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9.jpg" ContentType="image/gif"/>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2.xml" ContentType="application/vnd.openxmlformats-officedocument.presentationml.notesSlide+xml"/>
  <Override PartName="/ppt/tags/tag68.xml" ContentType="application/vnd.openxmlformats-officedocument.presentationml.tags+xml"/>
  <Override PartName="/ppt/notesSlides/notesSlide33.xml" ContentType="application/vnd.openxmlformats-officedocument.presentationml.notesSlide+xml"/>
  <Override PartName="/ppt/tags/tag6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63" r:id="rId2"/>
    <p:sldMasterId id="2147483675" r:id="rId3"/>
    <p:sldMasterId id="2147483687" r:id="rId4"/>
    <p:sldMasterId id="2147483714" r:id="rId5"/>
    <p:sldMasterId id="2147483726" r:id="rId6"/>
    <p:sldMasterId id="2147483741" r:id="rId7"/>
  </p:sldMasterIdLst>
  <p:notesMasterIdLst>
    <p:notesMasterId r:id="rId55"/>
  </p:notesMasterIdLst>
  <p:sldIdLst>
    <p:sldId id="307" r:id="rId8"/>
    <p:sldId id="405" r:id="rId9"/>
    <p:sldId id="474" r:id="rId10"/>
    <p:sldId id="321" r:id="rId11"/>
    <p:sldId id="318" r:id="rId12"/>
    <p:sldId id="322" r:id="rId13"/>
    <p:sldId id="335" r:id="rId14"/>
    <p:sldId id="477" r:id="rId15"/>
    <p:sldId id="395" r:id="rId16"/>
    <p:sldId id="396" r:id="rId17"/>
    <p:sldId id="471" r:id="rId18"/>
    <p:sldId id="378" r:id="rId19"/>
    <p:sldId id="380" r:id="rId20"/>
    <p:sldId id="381" r:id="rId21"/>
    <p:sldId id="379" r:id="rId22"/>
    <p:sldId id="382" r:id="rId23"/>
    <p:sldId id="475" r:id="rId24"/>
    <p:sldId id="476" r:id="rId25"/>
    <p:sldId id="375" r:id="rId26"/>
    <p:sldId id="374" r:id="rId27"/>
    <p:sldId id="376" r:id="rId28"/>
    <p:sldId id="392" r:id="rId29"/>
    <p:sldId id="389" r:id="rId30"/>
    <p:sldId id="308" r:id="rId31"/>
    <p:sldId id="393" r:id="rId32"/>
    <p:sldId id="394" r:id="rId33"/>
    <p:sldId id="472" r:id="rId34"/>
    <p:sldId id="470" r:id="rId35"/>
    <p:sldId id="334" r:id="rId36"/>
    <p:sldId id="329" r:id="rId37"/>
    <p:sldId id="330" r:id="rId38"/>
    <p:sldId id="331" r:id="rId39"/>
    <p:sldId id="332" r:id="rId40"/>
    <p:sldId id="333" r:id="rId41"/>
    <p:sldId id="401" r:id="rId42"/>
    <p:sldId id="402" r:id="rId43"/>
    <p:sldId id="469" r:id="rId44"/>
    <p:sldId id="445" r:id="rId45"/>
    <p:sldId id="285" r:id="rId46"/>
    <p:sldId id="397" r:id="rId47"/>
    <p:sldId id="398" r:id="rId48"/>
    <p:sldId id="399" r:id="rId49"/>
    <p:sldId id="400" r:id="rId50"/>
    <p:sldId id="473" r:id="rId51"/>
    <p:sldId id="271" r:id="rId52"/>
    <p:sldId id="1723" r:id="rId53"/>
    <p:sldId id="1728" r:id="rId54"/>
  </p:sldIdLst>
  <p:sldSz cx="12192000" cy="6858000"/>
  <p:notesSz cx="6858000" cy="9144000"/>
  <p:embeddedFontLst>
    <p:embeddedFont>
      <p:font typeface="方正兰亭纤黑简体" panose="02010600030101010101" charset="-122"/>
      <p:regular r:id="rId56"/>
    </p:embeddedFont>
    <p:embeddedFont>
      <p:font typeface="方正字迹-吕建德字体" panose="02010600030101010101" charset="-122"/>
      <p:regular r:id="rId57"/>
    </p:embeddedFont>
    <p:embeddedFont>
      <p:font typeface="庞门正道标题体" panose="02010600030101010101" charset="-122"/>
      <p:regular r:id="rId58"/>
    </p:embeddedFont>
    <p:embeddedFont>
      <p:font typeface="禹卫书法行书简体&#10;" panose="02010600030101010101" charset="-122"/>
      <p:regular r:id="rId59"/>
    </p:embeddedFont>
    <p:embeddedFont>
      <p:font typeface="造字工房墨语体（非商用）" charset="-122"/>
      <p:regular r:id="rId60"/>
    </p:embeddedFont>
    <p:embeddedFont>
      <p:font typeface="造字工房艺尚（非商用）常规体" panose="02010600030101010101" charset="-122"/>
      <p:regular r:id="rId61"/>
    </p:embeddedFont>
    <p:embeddedFont>
      <p:font typeface="字魂24号-镇魂手书" panose="00000500000000000000" charset="-122"/>
      <p:regular r:id="rId62"/>
    </p:embeddedFont>
    <p:embeddedFont>
      <p:font typeface="Bernard MT Condensed" panose="02050806060905020404" pitchFamily="18" charset="0"/>
      <p:regular r:id="rId63"/>
    </p:embeddedFon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Century Gothic" panose="020B0502020202020204" pitchFamily="34" charset="0"/>
      <p:regular r:id="rId70"/>
      <p:bold r:id="rId71"/>
      <p:italic r:id="rId72"/>
      <p:boldItalic r:id="rId73"/>
    </p:embeddedFont>
    <p:embeddedFont>
      <p:font typeface="Microsoft YaHei Light" panose="020B0502040204020203" pitchFamily="34" charset="-122"/>
      <p:regular r:id="rId74"/>
    </p:embeddedFont>
    <p:embeddedFont>
      <p:font typeface="Segoe UI" panose="020B0502040204020203" pitchFamily="34" charset="0"/>
      <p:regular r:id="rId75"/>
      <p:bold r:id="rId76"/>
      <p:italic r:id="rId77"/>
      <p:boldItalic r:id="rId78"/>
    </p:embeddedFont>
    <p:embeddedFont>
      <p:font typeface="Segoe UI Light" panose="020B0502040204020203" pitchFamily="34" charset="0"/>
      <p:regular r:id="rId79"/>
      <p:italic r:id="rId80"/>
    </p:embeddedFont>
    <p:embeddedFont>
      <p:font typeface="等线" panose="02010600030101010101" pitchFamily="2" charset="-122"/>
      <p:regular r:id="rId81"/>
      <p:bold r:id="rId82"/>
    </p:embeddedFont>
    <p:embeddedFont>
      <p:font typeface="等线 Light" panose="02010600030101010101" pitchFamily="2" charset="-122"/>
      <p:regular r:id="rId83"/>
    </p:embeddedFont>
    <p:embeddedFont>
      <p:font typeface="微软雅黑" panose="020B0503020204020204" pitchFamily="34" charset="-122"/>
      <p:regular r:id="rId84"/>
      <p:bold r:id="rId85"/>
    </p:embeddedFont>
    <p:embeddedFont>
      <p:font typeface="微软雅黑 Light" panose="020B0502040204020203" pitchFamily="34" charset="-122"/>
      <p:regular r:id="rId8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DB68E302-013B-4AB7-95ED-762FC6A6E6F6}">
          <p14:sldIdLst>
            <p14:sldId id="307"/>
          </p14:sldIdLst>
        </p14:section>
        <p14:section name="声明" id="{DF74FAD2-5080-47DD-AAEB-2A059E68A98B}">
          <p14:sldIdLst>
            <p14:sldId id="405"/>
          </p14:sldIdLst>
        </p14:section>
        <p14:section name="样机页" id="{647EE2E2-6AAA-4152-9416-97D0C49F4954}">
          <p14:sldIdLst>
            <p14:sldId id="474"/>
          </p14:sldIdLst>
        </p14:section>
        <p14:section name="目录" id="{99D1DC0C-307B-4883-A86F-91C61084BE9F}">
          <p14:sldIdLst>
            <p14:sldId id="321"/>
          </p14:sldIdLst>
        </p14:section>
        <p14:section name="历史" id="{F782C9B2-38C6-4025-925D-2E88B8F9F360}">
          <p14:sldIdLst>
            <p14:sldId id="318"/>
          </p14:sldIdLst>
        </p14:section>
        <p14:section name="半边过渡页" id="{49CD6553-EE39-4656-8495-186C901DE61C}">
          <p14:sldIdLst>
            <p14:sldId id="322"/>
            <p14:sldId id="335"/>
            <p14:sldId id="477"/>
            <p14:sldId id="395"/>
            <p14:sldId id="396"/>
          </p14:sldIdLst>
        </p14:section>
        <p14:section name="中立过渡页" id="{210E2249-EA0A-46EF-8B19-3F063E537E0F}">
          <p14:sldIdLst>
            <p14:sldId id="471"/>
          </p14:sldIdLst>
        </p14:section>
        <p14:section name="人物介绍" id="{CFE10828-FADA-41D5-B050-3B48D6E9FA8E}">
          <p14:sldIdLst>
            <p14:sldId id="378"/>
            <p14:sldId id="380"/>
            <p14:sldId id="381"/>
            <p14:sldId id="379"/>
            <p14:sldId id="382"/>
            <p14:sldId id="475"/>
            <p14:sldId id="476"/>
          </p14:sldIdLst>
        </p14:section>
        <p14:section name="名片" id="{E3AF8806-DA8B-4BA7-ACC5-F21BBAF819E2}">
          <p14:sldIdLst>
            <p14:sldId id="375"/>
            <p14:sldId id="374"/>
            <p14:sldId id="376"/>
            <p14:sldId id="392"/>
          </p14:sldIdLst>
        </p14:section>
        <p14:section name="群像介绍" id="{CD187F03-11FF-4008-9DE9-AA6FC66CC6DC}">
          <p14:sldIdLst>
            <p14:sldId id="389"/>
          </p14:sldIdLst>
        </p14:section>
        <p14:section name="分栏排版" id="{4AA021BC-2EC8-4595-A967-AAC907940975}">
          <p14:sldIdLst>
            <p14:sldId id="308"/>
            <p14:sldId id="393"/>
          </p14:sldIdLst>
        </p14:section>
        <p14:section name="带数字排版" id="{BA265E81-E1C3-4F60-BE9F-1E9D129377A1}">
          <p14:sldIdLst>
            <p14:sldId id="394"/>
            <p14:sldId id="472"/>
          </p14:sldIdLst>
        </p14:section>
        <p14:section name="带图表排版" id="{32DD2B61-708B-4808-9835-44B2D8BBC3F3}">
          <p14:sldIdLst>
            <p14:sldId id="470"/>
            <p14:sldId id="334"/>
          </p14:sldIdLst>
        </p14:section>
        <p14:section name="川师大校史" id="{FEBBB071-7B74-499C-8DF9-3520EBCA9FE7}">
          <p14:sldIdLst>
            <p14:sldId id="329"/>
            <p14:sldId id="330"/>
            <p14:sldId id="331"/>
            <p14:sldId id="332"/>
            <p14:sldId id="333"/>
          </p14:sldIdLst>
        </p14:section>
        <p14:section name="风景介绍" id="{85CC9101-5774-4C3B-8379-3CDB3445E8B6}">
          <p14:sldIdLst>
            <p14:sldId id="401"/>
            <p14:sldId id="402"/>
          </p14:sldIdLst>
        </p14:section>
        <p14:section name="全图（中转页）可替换" id="{74FD3625-90F1-44D9-9E62-BBC4CB715900}">
          <p14:sldIdLst>
            <p14:sldId id="469"/>
            <p14:sldId id="445"/>
            <p14:sldId id="285"/>
          </p14:sldIdLst>
        </p14:section>
        <p14:section name="川师概念海报" id="{2099717D-88B3-481E-855E-DB2671791D55}">
          <p14:sldIdLst>
            <p14:sldId id="397"/>
            <p14:sldId id="398"/>
            <p14:sldId id="399"/>
            <p14:sldId id="400"/>
          </p14:sldIdLst>
        </p14:section>
        <p14:section name="封底" id="{642DC246-0CF9-4F78-BF68-B41DEB31FFDA}">
          <p14:sldIdLst>
            <p14:sldId id="473"/>
            <p14:sldId id="271"/>
            <p14:sldId id="1723"/>
            <p14:sldId id="17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AD92"/>
    <a:srgbClr val="439876"/>
    <a:srgbClr val="ECD4CA"/>
    <a:srgbClr val="489979"/>
    <a:srgbClr val="F5C7B8"/>
    <a:srgbClr val="674B55"/>
    <a:srgbClr val="1A6444"/>
    <a:srgbClr val="1A7F57"/>
    <a:srgbClr val="EBF4F1"/>
    <a:srgbClr val="198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2759" autoAdjust="0"/>
  </p:normalViewPr>
  <p:slideViewPr>
    <p:cSldViewPr snapToGrid="0">
      <p:cViewPr varScale="1">
        <p:scale>
          <a:sx n="72" d="100"/>
          <a:sy n="72" d="100"/>
        </p:scale>
        <p:origin x="72" y="396"/>
      </p:cViewPr>
      <p:guideLst>
        <p:guide orient="horz" pos="2160"/>
        <p:guide pos="3840"/>
      </p:guideLst>
    </p:cSldViewPr>
  </p:slideViewPr>
  <p:notesTextViewPr>
    <p:cViewPr>
      <p:scale>
        <a:sx n="1" d="1"/>
        <a:sy n="1" d="1"/>
      </p:scale>
      <p:origin x="0" y="0"/>
    </p:cViewPr>
  </p:notesTextViewPr>
  <p:sorterViewPr>
    <p:cViewPr>
      <p:scale>
        <a:sx n="100" d="100"/>
        <a:sy n="100" d="100"/>
      </p:scale>
      <p:origin x="0" y="-20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font" Target="fonts/font21.fntdata"/><Relationship Id="rId84" Type="http://schemas.openxmlformats.org/officeDocument/2006/relationships/font" Target="fonts/font29.fntdata"/><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font" Target="fonts/font24.fntdata"/><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6.fntdata"/><Relationship Id="rId82" Type="http://schemas.openxmlformats.org/officeDocument/2006/relationships/font" Target="fonts/font27.fntdata"/><Relationship Id="rId90" Type="http://schemas.openxmlformats.org/officeDocument/2006/relationships/tableStyles" Target="tableStyles.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2.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AEB41-4044-4E5E-A755-C12C4071BDB6}"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11033-2DA0-4F5B-906D-AB79C82BF2A3}" type="slidenum">
              <a:rPr lang="zh-CN" altLang="en-US" smtClean="0"/>
              <a:t>‹#›</a:t>
            </a:fld>
            <a:endParaRPr lang="zh-CN" altLang="en-US"/>
          </a:p>
        </p:txBody>
      </p:sp>
    </p:spTree>
    <p:extLst>
      <p:ext uri="{BB962C8B-B14F-4D97-AF65-F5344CB8AC3E}">
        <p14:creationId xmlns:p14="http://schemas.microsoft.com/office/powerpoint/2010/main" val="3700716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705EAA-2394-4FD4-86A6-9C72BC9828B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61450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10</a:t>
            </a:fld>
            <a:endParaRPr lang="zh-CN" altLang="en-US"/>
          </a:p>
        </p:txBody>
      </p:sp>
    </p:spTree>
    <p:extLst>
      <p:ext uri="{BB962C8B-B14F-4D97-AF65-F5344CB8AC3E}">
        <p14:creationId xmlns:p14="http://schemas.microsoft.com/office/powerpoint/2010/main" val="1111304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11</a:t>
            </a:fld>
            <a:endParaRPr lang="zh-CN" altLang="en-US"/>
          </a:p>
        </p:txBody>
      </p:sp>
    </p:spTree>
    <p:extLst>
      <p:ext uri="{BB962C8B-B14F-4D97-AF65-F5344CB8AC3E}">
        <p14:creationId xmlns:p14="http://schemas.microsoft.com/office/powerpoint/2010/main" val="4147765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12</a:t>
            </a:fld>
            <a:endParaRPr lang="zh-CN" altLang="en-US"/>
          </a:p>
        </p:txBody>
      </p:sp>
    </p:spTree>
    <p:extLst>
      <p:ext uri="{BB962C8B-B14F-4D97-AF65-F5344CB8AC3E}">
        <p14:creationId xmlns:p14="http://schemas.microsoft.com/office/powerpoint/2010/main" val="790980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13</a:t>
            </a:fld>
            <a:endParaRPr lang="zh-CN" altLang="en-US"/>
          </a:p>
        </p:txBody>
      </p:sp>
    </p:spTree>
    <p:extLst>
      <p:ext uri="{BB962C8B-B14F-4D97-AF65-F5344CB8AC3E}">
        <p14:creationId xmlns:p14="http://schemas.microsoft.com/office/powerpoint/2010/main" val="831701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14</a:t>
            </a:fld>
            <a:endParaRPr lang="zh-CN" altLang="en-US"/>
          </a:p>
        </p:txBody>
      </p:sp>
    </p:spTree>
    <p:extLst>
      <p:ext uri="{BB962C8B-B14F-4D97-AF65-F5344CB8AC3E}">
        <p14:creationId xmlns:p14="http://schemas.microsoft.com/office/powerpoint/2010/main" val="2101006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15</a:t>
            </a:fld>
            <a:endParaRPr lang="zh-CN" altLang="en-US"/>
          </a:p>
        </p:txBody>
      </p:sp>
    </p:spTree>
    <p:extLst>
      <p:ext uri="{BB962C8B-B14F-4D97-AF65-F5344CB8AC3E}">
        <p14:creationId xmlns:p14="http://schemas.microsoft.com/office/powerpoint/2010/main" val="223803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16</a:t>
            </a:fld>
            <a:endParaRPr lang="zh-CN" altLang="en-US"/>
          </a:p>
        </p:txBody>
      </p:sp>
    </p:spTree>
    <p:extLst>
      <p:ext uri="{BB962C8B-B14F-4D97-AF65-F5344CB8AC3E}">
        <p14:creationId xmlns:p14="http://schemas.microsoft.com/office/powerpoint/2010/main" val="150839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17</a:t>
            </a:fld>
            <a:endParaRPr lang="zh-CN" altLang="en-US"/>
          </a:p>
        </p:txBody>
      </p:sp>
    </p:spTree>
    <p:extLst>
      <p:ext uri="{BB962C8B-B14F-4D97-AF65-F5344CB8AC3E}">
        <p14:creationId xmlns:p14="http://schemas.microsoft.com/office/powerpoint/2010/main" val="3395226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1033-2DA0-4F5B-906D-AB79C82BF2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9258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CA371F-70DC-478A-B743-88313757FF5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9818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2</a:t>
            </a:fld>
            <a:endParaRPr lang="zh-CN" altLang="en-US"/>
          </a:p>
        </p:txBody>
      </p:sp>
    </p:spTree>
    <p:extLst>
      <p:ext uri="{BB962C8B-B14F-4D97-AF65-F5344CB8AC3E}">
        <p14:creationId xmlns:p14="http://schemas.microsoft.com/office/powerpoint/2010/main" val="56203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CA371F-70DC-478A-B743-88313757FF5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90665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CA371F-70DC-478A-B743-88313757FF5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8515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22</a:t>
            </a:fld>
            <a:endParaRPr lang="zh-CN" altLang="en-US"/>
          </a:p>
        </p:txBody>
      </p:sp>
    </p:spTree>
    <p:extLst>
      <p:ext uri="{BB962C8B-B14F-4D97-AF65-F5344CB8AC3E}">
        <p14:creationId xmlns:p14="http://schemas.microsoft.com/office/powerpoint/2010/main" val="212168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23</a:t>
            </a:fld>
            <a:endParaRPr lang="zh-CN" altLang="en-US"/>
          </a:p>
        </p:txBody>
      </p:sp>
    </p:spTree>
    <p:extLst>
      <p:ext uri="{BB962C8B-B14F-4D97-AF65-F5344CB8AC3E}">
        <p14:creationId xmlns:p14="http://schemas.microsoft.com/office/powerpoint/2010/main" val="3684975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24</a:t>
            </a:fld>
            <a:endParaRPr lang="zh-CN" altLang="en-US"/>
          </a:p>
        </p:txBody>
      </p:sp>
    </p:spTree>
    <p:extLst>
      <p:ext uri="{BB962C8B-B14F-4D97-AF65-F5344CB8AC3E}">
        <p14:creationId xmlns:p14="http://schemas.microsoft.com/office/powerpoint/2010/main" val="1938321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25</a:t>
            </a:fld>
            <a:endParaRPr lang="zh-CN" altLang="en-US"/>
          </a:p>
        </p:txBody>
      </p:sp>
    </p:spTree>
    <p:extLst>
      <p:ext uri="{BB962C8B-B14F-4D97-AF65-F5344CB8AC3E}">
        <p14:creationId xmlns:p14="http://schemas.microsoft.com/office/powerpoint/2010/main" val="1137991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26</a:t>
            </a:fld>
            <a:endParaRPr lang="zh-CN" altLang="en-US"/>
          </a:p>
        </p:txBody>
      </p:sp>
    </p:spTree>
    <p:extLst>
      <p:ext uri="{BB962C8B-B14F-4D97-AF65-F5344CB8AC3E}">
        <p14:creationId xmlns:p14="http://schemas.microsoft.com/office/powerpoint/2010/main" val="550813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27</a:t>
            </a:fld>
            <a:endParaRPr lang="zh-CN" altLang="en-US"/>
          </a:p>
        </p:txBody>
      </p:sp>
    </p:spTree>
    <p:extLst>
      <p:ext uri="{BB962C8B-B14F-4D97-AF65-F5344CB8AC3E}">
        <p14:creationId xmlns:p14="http://schemas.microsoft.com/office/powerpoint/2010/main" val="1828811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28</a:t>
            </a:fld>
            <a:endParaRPr lang="zh-CN" altLang="en-US"/>
          </a:p>
        </p:txBody>
      </p:sp>
    </p:spTree>
    <p:extLst>
      <p:ext uri="{BB962C8B-B14F-4D97-AF65-F5344CB8AC3E}">
        <p14:creationId xmlns:p14="http://schemas.microsoft.com/office/powerpoint/2010/main" val="2578596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1033-2DA0-4F5B-906D-AB79C82BF2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85871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3</a:t>
            </a:fld>
            <a:endParaRPr lang="zh-CN" altLang="en-US"/>
          </a:p>
        </p:txBody>
      </p:sp>
    </p:spTree>
    <p:extLst>
      <p:ext uri="{BB962C8B-B14F-4D97-AF65-F5344CB8AC3E}">
        <p14:creationId xmlns:p14="http://schemas.microsoft.com/office/powerpoint/2010/main" val="4058721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30</a:t>
            </a:fld>
            <a:endParaRPr lang="zh-CN" altLang="en-US"/>
          </a:p>
        </p:txBody>
      </p:sp>
    </p:spTree>
    <p:extLst>
      <p:ext uri="{BB962C8B-B14F-4D97-AF65-F5344CB8AC3E}">
        <p14:creationId xmlns:p14="http://schemas.microsoft.com/office/powerpoint/2010/main" val="919610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31</a:t>
            </a:fld>
            <a:endParaRPr lang="zh-CN" altLang="en-US"/>
          </a:p>
        </p:txBody>
      </p:sp>
    </p:spTree>
    <p:extLst>
      <p:ext uri="{BB962C8B-B14F-4D97-AF65-F5344CB8AC3E}">
        <p14:creationId xmlns:p14="http://schemas.microsoft.com/office/powerpoint/2010/main" val="1603180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32</a:t>
            </a:fld>
            <a:endParaRPr lang="zh-CN" altLang="en-US"/>
          </a:p>
        </p:txBody>
      </p:sp>
    </p:spTree>
    <p:extLst>
      <p:ext uri="{BB962C8B-B14F-4D97-AF65-F5344CB8AC3E}">
        <p14:creationId xmlns:p14="http://schemas.microsoft.com/office/powerpoint/2010/main" val="630488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33</a:t>
            </a:fld>
            <a:endParaRPr lang="zh-CN" altLang="en-US"/>
          </a:p>
        </p:txBody>
      </p:sp>
    </p:spTree>
    <p:extLst>
      <p:ext uri="{BB962C8B-B14F-4D97-AF65-F5344CB8AC3E}">
        <p14:creationId xmlns:p14="http://schemas.microsoft.com/office/powerpoint/2010/main" val="3240978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34</a:t>
            </a:fld>
            <a:endParaRPr lang="zh-CN" altLang="en-US"/>
          </a:p>
        </p:txBody>
      </p:sp>
    </p:spTree>
    <p:extLst>
      <p:ext uri="{BB962C8B-B14F-4D97-AF65-F5344CB8AC3E}">
        <p14:creationId xmlns:p14="http://schemas.microsoft.com/office/powerpoint/2010/main" val="677535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35</a:t>
            </a:fld>
            <a:endParaRPr lang="zh-CN" altLang="en-US"/>
          </a:p>
        </p:txBody>
      </p:sp>
    </p:spTree>
    <p:extLst>
      <p:ext uri="{BB962C8B-B14F-4D97-AF65-F5344CB8AC3E}">
        <p14:creationId xmlns:p14="http://schemas.microsoft.com/office/powerpoint/2010/main" val="729084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36</a:t>
            </a:fld>
            <a:endParaRPr lang="zh-CN" altLang="en-US"/>
          </a:p>
        </p:txBody>
      </p:sp>
    </p:spTree>
    <p:extLst>
      <p:ext uri="{BB962C8B-B14F-4D97-AF65-F5344CB8AC3E}">
        <p14:creationId xmlns:p14="http://schemas.microsoft.com/office/powerpoint/2010/main" val="3854422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37</a:t>
            </a:fld>
            <a:endParaRPr lang="zh-CN" altLang="en-US"/>
          </a:p>
        </p:txBody>
      </p:sp>
    </p:spTree>
    <p:extLst>
      <p:ext uri="{BB962C8B-B14F-4D97-AF65-F5344CB8AC3E}">
        <p14:creationId xmlns:p14="http://schemas.microsoft.com/office/powerpoint/2010/main" val="721447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感谢</a:t>
            </a:r>
            <a:r>
              <a:rPr lang="zh-CN" altLang="en-US" dirty="0"/>
              <a:t>尘還</a:t>
            </a:r>
            <a:r>
              <a:rPr lang="zh-CN" altLang="en-US" sz="1200" kern="1200" dirty="0">
                <a:solidFill>
                  <a:schemeClr val="tx1"/>
                </a:solidFill>
                <a:effectLst/>
                <a:latin typeface="+mn-lt"/>
                <a:ea typeface="+mn-ea"/>
                <a:cs typeface="+mn-cs"/>
              </a:rPr>
              <a:t>的投稿</a:t>
            </a:r>
            <a:r>
              <a:rPr lang="en-US" altLang="zh-CN"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CA371F-70DC-478A-B743-88313757FF5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42807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39</a:t>
            </a:fld>
            <a:endParaRPr lang="zh-CN" altLang="en-US"/>
          </a:p>
        </p:txBody>
      </p:sp>
    </p:spTree>
    <p:extLst>
      <p:ext uri="{BB962C8B-B14F-4D97-AF65-F5344CB8AC3E}">
        <p14:creationId xmlns:p14="http://schemas.microsoft.com/office/powerpoint/2010/main" val="3518304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4</a:t>
            </a:fld>
            <a:endParaRPr lang="zh-CN" altLang="en-US"/>
          </a:p>
        </p:txBody>
      </p:sp>
    </p:spTree>
    <p:extLst>
      <p:ext uri="{BB962C8B-B14F-4D97-AF65-F5344CB8AC3E}">
        <p14:creationId xmlns:p14="http://schemas.microsoft.com/office/powerpoint/2010/main" val="540799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40</a:t>
            </a:fld>
            <a:endParaRPr lang="zh-CN" altLang="en-US"/>
          </a:p>
        </p:txBody>
      </p:sp>
    </p:spTree>
    <p:extLst>
      <p:ext uri="{BB962C8B-B14F-4D97-AF65-F5344CB8AC3E}">
        <p14:creationId xmlns:p14="http://schemas.microsoft.com/office/powerpoint/2010/main" val="305361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41</a:t>
            </a:fld>
            <a:endParaRPr lang="zh-CN" altLang="en-US"/>
          </a:p>
        </p:txBody>
      </p:sp>
    </p:spTree>
    <p:extLst>
      <p:ext uri="{BB962C8B-B14F-4D97-AF65-F5344CB8AC3E}">
        <p14:creationId xmlns:p14="http://schemas.microsoft.com/office/powerpoint/2010/main" val="13611646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42</a:t>
            </a:fld>
            <a:endParaRPr lang="zh-CN" altLang="en-US"/>
          </a:p>
        </p:txBody>
      </p:sp>
    </p:spTree>
    <p:extLst>
      <p:ext uri="{BB962C8B-B14F-4D97-AF65-F5344CB8AC3E}">
        <p14:creationId xmlns:p14="http://schemas.microsoft.com/office/powerpoint/2010/main" val="2524840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43</a:t>
            </a:fld>
            <a:endParaRPr lang="zh-CN" altLang="en-US"/>
          </a:p>
        </p:txBody>
      </p:sp>
    </p:spTree>
    <p:extLst>
      <p:ext uri="{BB962C8B-B14F-4D97-AF65-F5344CB8AC3E}">
        <p14:creationId xmlns:p14="http://schemas.microsoft.com/office/powerpoint/2010/main" val="2350321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44</a:t>
            </a:fld>
            <a:endParaRPr lang="zh-CN" altLang="en-US"/>
          </a:p>
        </p:txBody>
      </p:sp>
    </p:spTree>
    <p:extLst>
      <p:ext uri="{BB962C8B-B14F-4D97-AF65-F5344CB8AC3E}">
        <p14:creationId xmlns:p14="http://schemas.microsoft.com/office/powerpoint/2010/main" val="3323502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11033-2DA0-4F5B-906D-AB79C82BF2A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0204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5</a:t>
            </a:fld>
            <a:endParaRPr lang="zh-CN" altLang="en-US"/>
          </a:p>
        </p:txBody>
      </p:sp>
    </p:spTree>
    <p:extLst>
      <p:ext uri="{BB962C8B-B14F-4D97-AF65-F5344CB8AC3E}">
        <p14:creationId xmlns:p14="http://schemas.microsoft.com/office/powerpoint/2010/main" val="1987661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6</a:t>
            </a:fld>
            <a:endParaRPr lang="zh-CN" altLang="en-US"/>
          </a:p>
        </p:txBody>
      </p:sp>
    </p:spTree>
    <p:extLst>
      <p:ext uri="{BB962C8B-B14F-4D97-AF65-F5344CB8AC3E}">
        <p14:creationId xmlns:p14="http://schemas.microsoft.com/office/powerpoint/2010/main" val="2019497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7</a:t>
            </a:fld>
            <a:endParaRPr lang="zh-CN" altLang="en-US"/>
          </a:p>
        </p:txBody>
      </p:sp>
    </p:spTree>
    <p:extLst>
      <p:ext uri="{BB962C8B-B14F-4D97-AF65-F5344CB8AC3E}">
        <p14:creationId xmlns:p14="http://schemas.microsoft.com/office/powerpoint/2010/main" val="74231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8</a:t>
            </a:fld>
            <a:endParaRPr lang="zh-CN" altLang="en-US"/>
          </a:p>
        </p:txBody>
      </p:sp>
    </p:spTree>
    <p:extLst>
      <p:ext uri="{BB962C8B-B14F-4D97-AF65-F5344CB8AC3E}">
        <p14:creationId xmlns:p14="http://schemas.microsoft.com/office/powerpoint/2010/main" val="1801239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D11033-2DA0-4F5B-906D-AB79C82BF2A3}" type="slidenum">
              <a:rPr lang="zh-CN" altLang="en-US" smtClean="0"/>
              <a:t>9</a:t>
            </a:fld>
            <a:endParaRPr lang="zh-CN" altLang="en-US"/>
          </a:p>
        </p:txBody>
      </p:sp>
    </p:spTree>
    <p:extLst>
      <p:ext uri="{BB962C8B-B14F-4D97-AF65-F5344CB8AC3E}">
        <p14:creationId xmlns:p14="http://schemas.microsoft.com/office/powerpoint/2010/main" val="2541367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6.xml"/><Relationship Id="rId1" Type="http://schemas.openxmlformats.org/officeDocument/2006/relationships/tags" Target="../tags/tag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97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4448A7-3617-4B07-A9C3-EEE509AC99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F926F5D-549B-4788-B64C-017190D8D4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66A1C10-E6BB-4AE3-9436-1E26DE8D5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06849A-6C2B-4638-80D2-8661030DC2C1}"/>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513EE912-5820-4B4C-8D55-88371331F4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5086AF-C946-41CA-8F45-BD44AFB48E45}"/>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235292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36BEC-6EEF-40C7-A208-84513E190E2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39D5894-440E-4FE0-A786-692A7712CA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685ACAC-0EF1-4ADC-9570-927A6C5D5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82258DC-8F6A-4D2B-87F1-BAFFD1D526E3}"/>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6D9C500F-A390-47D5-883F-A4EFABE229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C131E8-A0F8-456A-8C2A-96A8AB5B24C4}"/>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3948584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B25C2-B747-4CBF-9FAB-5DEC32BB9B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F65EDF7-C066-48AE-B912-7C130897EDD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43CDB4-2925-42F0-9A5F-536920FE9ABF}"/>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C98C38C6-86ED-4AA2-83D5-543522C401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43BDB6-A8F3-4F21-B787-47278B8370B7}"/>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220237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5EF7C34-8776-4643-BB52-CE8D59461B4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B0EA3DB-5529-4789-9D5E-0B737BDF6CD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E4F0A2-2A41-4ED1-817E-916FFE87D5BC}"/>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34AC80A7-B8BB-4543-B0CF-824DD89C78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F6DF19-7B1C-4E10-A0DD-26F35EBEDA20}"/>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1128798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9FAC-4E60-4187-A636-207BD1F4E97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9EEBFF-CA02-4052-A0AD-7686C3041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D8CD08E-8258-4D1E-86DF-A75B1D27E08A}"/>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D470A374-8D19-4BBE-AAE0-0012E04DC8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48700C-A41A-47F7-BBBC-9AC4AC51BA20}"/>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657157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EE5D6-E4EC-4709-8FBB-74610F693C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06FB93F-D6C8-4A04-A3E5-312C6011C35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27340C-E8FB-49DB-BD4D-115C8EAAE6F5}"/>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06EA41B8-00A9-4B18-BE95-0AC0BC3256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AAC133-C4DD-4019-89F8-D8105DB4E53D}"/>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452055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6F155-B50F-446D-9B48-54D90B21C61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40896-8CDF-4FDB-84BC-954EA55F59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FDFD8BA-0C01-43DD-BCFB-EBC18335CDEA}"/>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EF7E8AE8-8F10-4DA5-9CFF-ADC490B42E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D4FE20-C562-49D3-8D1B-232BFE300D3B}"/>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1417943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DADC0-C672-45D0-B5F8-85C69BECB5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24F410-1DF4-4624-A4CD-190CE69F4C2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8391F96-7FF8-4DA7-9281-BEF89807997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8E141FB-4D70-45B9-AEA3-8FA04B70B0BE}"/>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3B499434-B63D-4618-84B0-5289DE1433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F26639-CF07-4A99-AC4A-10895B80DF8A}"/>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2380974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B37AB-CC84-44F4-B932-A65C930C1C4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71A527-66CE-408D-BA6B-A3A15261A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7EF62BA-5E4D-4A66-A8BE-6602E1B77DB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98689D3-F5C0-4E8B-A945-4F3EB2E790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93DF6F8-70A1-4FEB-968A-B4F8AF1004D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EACB61-0AE1-47CF-8826-CD4F8E11A2FC}"/>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37762170-5F0B-4A52-A1C0-F122DB9624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5DE9EF-1589-4ED0-BB98-8E0D047AD295}"/>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2903949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2FBD9-F7A5-4867-AEDC-5D6685BB9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14B5CC-F7DA-4F54-B414-85636F7CC755}"/>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3CA25E6-53E3-4F1B-8B79-66F2FBC9C1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767B92-0F4C-4EE0-A203-48CEDD003E89}"/>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813589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489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39EC75-068B-43EA-A476-08317FE7AB46}"/>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DF58063A-EAC6-44BC-812A-5B0FA486951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D0BDBCD-1ECB-4CC9-834F-6E1916DEEE3D}"/>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1979316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4448A7-3617-4B07-A9C3-EEE509AC99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F926F5D-549B-4788-B64C-017190D8D4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66A1C10-E6BB-4AE3-9436-1E26DE8D5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06849A-6C2B-4638-80D2-8661030DC2C1}"/>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513EE912-5820-4B4C-8D55-88371331F4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5086AF-C946-41CA-8F45-BD44AFB48E45}"/>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1879934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36BEC-6EEF-40C7-A208-84513E190E2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39D5894-440E-4FE0-A786-692A7712CA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685ACAC-0EF1-4ADC-9570-927A6C5D5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82258DC-8F6A-4D2B-87F1-BAFFD1D526E3}"/>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6D9C500F-A390-47D5-883F-A4EFABE229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C131E8-A0F8-456A-8C2A-96A8AB5B24C4}"/>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18455393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B25C2-B747-4CBF-9FAB-5DEC32BB9B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F65EDF7-C066-48AE-B912-7C130897EDD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43CDB4-2925-42F0-9A5F-536920FE9ABF}"/>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C98C38C6-86ED-4AA2-83D5-543522C401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43BDB6-A8F3-4F21-B787-47278B8370B7}"/>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36565946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5EF7C34-8776-4643-BB52-CE8D59461B4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B0EA3DB-5529-4789-9D5E-0B737BDF6CD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E4F0A2-2A41-4ED1-817E-916FFE87D5BC}"/>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34AC80A7-B8BB-4543-B0CF-824DD89C78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F6DF19-7B1C-4E10-A0DD-26F35EBEDA20}"/>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815008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DFCF6BD-973E-45C5-AAA7-70B813A1894C}"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7103032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FCF6BD-973E-45C5-AAA7-70B813A1894C}"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23093201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DFCF6BD-973E-45C5-AAA7-70B813A1894C}"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3356380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DFCF6BD-973E-45C5-AAA7-70B813A1894C}"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22098147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DFCF6BD-973E-45C5-AAA7-70B813A1894C}" type="datetimeFigureOut">
              <a:rPr lang="zh-CN" altLang="en-US" smtClean="0"/>
              <a:t>2019/4/13 Saturday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2761548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69FAC-4E60-4187-A636-207BD1F4E97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9EEBFF-CA02-4052-A0AD-7686C3041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D8CD08E-8258-4D1E-86DF-A75B1D27E08A}"/>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D470A374-8D19-4BBE-AAE0-0012E04DC8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48700C-A41A-47F7-BBBC-9AC4AC51BA20}"/>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1524021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DFCF6BD-973E-45C5-AAA7-70B813A1894C}" type="datetimeFigureOut">
              <a:rPr lang="zh-CN" altLang="en-US" smtClean="0"/>
              <a:t>2019/4/13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2075644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FCF6BD-973E-45C5-AAA7-70B813A1894C}" type="datetimeFigureOut">
              <a:rPr lang="zh-CN" altLang="en-US" smtClean="0"/>
              <a:t>2019/4/13 Saturday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13588281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DFCF6BD-973E-45C5-AAA7-70B813A1894C}"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31729770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DFCF6BD-973E-45C5-AAA7-70B813A1894C}"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1843250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FCF6BD-973E-45C5-AAA7-70B813A1894C}"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39377857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FCF6BD-973E-45C5-AAA7-70B813A1894C}"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3183796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18D634C-1D22-4225-971A-7B4BC786F3A1}"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18487010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8D634C-1D22-4225-971A-7B4BC786F3A1}"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9229027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18D634C-1D22-4225-971A-7B4BC786F3A1}"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428720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18D634C-1D22-4225-971A-7B4BC786F3A1}"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3116428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EE5D6-E4EC-4709-8FBB-74610F693C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06FB93F-D6C8-4A04-A3E5-312C6011C35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27340C-E8FB-49DB-BD4D-115C8EAAE6F5}"/>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06EA41B8-00A9-4B18-BE95-0AC0BC3256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AAC133-C4DD-4019-89F8-D8105DB4E53D}"/>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1043848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18D634C-1D22-4225-971A-7B4BC786F3A1}" type="datetimeFigureOut">
              <a:rPr lang="zh-CN" altLang="en-US" smtClean="0"/>
              <a:t>2019/4/13 Saturday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11133765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18D634C-1D22-4225-971A-7B4BC786F3A1}" type="datetimeFigureOut">
              <a:rPr lang="zh-CN" altLang="en-US" smtClean="0"/>
              <a:t>2019/4/13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19768379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8D634C-1D22-4225-971A-7B4BC786F3A1}" type="datetimeFigureOut">
              <a:rPr lang="zh-CN" altLang="en-US" smtClean="0"/>
              <a:t>2019/4/13 Saturday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11425102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8D634C-1D22-4225-971A-7B4BC786F3A1}"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16542367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18D634C-1D22-4225-971A-7B4BC786F3A1}"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13073106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8D634C-1D22-4225-971A-7B4BC786F3A1}"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13943593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8D634C-1D22-4225-971A-7B4BC786F3A1}"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32086094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879341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550278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298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6F155-B50F-446D-9B48-54D90B21C61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C40896-8CDF-4FDB-84BC-954EA55F59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FDFD8BA-0C01-43DD-BCFB-EBC18335CDEA}"/>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EF7E8AE8-8F10-4DA5-9CFF-ADC490B42E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D4FE20-C562-49D3-8D1B-232BFE300D3B}"/>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18640372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92699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74608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27624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06349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99525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80760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2009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728367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674812"/>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3D4C8F-ACC0-49EF-894E-F1EC71165D14}"/>
              </a:ext>
            </a:extLst>
          </p:cNvPr>
          <p:cNvSpPr/>
          <p:nvPr userDrawn="1"/>
        </p:nvSpPr>
        <p:spPr>
          <a:xfrm>
            <a:off x="572349" y="780466"/>
            <a:ext cx="11047307" cy="5297075"/>
          </a:xfrm>
          <a:prstGeom prst="rect">
            <a:avLst/>
          </a:prstGeom>
          <a:solidFill>
            <a:srgbClr val="FFFFFF"/>
          </a:solidFill>
          <a:ln w="28575">
            <a:solidFill>
              <a:schemeClr val="tx1">
                <a:lumMod val="75000"/>
                <a:lumOff val="25000"/>
              </a:schemeClr>
            </a:solid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nvGrpSpPr>
          <p:cNvPr id="3" name="组合 2">
            <a:extLst>
              <a:ext uri="{FF2B5EF4-FFF2-40B4-BE49-F238E27FC236}">
                <a16:creationId xmlns:a16="http://schemas.microsoft.com/office/drawing/2014/main" id="{7697B832-E759-40C9-9571-34DD2FBD8446}"/>
              </a:ext>
            </a:extLst>
          </p:cNvPr>
          <p:cNvGrpSpPr/>
          <p:nvPr userDrawn="1"/>
        </p:nvGrpSpPr>
        <p:grpSpPr>
          <a:xfrm>
            <a:off x="1168907" y="547410"/>
            <a:ext cx="2529333" cy="811255"/>
            <a:chOff x="876679" y="527088"/>
            <a:chExt cx="1897001" cy="811254"/>
          </a:xfrm>
        </p:grpSpPr>
        <p:sp>
          <p:nvSpPr>
            <p:cNvPr id="4" name="直角三角形 3">
              <a:extLst>
                <a:ext uri="{FF2B5EF4-FFF2-40B4-BE49-F238E27FC236}">
                  <a16:creationId xmlns:a16="http://schemas.microsoft.com/office/drawing/2014/main" id="{8CA4AD1E-9035-4304-817F-D49FDFBFB8F0}"/>
                </a:ext>
              </a:extLst>
            </p:cNvPr>
            <p:cNvSpPr/>
            <p:nvPr/>
          </p:nvSpPr>
          <p:spPr>
            <a:xfrm flipH="1">
              <a:off x="876679" y="555909"/>
              <a:ext cx="106136" cy="190654"/>
            </a:xfrm>
            <a:prstGeom prst="rtTriangle">
              <a:avLst/>
            </a:prstGeom>
            <a:solidFill>
              <a:srgbClr val="656B6E"/>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dirty="0">
                <a:solidFill>
                  <a:prstClr val="white"/>
                </a:solidFill>
                <a:latin typeface="Arial"/>
                <a:ea typeface="微软雅黑"/>
              </a:endParaRPr>
            </a:p>
          </p:txBody>
        </p:sp>
        <p:sp>
          <p:nvSpPr>
            <p:cNvPr id="5" name="矩形 4">
              <a:extLst>
                <a:ext uri="{FF2B5EF4-FFF2-40B4-BE49-F238E27FC236}">
                  <a16:creationId xmlns:a16="http://schemas.microsoft.com/office/drawing/2014/main" id="{743E1BCA-5ECB-43F0-AE4A-35946797788C}"/>
                </a:ext>
              </a:extLst>
            </p:cNvPr>
            <p:cNvSpPr/>
            <p:nvPr/>
          </p:nvSpPr>
          <p:spPr>
            <a:xfrm>
              <a:off x="990053" y="527088"/>
              <a:ext cx="1783627" cy="811254"/>
            </a:xfrm>
            <a:prstGeom prst="rect">
              <a:avLst/>
            </a:prstGeom>
            <a:solidFill>
              <a:srgbClr val="808C94"/>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grpSp>
        <p:nvGrpSpPr>
          <p:cNvPr id="6" name="组合 5">
            <a:extLst>
              <a:ext uri="{FF2B5EF4-FFF2-40B4-BE49-F238E27FC236}">
                <a16:creationId xmlns:a16="http://schemas.microsoft.com/office/drawing/2014/main" id="{B86CCDDB-46E0-4506-82D2-EB4A463D6955}"/>
              </a:ext>
            </a:extLst>
          </p:cNvPr>
          <p:cNvGrpSpPr/>
          <p:nvPr userDrawn="1"/>
        </p:nvGrpSpPr>
        <p:grpSpPr>
          <a:xfrm>
            <a:off x="4718231" y="6323884"/>
            <a:ext cx="3019698" cy="361855"/>
            <a:chOff x="3336324" y="6323884"/>
            <a:chExt cx="3019698" cy="361855"/>
          </a:xfrm>
        </p:grpSpPr>
        <p:grpSp>
          <p:nvGrpSpPr>
            <p:cNvPr id="21" name="PA_组合 2">
              <a:extLst>
                <a:ext uri="{FF2B5EF4-FFF2-40B4-BE49-F238E27FC236}">
                  <a16:creationId xmlns:a16="http://schemas.microsoft.com/office/drawing/2014/main" id="{A315260C-0BF2-4EAF-ADA2-5B777D0FEC07}"/>
                </a:ext>
              </a:extLst>
            </p:cNvPr>
            <p:cNvGrpSpPr/>
            <p:nvPr userDrawn="1">
              <p:custDataLst>
                <p:tags r:id="rId1"/>
              </p:custDataLst>
            </p:nvPr>
          </p:nvGrpSpPr>
          <p:grpSpPr>
            <a:xfrm>
              <a:off x="3336324" y="6388864"/>
              <a:ext cx="736171" cy="263181"/>
              <a:chOff x="9668623" y="5462875"/>
              <a:chExt cx="2145277" cy="766937"/>
            </a:xfrm>
            <a:solidFill>
              <a:srgbClr val="BB1C22"/>
            </a:solidFill>
          </p:grpSpPr>
          <p:sp>
            <p:nvSpPr>
              <p:cNvPr id="22" name="Freeform 51">
                <a:extLst>
                  <a:ext uri="{FF2B5EF4-FFF2-40B4-BE49-F238E27FC236}">
                    <a16:creationId xmlns:a16="http://schemas.microsoft.com/office/drawing/2014/main" id="{1DA26C2C-9DCE-4F65-875D-1D48CF49D055}"/>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3" name="Freeform 52">
                <a:extLst>
                  <a:ext uri="{FF2B5EF4-FFF2-40B4-BE49-F238E27FC236}">
                    <a16:creationId xmlns:a16="http://schemas.microsoft.com/office/drawing/2014/main" id="{1FB13653-45E6-4D11-BCC2-9B24CF030746}"/>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6" name="Freeform 53">
                <a:extLst>
                  <a:ext uri="{FF2B5EF4-FFF2-40B4-BE49-F238E27FC236}">
                    <a16:creationId xmlns:a16="http://schemas.microsoft.com/office/drawing/2014/main" id="{306BEB0A-B8ED-410C-8F50-5D5102CF646D}"/>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7" name="Freeform 54">
                <a:extLst>
                  <a:ext uri="{FF2B5EF4-FFF2-40B4-BE49-F238E27FC236}">
                    <a16:creationId xmlns:a16="http://schemas.microsoft.com/office/drawing/2014/main" id="{21D1DCD2-BC9B-4C79-B5B2-D50A9BB818B4}"/>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8" name="Freeform 55">
                <a:extLst>
                  <a:ext uri="{FF2B5EF4-FFF2-40B4-BE49-F238E27FC236}">
                    <a16:creationId xmlns:a16="http://schemas.microsoft.com/office/drawing/2014/main" id="{39319923-E9DA-4BB3-8986-BBD08904CF12}"/>
                  </a:ext>
                </a:extLst>
              </p:cNvPr>
              <p:cNvSpPr>
                <a:spLocks/>
              </p:cNvSpPr>
              <p:nvPr/>
            </p:nvSpPr>
            <p:spPr bwMode="auto">
              <a:xfrm>
                <a:off x="9947509" y="5489691"/>
                <a:ext cx="316428" cy="740120"/>
              </a:xfrm>
              <a:custGeom>
                <a:avLst/>
                <a:gdLst>
                  <a:gd name="T0" fmla="*/ 59 w 59"/>
                  <a:gd name="T1" fmla="*/ 93 h 138"/>
                  <a:gd name="T2" fmla="*/ 59 w 59"/>
                  <a:gd name="T3" fmla="*/ 93 h 138"/>
                  <a:gd name="T4" fmla="*/ 59 w 59"/>
                  <a:gd name="T5" fmla="*/ 0 h 138"/>
                  <a:gd name="T6" fmla="*/ 43 w 59"/>
                  <a:gd name="T7" fmla="*/ 0 h 138"/>
                  <a:gd name="T8" fmla="*/ 43 w 59"/>
                  <a:gd name="T9" fmla="*/ 88 h 138"/>
                  <a:gd name="T10" fmla="*/ 0 w 59"/>
                  <a:gd name="T11" fmla="*/ 138 h 138"/>
                  <a:gd name="T12" fmla="*/ 22 w 59"/>
                  <a:gd name="T13" fmla="*/ 138 h 138"/>
                  <a:gd name="T14" fmla="*/ 59 w 59"/>
                  <a:gd name="T15" fmla="*/ 93 h 138"/>
                  <a:gd name="T16" fmla="*/ 59 w 59"/>
                  <a:gd name="T17" fmla="*/ 9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8">
                    <a:moveTo>
                      <a:pt x="59" y="93"/>
                    </a:moveTo>
                    <a:lnTo>
                      <a:pt x="59" y="93"/>
                    </a:lnTo>
                    <a:lnTo>
                      <a:pt x="59" y="0"/>
                    </a:lnTo>
                    <a:lnTo>
                      <a:pt x="43" y="0"/>
                    </a:lnTo>
                    <a:lnTo>
                      <a:pt x="43" y="88"/>
                    </a:lnTo>
                    <a:lnTo>
                      <a:pt x="0" y="138"/>
                    </a:lnTo>
                    <a:lnTo>
                      <a:pt x="22" y="138"/>
                    </a:lnTo>
                    <a:lnTo>
                      <a:pt x="59" y="93"/>
                    </a:lnTo>
                    <a:lnTo>
                      <a:pt x="59"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9" name="Freeform 56">
                <a:extLst>
                  <a:ext uri="{FF2B5EF4-FFF2-40B4-BE49-F238E27FC236}">
                    <a16:creationId xmlns:a16="http://schemas.microsoft.com/office/drawing/2014/main" id="{2216833F-463E-48C1-863A-EA9BD7ADD0D4}"/>
                  </a:ext>
                </a:extLst>
              </p:cNvPr>
              <p:cNvSpPr>
                <a:spLocks/>
              </p:cNvSpPr>
              <p:nvPr/>
            </p:nvSpPr>
            <p:spPr bwMode="auto">
              <a:xfrm>
                <a:off x="10237121" y="5999195"/>
                <a:ext cx="252070" cy="230617"/>
              </a:xfrm>
              <a:custGeom>
                <a:avLst/>
                <a:gdLst>
                  <a:gd name="T0" fmla="*/ 9 w 47"/>
                  <a:gd name="T1" fmla="*/ 0 h 43"/>
                  <a:gd name="T2" fmla="*/ 0 w 47"/>
                  <a:gd name="T3" fmla="*/ 11 h 43"/>
                  <a:gd name="T4" fmla="*/ 27 w 47"/>
                  <a:gd name="T5" fmla="*/ 43 h 43"/>
                  <a:gd name="T6" fmla="*/ 47 w 47"/>
                  <a:gd name="T7" fmla="*/ 43 h 43"/>
                  <a:gd name="T8" fmla="*/ 9 w 47"/>
                  <a:gd name="T9" fmla="*/ 0 h 43"/>
                </a:gdLst>
                <a:ahLst/>
                <a:cxnLst>
                  <a:cxn ang="0">
                    <a:pos x="T0" y="T1"/>
                  </a:cxn>
                  <a:cxn ang="0">
                    <a:pos x="T2" y="T3"/>
                  </a:cxn>
                  <a:cxn ang="0">
                    <a:pos x="T4" y="T5"/>
                  </a:cxn>
                  <a:cxn ang="0">
                    <a:pos x="T6" y="T7"/>
                  </a:cxn>
                  <a:cxn ang="0">
                    <a:pos x="T8" y="T9"/>
                  </a:cxn>
                </a:cxnLst>
                <a:rect l="0" t="0" r="r" b="b"/>
                <a:pathLst>
                  <a:path w="47" h="43">
                    <a:moveTo>
                      <a:pt x="9" y="0"/>
                    </a:moveTo>
                    <a:lnTo>
                      <a:pt x="0" y="11"/>
                    </a:lnTo>
                    <a:lnTo>
                      <a:pt x="27" y="43"/>
                    </a:lnTo>
                    <a:lnTo>
                      <a:pt x="47" y="4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0" name="Rectangle 57">
                <a:extLst>
                  <a:ext uri="{FF2B5EF4-FFF2-40B4-BE49-F238E27FC236}">
                    <a16:creationId xmlns:a16="http://schemas.microsoft.com/office/drawing/2014/main" id="{86222ECA-BCD5-4916-9AA0-FD440F535BCD}"/>
                  </a:ext>
                </a:extLst>
              </p:cNvPr>
              <p:cNvSpPr>
                <a:spLocks noChangeArrowheads="1"/>
              </p:cNvSpPr>
              <p:nvPr/>
            </p:nvSpPr>
            <p:spPr bwMode="auto">
              <a:xfrm>
                <a:off x="9668623" y="5800756"/>
                <a:ext cx="91174" cy="4290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1" name="Rectangle 58">
                <a:extLst>
                  <a:ext uri="{FF2B5EF4-FFF2-40B4-BE49-F238E27FC236}">
                    <a16:creationId xmlns:a16="http://schemas.microsoft.com/office/drawing/2014/main" id="{E36AD84B-64DD-4868-92C4-7A8CCBA36FD1}"/>
                  </a:ext>
                </a:extLst>
              </p:cNvPr>
              <p:cNvSpPr>
                <a:spLocks noChangeArrowheads="1"/>
              </p:cNvSpPr>
              <p:nvPr/>
            </p:nvSpPr>
            <p:spPr bwMode="auto">
              <a:xfrm>
                <a:off x="10017231" y="5489691"/>
                <a:ext cx="80448"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2" name="Rectangle 59">
                <a:extLst>
                  <a:ext uri="{FF2B5EF4-FFF2-40B4-BE49-F238E27FC236}">
                    <a16:creationId xmlns:a16="http://schemas.microsoft.com/office/drawing/2014/main" id="{EFD3F554-6E71-4AC5-9BCA-DD8AF04D6317}"/>
                  </a:ext>
                </a:extLst>
              </p:cNvPr>
              <p:cNvSpPr>
                <a:spLocks noChangeArrowheads="1"/>
              </p:cNvSpPr>
              <p:nvPr/>
            </p:nvSpPr>
            <p:spPr bwMode="auto">
              <a:xfrm>
                <a:off x="10333659" y="5489691"/>
                <a:ext cx="85811"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3" name="Freeform 60">
                <a:extLst>
                  <a:ext uri="{FF2B5EF4-FFF2-40B4-BE49-F238E27FC236}">
                    <a16:creationId xmlns:a16="http://schemas.microsoft.com/office/drawing/2014/main" id="{D5294EA9-0EAA-4160-8361-D7C5F3A5847F}"/>
                  </a:ext>
                </a:extLst>
              </p:cNvPr>
              <p:cNvSpPr>
                <a:spLocks/>
              </p:cNvSpPr>
              <p:nvPr/>
            </p:nvSpPr>
            <p:spPr bwMode="auto">
              <a:xfrm>
                <a:off x="9668623" y="5489691"/>
                <a:ext cx="278886" cy="740120"/>
              </a:xfrm>
              <a:custGeom>
                <a:avLst/>
                <a:gdLst>
                  <a:gd name="T0" fmla="*/ 52 w 52"/>
                  <a:gd name="T1" fmla="*/ 92 h 138"/>
                  <a:gd name="T2" fmla="*/ 52 w 52"/>
                  <a:gd name="T3" fmla="*/ 78 h 138"/>
                  <a:gd name="T4" fmla="*/ 45 w 52"/>
                  <a:gd name="T5" fmla="*/ 78 h 138"/>
                  <a:gd name="T6" fmla="*/ 45 w 52"/>
                  <a:gd name="T7" fmla="*/ 49 h 138"/>
                  <a:gd name="T8" fmla="*/ 52 w 52"/>
                  <a:gd name="T9" fmla="*/ 49 h 138"/>
                  <a:gd name="T10" fmla="*/ 52 w 52"/>
                  <a:gd name="T11" fmla="*/ 35 h 138"/>
                  <a:gd name="T12" fmla="*/ 45 w 52"/>
                  <a:gd name="T13" fmla="*/ 35 h 138"/>
                  <a:gd name="T14" fmla="*/ 45 w 52"/>
                  <a:gd name="T15" fmla="*/ 13 h 138"/>
                  <a:gd name="T16" fmla="*/ 52 w 52"/>
                  <a:gd name="T17" fmla="*/ 13 h 138"/>
                  <a:gd name="T18" fmla="*/ 52 w 52"/>
                  <a:gd name="T19" fmla="*/ 0 h 138"/>
                  <a:gd name="T20" fmla="*/ 45 w 52"/>
                  <a:gd name="T21" fmla="*/ 0 h 138"/>
                  <a:gd name="T22" fmla="*/ 29 w 52"/>
                  <a:gd name="T23" fmla="*/ 0 h 138"/>
                  <a:gd name="T24" fmla="*/ 0 w 52"/>
                  <a:gd name="T25" fmla="*/ 0 h 138"/>
                  <a:gd name="T26" fmla="*/ 0 w 52"/>
                  <a:gd name="T27" fmla="*/ 13 h 138"/>
                  <a:gd name="T28" fmla="*/ 29 w 52"/>
                  <a:gd name="T29" fmla="*/ 13 h 138"/>
                  <a:gd name="T30" fmla="*/ 29 w 52"/>
                  <a:gd name="T31" fmla="*/ 35 h 138"/>
                  <a:gd name="T32" fmla="*/ 0 w 52"/>
                  <a:gd name="T33" fmla="*/ 35 h 138"/>
                  <a:gd name="T34" fmla="*/ 0 w 52"/>
                  <a:gd name="T35" fmla="*/ 49 h 138"/>
                  <a:gd name="T36" fmla="*/ 29 w 52"/>
                  <a:gd name="T37" fmla="*/ 49 h 138"/>
                  <a:gd name="T38" fmla="*/ 29 w 52"/>
                  <a:gd name="T39" fmla="*/ 78 h 138"/>
                  <a:gd name="T40" fmla="*/ 29 w 52"/>
                  <a:gd name="T41" fmla="*/ 92 h 138"/>
                  <a:gd name="T42" fmla="*/ 29 w 52"/>
                  <a:gd name="T43" fmla="*/ 138 h 138"/>
                  <a:gd name="T44" fmla="*/ 45 w 52"/>
                  <a:gd name="T45" fmla="*/ 138 h 138"/>
                  <a:gd name="T46" fmla="*/ 45 w 52"/>
                  <a:gd name="T47" fmla="*/ 92 h 138"/>
                  <a:gd name="T48" fmla="*/ 52 w 52"/>
                  <a:gd name="T49" fmla="*/ 9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38">
                    <a:moveTo>
                      <a:pt x="52" y="92"/>
                    </a:moveTo>
                    <a:lnTo>
                      <a:pt x="52" y="78"/>
                    </a:lnTo>
                    <a:lnTo>
                      <a:pt x="45" y="78"/>
                    </a:lnTo>
                    <a:lnTo>
                      <a:pt x="45" y="49"/>
                    </a:lnTo>
                    <a:lnTo>
                      <a:pt x="52" y="49"/>
                    </a:lnTo>
                    <a:lnTo>
                      <a:pt x="52" y="35"/>
                    </a:lnTo>
                    <a:lnTo>
                      <a:pt x="45" y="35"/>
                    </a:lnTo>
                    <a:lnTo>
                      <a:pt x="45" y="13"/>
                    </a:lnTo>
                    <a:lnTo>
                      <a:pt x="52" y="13"/>
                    </a:lnTo>
                    <a:lnTo>
                      <a:pt x="52" y="0"/>
                    </a:lnTo>
                    <a:lnTo>
                      <a:pt x="45" y="0"/>
                    </a:lnTo>
                    <a:lnTo>
                      <a:pt x="29" y="0"/>
                    </a:lnTo>
                    <a:lnTo>
                      <a:pt x="0" y="0"/>
                    </a:lnTo>
                    <a:lnTo>
                      <a:pt x="0" y="13"/>
                    </a:lnTo>
                    <a:lnTo>
                      <a:pt x="29" y="13"/>
                    </a:lnTo>
                    <a:lnTo>
                      <a:pt x="29" y="35"/>
                    </a:lnTo>
                    <a:lnTo>
                      <a:pt x="0" y="35"/>
                    </a:lnTo>
                    <a:lnTo>
                      <a:pt x="0" y="49"/>
                    </a:lnTo>
                    <a:lnTo>
                      <a:pt x="29" y="49"/>
                    </a:lnTo>
                    <a:lnTo>
                      <a:pt x="29" y="78"/>
                    </a:lnTo>
                    <a:lnTo>
                      <a:pt x="29" y="92"/>
                    </a:lnTo>
                    <a:lnTo>
                      <a:pt x="29" y="138"/>
                    </a:lnTo>
                    <a:lnTo>
                      <a:pt x="45" y="138"/>
                    </a:lnTo>
                    <a:lnTo>
                      <a:pt x="45" y="92"/>
                    </a:lnTo>
                    <a:lnTo>
                      <a:pt x="5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4" name="Freeform 61">
                <a:extLst>
                  <a:ext uri="{FF2B5EF4-FFF2-40B4-BE49-F238E27FC236}">
                    <a16:creationId xmlns:a16="http://schemas.microsoft.com/office/drawing/2014/main" id="{753CF6CC-5791-46CC-9B56-4614471036F4}"/>
                  </a:ext>
                </a:extLst>
              </p:cNvPr>
              <p:cNvSpPr>
                <a:spLocks noEditPoints="1"/>
              </p:cNvSpPr>
              <p:nvPr/>
            </p:nvSpPr>
            <p:spPr bwMode="auto">
              <a:xfrm>
                <a:off x="11438477" y="5462875"/>
                <a:ext cx="375423" cy="386150"/>
              </a:xfrm>
              <a:custGeom>
                <a:avLst/>
                <a:gdLst>
                  <a:gd name="T0" fmla="*/ 26 w 51"/>
                  <a:gd name="T1" fmla="*/ 52 h 52"/>
                  <a:gd name="T2" fmla="*/ 7 w 51"/>
                  <a:gd name="T3" fmla="*/ 44 h 52"/>
                  <a:gd name="T4" fmla="*/ 0 w 51"/>
                  <a:gd name="T5" fmla="*/ 26 h 52"/>
                  <a:gd name="T6" fmla="*/ 7 w 51"/>
                  <a:gd name="T7" fmla="*/ 8 h 52"/>
                  <a:gd name="T8" fmla="*/ 26 w 51"/>
                  <a:gd name="T9" fmla="*/ 0 h 52"/>
                  <a:gd name="T10" fmla="*/ 44 w 51"/>
                  <a:gd name="T11" fmla="*/ 8 h 52"/>
                  <a:gd name="T12" fmla="*/ 51 w 51"/>
                  <a:gd name="T13" fmla="*/ 26 h 52"/>
                  <a:gd name="T14" fmla="*/ 44 w 51"/>
                  <a:gd name="T15" fmla="*/ 44 h 52"/>
                  <a:gd name="T16" fmla="*/ 26 w 51"/>
                  <a:gd name="T17" fmla="*/ 52 h 52"/>
                  <a:gd name="T18" fmla="*/ 26 w 51"/>
                  <a:gd name="T19" fmla="*/ 4 h 52"/>
                  <a:gd name="T20" fmla="*/ 10 w 51"/>
                  <a:gd name="T21" fmla="*/ 11 h 52"/>
                  <a:gd name="T22" fmla="*/ 4 w 51"/>
                  <a:gd name="T23" fmla="*/ 26 h 52"/>
                  <a:gd name="T24" fmla="*/ 10 w 51"/>
                  <a:gd name="T25" fmla="*/ 41 h 52"/>
                  <a:gd name="T26" fmla="*/ 26 w 51"/>
                  <a:gd name="T27" fmla="*/ 48 h 52"/>
                  <a:gd name="T28" fmla="*/ 41 w 51"/>
                  <a:gd name="T29" fmla="*/ 41 h 52"/>
                  <a:gd name="T30" fmla="*/ 47 w 51"/>
                  <a:gd name="T31" fmla="*/ 26 h 52"/>
                  <a:gd name="T32" fmla="*/ 41 w 51"/>
                  <a:gd name="T33" fmla="*/ 11 h 52"/>
                  <a:gd name="T34" fmla="*/ 26 w 51"/>
                  <a:gd name="T35" fmla="*/ 4 h 52"/>
                  <a:gd name="T36" fmla="*/ 38 w 51"/>
                  <a:gd name="T37" fmla="*/ 42 h 52"/>
                  <a:gd name="T38" fmla="*/ 32 w 51"/>
                  <a:gd name="T39" fmla="*/ 42 h 52"/>
                  <a:gd name="T40" fmla="*/ 29 w 51"/>
                  <a:gd name="T41" fmla="*/ 34 h 52"/>
                  <a:gd name="T42" fmla="*/ 23 w 51"/>
                  <a:gd name="T43" fmla="*/ 28 h 52"/>
                  <a:gd name="T44" fmla="*/ 21 w 51"/>
                  <a:gd name="T45" fmla="*/ 28 h 52"/>
                  <a:gd name="T46" fmla="*/ 21 w 51"/>
                  <a:gd name="T47" fmla="*/ 42 h 52"/>
                  <a:gd name="T48" fmla="*/ 15 w 51"/>
                  <a:gd name="T49" fmla="*/ 42 h 52"/>
                  <a:gd name="T50" fmla="*/ 15 w 51"/>
                  <a:gd name="T51" fmla="*/ 9 h 52"/>
                  <a:gd name="T52" fmla="*/ 25 w 51"/>
                  <a:gd name="T53" fmla="*/ 9 h 52"/>
                  <a:gd name="T54" fmla="*/ 34 w 51"/>
                  <a:gd name="T55" fmla="*/ 12 h 52"/>
                  <a:gd name="T56" fmla="*/ 37 w 51"/>
                  <a:gd name="T57" fmla="*/ 18 h 52"/>
                  <a:gd name="T58" fmla="*/ 35 w 51"/>
                  <a:gd name="T59" fmla="*/ 24 h 52"/>
                  <a:gd name="T60" fmla="*/ 28 w 51"/>
                  <a:gd name="T61" fmla="*/ 27 h 52"/>
                  <a:gd name="T62" fmla="*/ 28 w 51"/>
                  <a:gd name="T63" fmla="*/ 27 h 52"/>
                  <a:gd name="T64" fmla="*/ 34 w 51"/>
                  <a:gd name="T65" fmla="*/ 33 h 52"/>
                  <a:gd name="T66" fmla="*/ 38 w 51"/>
                  <a:gd name="T67" fmla="*/ 42 h 52"/>
                  <a:gd name="T68" fmla="*/ 21 w 51"/>
                  <a:gd name="T69" fmla="*/ 14 h 52"/>
                  <a:gd name="T70" fmla="*/ 21 w 51"/>
                  <a:gd name="T71" fmla="*/ 24 h 52"/>
                  <a:gd name="T72" fmla="*/ 25 w 51"/>
                  <a:gd name="T73" fmla="*/ 24 h 52"/>
                  <a:gd name="T74" fmla="*/ 31 w 51"/>
                  <a:gd name="T75" fmla="*/ 19 h 52"/>
                  <a:gd name="T76" fmla="*/ 30 w 51"/>
                  <a:gd name="T77" fmla="*/ 15 h 52"/>
                  <a:gd name="T78" fmla="*/ 24 w 51"/>
                  <a:gd name="T79" fmla="*/ 14 h 52"/>
                  <a:gd name="T80" fmla="*/ 21 w 51"/>
                  <a:gd name="T81"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52">
                    <a:moveTo>
                      <a:pt x="26" y="52"/>
                    </a:moveTo>
                    <a:cubicBezTo>
                      <a:pt x="18" y="52"/>
                      <a:pt x="12" y="49"/>
                      <a:pt x="7" y="44"/>
                    </a:cubicBezTo>
                    <a:cubicBezTo>
                      <a:pt x="2" y="39"/>
                      <a:pt x="0" y="33"/>
                      <a:pt x="0" y="26"/>
                    </a:cubicBezTo>
                    <a:cubicBezTo>
                      <a:pt x="0" y="19"/>
                      <a:pt x="2" y="13"/>
                      <a:pt x="7" y="8"/>
                    </a:cubicBezTo>
                    <a:cubicBezTo>
                      <a:pt x="12" y="3"/>
                      <a:pt x="18" y="0"/>
                      <a:pt x="26" y="0"/>
                    </a:cubicBezTo>
                    <a:cubicBezTo>
                      <a:pt x="33" y="0"/>
                      <a:pt x="39" y="3"/>
                      <a:pt x="44" y="8"/>
                    </a:cubicBezTo>
                    <a:cubicBezTo>
                      <a:pt x="49" y="13"/>
                      <a:pt x="51" y="19"/>
                      <a:pt x="51" y="26"/>
                    </a:cubicBezTo>
                    <a:cubicBezTo>
                      <a:pt x="51" y="33"/>
                      <a:pt x="49" y="39"/>
                      <a:pt x="44" y="44"/>
                    </a:cubicBezTo>
                    <a:cubicBezTo>
                      <a:pt x="39" y="49"/>
                      <a:pt x="33" y="52"/>
                      <a:pt x="26" y="52"/>
                    </a:cubicBezTo>
                    <a:close/>
                    <a:moveTo>
                      <a:pt x="26" y="4"/>
                    </a:moveTo>
                    <a:cubicBezTo>
                      <a:pt x="20" y="4"/>
                      <a:pt x="14" y="6"/>
                      <a:pt x="10" y="11"/>
                    </a:cubicBezTo>
                    <a:cubicBezTo>
                      <a:pt x="6" y="15"/>
                      <a:pt x="4" y="20"/>
                      <a:pt x="4" y="26"/>
                    </a:cubicBezTo>
                    <a:cubicBezTo>
                      <a:pt x="4" y="32"/>
                      <a:pt x="6" y="37"/>
                      <a:pt x="10" y="41"/>
                    </a:cubicBezTo>
                    <a:cubicBezTo>
                      <a:pt x="14" y="46"/>
                      <a:pt x="20" y="48"/>
                      <a:pt x="26" y="48"/>
                    </a:cubicBezTo>
                    <a:cubicBezTo>
                      <a:pt x="32" y="48"/>
                      <a:pt x="37" y="46"/>
                      <a:pt x="41" y="41"/>
                    </a:cubicBezTo>
                    <a:cubicBezTo>
                      <a:pt x="45" y="37"/>
                      <a:pt x="47" y="32"/>
                      <a:pt x="47" y="26"/>
                    </a:cubicBezTo>
                    <a:cubicBezTo>
                      <a:pt x="47" y="20"/>
                      <a:pt x="45" y="15"/>
                      <a:pt x="41" y="11"/>
                    </a:cubicBezTo>
                    <a:cubicBezTo>
                      <a:pt x="37" y="6"/>
                      <a:pt x="32" y="4"/>
                      <a:pt x="26" y="4"/>
                    </a:cubicBezTo>
                    <a:close/>
                    <a:moveTo>
                      <a:pt x="38" y="42"/>
                    </a:moveTo>
                    <a:cubicBezTo>
                      <a:pt x="32" y="42"/>
                      <a:pt x="32" y="42"/>
                      <a:pt x="32" y="42"/>
                    </a:cubicBezTo>
                    <a:cubicBezTo>
                      <a:pt x="29" y="34"/>
                      <a:pt x="29" y="34"/>
                      <a:pt x="29" y="34"/>
                    </a:cubicBezTo>
                    <a:cubicBezTo>
                      <a:pt x="27" y="30"/>
                      <a:pt x="25" y="28"/>
                      <a:pt x="23" y="28"/>
                    </a:cubicBezTo>
                    <a:cubicBezTo>
                      <a:pt x="21" y="28"/>
                      <a:pt x="21" y="28"/>
                      <a:pt x="21" y="28"/>
                    </a:cubicBezTo>
                    <a:cubicBezTo>
                      <a:pt x="21" y="42"/>
                      <a:pt x="21" y="42"/>
                      <a:pt x="21" y="42"/>
                    </a:cubicBezTo>
                    <a:cubicBezTo>
                      <a:pt x="15" y="42"/>
                      <a:pt x="15" y="42"/>
                      <a:pt x="15" y="42"/>
                    </a:cubicBezTo>
                    <a:cubicBezTo>
                      <a:pt x="15" y="9"/>
                      <a:pt x="15" y="9"/>
                      <a:pt x="15" y="9"/>
                    </a:cubicBezTo>
                    <a:cubicBezTo>
                      <a:pt x="25" y="9"/>
                      <a:pt x="25" y="9"/>
                      <a:pt x="25" y="9"/>
                    </a:cubicBezTo>
                    <a:cubicBezTo>
                      <a:pt x="29" y="9"/>
                      <a:pt x="32" y="10"/>
                      <a:pt x="34" y="12"/>
                    </a:cubicBezTo>
                    <a:cubicBezTo>
                      <a:pt x="36" y="13"/>
                      <a:pt x="37" y="15"/>
                      <a:pt x="37" y="18"/>
                    </a:cubicBezTo>
                    <a:cubicBezTo>
                      <a:pt x="37" y="20"/>
                      <a:pt x="36" y="22"/>
                      <a:pt x="35" y="24"/>
                    </a:cubicBezTo>
                    <a:cubicBezTo>
                      <a:pt x="33" y="26"/>
                      <a:pt x="31" y="27"/>
                      <a:pt x="28" y="27"/>
                    </a:cubicBezTo>
                    <a:cubicBezTo>
                      <a:pt x="28" y="27"/>
                      <a:pt x="28" y="27"/>
                      <a:pt x="28" y="27"/>
                    </a:cubicBezTo>
                    <a:cubicBezTo>
                      <a:pt x="30" y="28"/>
                      <a:pt x="32" y="30"/>
                      <a:pt x="34" y="33"/>
                    </a:cubicBezTo>
                    <a:lnTo>
                      <a:pt x="38" y="42"/>
                    </a:lnTo>
                    <a:close/>
                    <a:moveTo>
                      <a:pt x="21" y="14"/>
                    </a:moveTo>
                    <a:cubicBezTo>
                      <a:pt x="21" y="24"/>
                      <a:pt x="21" y="24"/>
                      <a:pt x="21" y="24"/>
                    </a:cubicBezTo>
                    <a:cubicBezTo>
                      <a:pt x="25" y="24"/>
                      <a:pt x="25" y="24"/>
                      <a:pt x="25" y="24"/>
                    </a:cubicBezTo>
                    <a:cubicBezTo>
                      <a:pt x="29" y="24"/>
                      <a:pt x="31" y="22"/>
                      <a:pt x="31" y="19"/>
                    </a:cubicBezTo>
                    <a:cubicBezTo>
                      <a:pt x="31" y="17"/>
                      <a:pt x="31" y="15"/>
                      <a:pt x="30" y="15"/>
                    </a:cubicBezTo>
                    <a:cubicBezTo>
                      <a:pt x="28" y="14"/>
                      <a:pt x="26" y="14"/>
                      <a:pt x="24" y="14"/>
                    </a:cubicBezTo>
                    <a:lnTo>
                      <a:pt x="2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grpSp>
        <p:sp>
          <p:nvSpPr>
            <p:cNvPr id="35" name="十字形 34">
              <a:extLst>
                <a:ext uri="{FF2B5EF4-FFF2-40B4-BE49-F238E27FC236}">
                  <a16:creationId xmlns:a16="http://schemas.microsoft.com/office/drawing/2014/main" id="{8A02AAE0-42A5-4F83-A2C2-3BE323E28BA5}"/>
                </a:ext>
              </a:extLst>
            </p:cNvPr>
            <p:cNvSpPr/>
            <p:nvPr userDrawn="1"/>
          </p:nvSpPr>
          <p:spPr>
            <a:xfrm rot="2700000">
              <a:off x="4250784" y="6372326"/>
              <a:ext cx="298087" cy="298086"/>
            </a:xfrm>
            <a:prstGeom prst="plus">
              <a:avLst>
                <a:gd name="adj" fmla="val 4746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6" name="Picture 74">
              <a:extLst>
                <a:ext uri="{FF2B5EF4-FFF2-40B4-BE49-F238E27FC236}">
                  <a16:creationId xmlns:a16="http://schemas.microsoft.com/office/drawing/2014/main" id="{4DEA1505-4B89-44BC-91FD-BCE81431AF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7842" y="6323884"/>
              <a:ext cx="361855" cy="361855"/>
            </a:xfrm>
            <a:prstGeom prst="rect">
              <a:avLst/>
            </a:prstGeom>
          </p:spPr>
        </p:pic>
        <p:sp>
          <p:nvSpPr>
            <p:cNvPr id="37" name="TextBox 73">
              <a:extLst>
                <a:ext uri="{FF2B5EF4-FFF2-40B4-BE49-F238E27FC236}">
                  <a16:creationId xmlns:a16="http://schemas.microsoft.com/office/drawing/2014/main" id="{17F7E357-AEB9-4ABE-8D97-682337560DF2}"/>
                </a:ext>
              </a:extLst>
            </p:cNvPr>
            <p:cNvSpPr txBox="1"/>
            <p:nvPr userDrawn="1"/>
          </p:nvSpPr>
          <p:spPr>
            <a:xfrm>
              <a:off x="5094138" y="6367486"/>
              <a:ext cx="1261884" cy="307777"/>
            </a:xfrm>
            <a:prstGeom prst="rect">
              <a:avLst/>
            </a:prstGeom>
            <a:noFill/>
          </p:spPr>
          <p:txBody>
            <a:bodyPr wrap="none" rtlCol="0">
              <a:spAutoFit/>
            </a:bodyPr>
            <a:lstStyle/>
            <a:p>
              <a:pPr algn="ctr"/>
              <a:r>
                <a:rPr lang="zh-CN" altLang="en-US" sz="1400" dirty="0">
                  <a:solidFill>
                    <a:srgbClr val="D83B01"/>
                  </a:solidFill>
                  <a:latin typeface="Microsoft YaHei Light" charset="-122"/>
                  <a:ea typeface="Microsoft YaHei Light" charset="-122"/>
                </a:rPr>
                <a:t>微软听听文档</a:t>
              </a:r>
              <a:endParaRPr lang="en-US" altLang="zh-CN" sz="1400" dirty="0">
                <a:solidFill>
                  <a:srgbClr val="D83B01"/>
                </a:solidFill>
                <a:latin typeface="Microsoft YaHei Light" charset="-122"/>
                <a:ea typeface="Microsoft YaHei Light" charset="-122"/>
              </a:endParaRPr>
            </a:p>
          </p:txBody>
        </p:sp>
      </p:grpSp>
    </p:spTree>
    <p:extLst>
      <p:ext uri="{BB962C8B-B14F-4D97-AF65-F5344CB8AC3E}">
        <p14:creationId xmlns:p14="http://schemas.microsoft.com/office/powerpoint/2010/main" val="377212749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DADC0-C672-45D0-B5F8-85C69BECB5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24F410-1DF4-4624-A4CD-190CE69F4C2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8391F96-7FF8-4DA7-9281-BEF89807997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8E141FB-4D70-45B9-AEA3-8FA04B70B0BE}"/>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3B499434-B63D-4618-84B0-5289DE1433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F26639-CF07-4A99-AC4A-10895B80DF8A}"/>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3933031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grpSp>
    </p:spTree>
    <p:extLst>
      <p:ext uri="{BB962C8B-B14F-4D97-AF65-F5344CB8AC3E}">
        <p14:creationId xmlns:p14="http://schemas.microsoft.com/office/powerpoint/2010/main" val="1933691888"/>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2623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019923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B37AB-CC84-44F4-B932-A65C930C1C4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71A527-66CE-408D-BA6B-A3A15261A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7EF62BA-5E4D-4A66-A8BE-6602E1B77DB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98689D3-F5C0-4E8B-A945-4F3EB2E790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93DF6F8-70A1-4FEB-968A-B4F8AF1004D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EACB61-0AE1-47CF-8826-CD4F8E11A2FC}"/>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37762170-5F0B-4A52-A1C0-F122DB9624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5DE9EF-1589-4ED0-BB98-8E0D047AD295}"/>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2139063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2FBD9-F7A5-4867-AEDC-5D6685BB92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14B5CC-F7DA-4F54-B414-85636F7CC755}"/>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3CA25E6-53E3-4F1B-8B79-66F2FBC9C1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767B92-0F4C-4EE0-A203-48CEDD003E89}"/>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2856193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39EC75-068B-43EA-A476-08317FE7AB46}"/>
              </a:ext>
            </a:extLst>
          </p:cNvPr>
          <p:cNvSpPr>
            <a:spLocks noGrp="1"/>
          </p:cNvSpPr>
          <p:nvPr>
            <p:ph type="dt" sz="half" idx="10"/>
          </p:nvPr>
        </p:nvSpPr>
        <p:spPr/>
        <p:txBody>
          <a:bodyPr/>
          <a:lstStyle/>
          <a:p>
            <a:fld id="{4CC3DF43-5367-445D-A360-B550FA6F022D}"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DF58063A-EAC6-44BC-812A-5B0FA486951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D0BDBCD-1ECB-4CC9-834F-6E1916DEEE3D}"/>
              </a:ext>
            </a:extLst>
          </p:cNvPr>
          <p:cNvSpPr>
            <a:spLocks noGrp="1"/>
          </p:cNvSpPr>
          <p:nvPr>
            <p:ph type="sldNum" sz="quarter" idx="12"/>
          </p:nvPr>
        </p:nvSpPr>
        <p:spPr/>
        <p:txBody>
          <a:body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362295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6.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97075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34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5" indent="-228585" algn="l" defTabSz="91434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5" indent="-228585" algn="l" defTabSz="9143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25" indent="-228585" algn="l" defTabSz="9143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95"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65"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36"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05"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75"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45"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0" algn="l" defTabSz="914340" rtl="0" eaLnBrk="1" latinLnBrk="0" hangingPunct="1">
        <a:defRPr sz="1800" kern="1200">
          <a:solidFill>
            <a:schemeClr val="tx1"/>
          </a:solidFill>
          <a:latin typeface="+mn-lt"/>
          <a:ea typeface="+mn-ea"/>
          <a:cs typeface="+mn-cs"/>
        </a:defRPr>
      </a:lvl4pPr>
      <a:lvl5pPr marL="1828680" algn="l" defTabSz="914340" rtl="0" eaLnBrk="1" latinLnBrk="0" hangingPunct="1">
        <a:defRPr sz="1800" kern="1200">
          <a:solidFill>
            <a:schemeClr val="tx1"/>
          </a:solidFill>
          <a:latin typeface="+mn-lt"/>
          <a:ea typeface="+mn-ea"/>
          <a:cs typeface="+mn-cs"/>
        </a:defRPr>
      </a:lvl5pPr>
      <a:lvl6pPr marL="2285850" algn="l" defTabSz="914340" rtl="0" eaLnBrk="1" latinLnBrk="0" hangingPunct="1">
        <a:defRPr sz="1800" kern="1200">
          <a:solidFill>
            <a:schemeClr val="tx1"/>
          </a:solidFill>
          <a:latin typeface="+mn-lt"/>
          <a:ea typeface="+mn-ea"/>
          <a:cs typeface="+mn-cs"/>
        </a:defRPr>
      </a:lvl6pPr>
      <a:lvl7pPr marL="2743020" algn="l" defTabSz="914340" rtl="0" eaLnBrk="1" latinLnBrk="0" hangingPunct="1">
        <a:defRPr sz="1800" kern="1200">
          <a:solidFill>
            <a:schemeClr val="tx1"/>
          </a:solidFill>
          <a:latin typeface="+mn-lt"/>
          <a:ea typeface="+mn-ea"/>
          <a:cs typeface="+mn-cs"/>
        </a:defRPr>
      </a:lvl7pPr>
      <a:lvl8pPr marL="3200190" algn="l" defTabSz="914340" rtl="0" eaLnBrk="1" latinLnBrk="0" hangingPunct="1">
        <a:defRPr sz="1800" kern="1200">
          <a:solidFill>
            <a:schemeClr val="tx1"/>
          </a:solidFill>
          <a:latin typeface="+mn-lt"/>
          <a:ea typeface="+mn-ea"/>
          <a:cs typeface="+mn-cs"/>
        </a:defRPr>
      </a:lvl8pPr>
      <a:lvl9pPr marL="3657361" algn="l" defTabSz="91434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54C221F-388E-4B8E-94A3-CDA35DC79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8AE58A6-D452-461C-BD3C-48C78BFAA6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96F181A-10C4-41C2-B598-1F5BC2B377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C5016670-6AA7-4109-9D49-EADC24974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82B0EFA-B32D-4913-B670-94863F66AB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221126585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54C221F-388E-4B8E-94A3-CDA35DC79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8AE58A6-D452-461C-BD3C-48C78BFAA6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96F181A-10C4-41C2-B598-1F5BC2B377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3DF43-5367-445D-A360-B550FA6F022D}"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C5016670-6AA7-4109-9D49-EADC24974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82B0EFA-B32D-4913-B670-94863F66AB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10E36-58DA-45CF-9265-D50D73EEC8F8}" type="slidenum">
              <a:rPr lang="zh-CN" altLang="en-US" smtClean="0"/>
              <a:t>‹#›</a:t>
            </a:fld>
            <a:endParaRPr lang="zh-CN" altLang="en-US"/>
          </a:p>
        </p:txBody>
      </p:sp>
    </p:spTree>
    <p:extLst>
      <p:ext uri="{BB962C8B-B14F-4D97-AF65-F5344CB8AC3E}">
        <p14:creationId xmlns:p14="http://schemas.microsoft.com/office/powerpoint/2010/main" val="392274097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FCF6BD-973E-45C5-AAA7-70B813A1894C}" type="datetimeFigureOut">
              <a:rPr lang="zh-CN" altLang="en-US" smtClean="0"/>
              <a:t>2019/4/13 Saturday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6E56C-BDFA-417C-9A3A-9E187DFDEFFA}" type="slidenum">
              <a:rPr lang="zh-CN" altLang="en-US" smtClean="0"/>
              <a:t>‹#›</a:t>
            </a:fld>
            <a:endParaRPr lang="zh-CN" altLang="en-US"/>
          </a:p>
        </p:txBody>
      </p:sp>
    </p:spTree>
    <p:extLst>
      <p:ext uri="{BB962C8B-B14F-4D97-AF65-F5344CB8AC3E}">
        <p14:creationId xmlns:p14="http://schemas.microsoft.com/office/powerpoint/2010/main" val="4921512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D634C-1D22-4225-971A-7B4BC786F3A1}" type="datetimeFigureOut">
              <a:rPr lang="zh-CN" altLang="en-US" smtClean="0"/>
              <a:t>2019/4/13 Saturday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9CC4EF-307D-4FF9-92F1-7C2FBAEF3E6B}" type="slidenum">
              <a:rPr lang="zh-CN" altLang="en-US" smtClean="0"/>
              <a:t>‹#›</a:t>
            </a:fld>
            <a:endParaRPr lang="zh-CN" altLang="en-US"/>
          </a:p>
        </p:txBody>
      </p:sp>
    </p:spTree>
    <p:extLst>
      <p:ext uri="{BB962C8B-B14F-4D97-AF65-F5344CB8AC3E}">
        <p14:creationId xmlns:p14="http://schemas.microsoft.com/office/powerpoint/2010/main" val="298918749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09190462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309576"/>
      </p:ext>
    </p:extLst>
  </p:cSld>
  <p:clrMap bg1="lt1" tx1="dk1" bg2="lt2" tx2="dk2" accent1="accent1" accent2="accent2" accent3="accent3" accent4="accent4" accent5="accent5" accent6="accent6" hlink="hlink" folHlink="folHlink"/>
  <p:sldLayoutIdLst>
    <p:sldLayoutId id="2147483742" r:id="rId1"/>
    <p:sldLayoutId id="214748374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10.jpg"/></Relationships>
</file>

<file path=ppt/slides/_rels/slide10.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tags" Target="../tags/tag21.xml"/><Relationship Id="rId7" Type="http://schemas.openxmlformats.org/officeDocument/2006/relationships/image" Target="../media/image54.jp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22.xml"/><Relationship Id="rId9"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microsoft.com/office/2007/relationships/hdphoto" Target="../media/hdphoto5.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0.jpg"/><Relationship Id="rId7" Type="http://schemas.openxmlformats.org/officeDocument/2006/relationships/image" Target="../media/image63.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2.jpg"/><Relationship Id="rId5" Type="http://schemas.openxmlformats.org/officeDocument/2006/relationships/image" Target="../media/image61.jpg"/><Relationship Id="rId10" Type="http://schemas.microsoft.com/office/2007/relationships/hdphoto" Target="../media/hdphoto6.wdp"/><Relationship Id="rId4" Type="http://schemas.openxmlformats.org/officeDocument/2006/relationships/image" Target="../media/image60.jpg"/><Relationship Id="rId9"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microsoft.com/office/2007/relationships/hdphoto" Target="../media/hdphoto7.wdp"/><Relationship Id="rId5" Type="http://schemas.openxmlformats.org/officeDocument/2006/relationships/image" Target="../media/image70.png"/><Relationship Id="rId4" Type="http://schemas.openxmlformats.org/officeDocument/2006/relationships/image" Target="../media/image69.jpg"/></Relationships>
</file>

<file path=ppt/slides/_rels/slide1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73.jp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74.jpg"/><Relationship Id="rId7"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0.jpg"/><Relationship Id="rId5" Type="http://schemas.openxmlformats.org/officeDocument/2006/relationships/image" Target="../media/image76.jpg"/><Relationship Id="rId4" Type="http://schemas.openxmlformats.org/officeDocument/2006/relationships/image" Target="../media/image75.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microsoft.com/office/2007/relationships/hdphoto" Target="../media/hdphoto9.wdp"/><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78.png"/><Relationship Id="rId5" Type="http://schemas.openxmlformats.org/officeDocument/2006/relationships/image" Target="../media/image10.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10.jpg"/><Relationship Id="rId5" Type="http://schemas.openxmlformats.org/officeDocument/2006/relationships/image" Target="../media/image81.jpeg"/><Relationship Id="rId4" Type="http://schemas.openxmlformats.org/officeDocument/2006/relationships/image" Target="../media/image80.jpg"/></Relationships>
</file>

<file path=ppt/slides/_rels/slide19.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tags" Target="../tags/tag27.xml"/><Relationship Id="rId7" Type="http://schemas.openxmlformats.org/officeDocument/2006/relationships/image" Target="../media/image10.jp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82.png"/><Relationship Id="rId5" Type="http://schemas.openxmlformats.org/officeDocument/2006/relationships/notesSlide" Target="../notesSlides/notesSlide19.xml"/><Relationship Id="rId4" Type="http://schemas.openxmlformats.org/officeDocument/2006/relationships/slideLayout" Target="../slideLayouts/slideLayout4.xml"/><Relationship Id="rId9"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30.xml"/><Relationship Id="rId7"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86.png"/><Relationship Id="rId5" Type="http://schemas.openxmlformats.org/officeDocument/2006/relationships/tags" Target="../tags/tag32.xml"/><Relationship Id="rId10" Type="http://schemas.openxmlformats.org/officeDocument/2006/relationships/image" Target="../media/image10.jpg"/><Relationship Id="rId4" Type="http://schemas.openxmlformats.org/officeDocument/2006/relationships/tags" Target="../tags/tag31.xml"/><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36.xml"/><Relationship Id="rId7"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88.png"/><Relationship Id="rId5" Type="http://schemas.openxmlformats.org/officeDocument/2006/relationships/tags" Target="../tags/tag38.xml"/><Relationship Id="rId10" Type="http://schemas.openxmlformats.org/officeDocument/2006/relationships/image" Target="../media/image10.jpg"/><Relationship Id="rId4" Type="http://schemas.openxmlformats.org/officeDocument/2006/relationships/tags" Target="../tags/tag37.xml"/><Relationship Id="rId9" Type="http://schemas.openxmlformats.org/officeDocument/2006/relationships/image" Target="../media/image87.png"/></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6.jpeg"/><Relationship Id="rId7" Type="http://schemas.microsoft.com/office/2007/relationships/hdphoto" Target="../media/hdphoto10.wdp"/><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jpg"/><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8" Type="http://schemas.openxmlformats.org/officeDocument/2006/relationships/image" Target="../media/image96.jpg"/><Relationship Id="rId3" Type="http://schemas.openxmlformats.org/officeDocument/2006/relationships/image" Target="../media/image92.png"/><Relationship Id="rId7" Type="http://schemas.openxmlformats.org/officeDocument/2006/relationships/image" Target="../media/image95.jp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microsoft.com/office/2007/relationships/hdphoto" Target="../media/hdphoto11.wdp"/><Relationship Id="rId4" Type="http://schemas.openxmlformats.org/officeDocument/2006/relationships/image" Target="../media/image99.png"/></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image" Target="../media/image10.jpg"/><Relationship Id="rId3" Type="http://schemas.openxmlformats.org/officeDocument/2006/relationships/tags" Target="../tags/tag42.xml"/><Relationship Id="rId21" Type="http://schemas.openxmlformats.org/officeDocument/2006/relationships/image" Target="../media/image103.png"/><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notesSlide" Target="../notesSlides/notesSlide29.xml"/><Relationship Id="rId2" Type="http://schemas.openxmlformats.org/officeDocument/2006/relationships/tags" Target="../tags/tag41.xml"/><Relationship Id="rId16" Type="http://schemas.openxmlformats.org/officeDocument/2006/relationships/slideLayout" Target="../slideLayouts/slideLayout1.xml"/><Relationship Id="rId20" Type="http://schemas.openxmlformats.org/officeDocument/2006/relationships/image" Target="../media/image102.jp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image" Target="../media/image104.jpg"/><Relationship Id="rId10" Type="http://schemas.openxmlformats.org/officeDocument/2006/relationships/tags" Target="../tags/tag49.xml"/><Relationship Id="rId19" Type="http://schemas.openxmlformats.org/officeDocument/2006/relationships/image" Target="../media/image101.jpeg"/><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microsoft.com/office/2007/relationships/hdphoto" Target="../media/hdphoto12.wdp"/></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notesSlide" Target="../notesSlides/notesSlide3.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08.png"/><Relationship Id="rId18" Type="http://schemas.openxmlformats.org/officeDocument/2006/relationships/image" Target="../media/image111.png"/><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107.jpg"/><Relationship Id="rId17" Type="http://schemas.microsoft.com/office/2007/relationships/hdphoto" Target="../media/hdphoto13.wdp"/><Relationship Id="rId2" Type="http://schemas.openxmlformats.org/officeDocument/2006/relationships/tags" Target="../tags/tag56.xml"/><Relationship Id="rId16" Type="http://schemas.openxmlformats.org/officeDocument/2006/relationships/image" Target="../media/image110.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106.jpg"/><Relationship Id="rId5" Type="http://schemas.openxmlformats.org/officeDocument/2006/relationships/tags" Target="../tags/tag59.xml"/><Relationship Id="rId15" Type="http://schemas.openxmlformats.org/officeDocument/2006/relationships/image" Target="../media/image109.jpg"/><Relationship Id="rId10" Type="http://schemas.openxmlformats.org/officeDocument/2006/relationships/image" Target="../media/image105.jpg"/><Relationship Id="rId19" Type="http://schemas.microsoft.com/office/2007/relationships/hdphoto" Target="../media/hdphoto14.wdp"/><Relationship Id="rId4" Type="http://schemas.openxmlformats.org/officeDocument/2006/relationships/tags" Target="../tags/tag58.xml"/><Relationship Id="rId9" Type="http://schemas.openxmlformats.org/officeDocument/2006/relationships/notesSlide" Target="../notesSlides/notesSlide30.xml"/><Relationship Id="rId14" Type="http://schemas.openxmlformats.org/officeDocument/2006/relationships/image" Target="../media/image10.jpg"/></Relationships>
</file>

<file path=ppt/slides/_rels/slide3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5.png"/><Relationship Id="rId3" Type="http://schemas.openxmlformats.org/officeDocument/2006/relationships/slideLayout" Target="../slideLayouts/slideLayout1.xml"/><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tags" Target="../tags/tag63.xml"/><Relationship Id="rId16" Type="http://schemas.openxmlformats.org/officeDocument/2006/relationships/image" Target="../media/image115.png"/><Relationship Id="rId1" Type="http://schemas.openxmlformats.org/officeDocument/2006/relationships/tags" Target="../tags/tag62.xml"/><Relationship Id="rId6" Type="http://schemas.openxmlformats.org/officeDocument/2006/relationships/image" Target="../media/image112.jpg"/><Relationship Id="rId11" Type="http://schemas.openxmlformats.org/officeDocument/2006/relationships/image" Target="../media/image43.png"/><Relationship Id="rId5" Type="http://schemas.openxmlformats.org/officeDocument/2006/relationships/image" Target="../media/image10.jpg"/><Relationship Id="rId15" Type="http://schemas.openxmlformats.org/officeDocument/2006/relationships/image" Target="../media/image114.png"/><Relationship Id="rId10" Type="http://schemas.openxmlformats.org/officeDocument/2006/relationships/image" Target="../media/image42.png"/><Relationship Id="rId4" Type="http://schemas.openxmlformats.org/officeDocument/2006/relationships/notesSlide" Target="../notesSlides/notesSlide31.xml"/><Relationship Id="rId9" Type="http://schemas.openxmlformats.org/officeDocument/2006/relationships/image" Target="../media/image41.png"/><Relationship Id="rId14" Type="http://schemas.openxmlformats.org/officeDocument/2006/relationships/image" Target="../media/image113.png"/></Relationships>
</file>

<file path=ppt/slides/_rels/slide32.xml.rels><?xml version="1.0" encoding="UTF-8" standalone="yes"?>
<Relationships xmlns="http://schemas.openxmlformats.org/package/2006/relationships"><Relationship Id="rId8" Type="http://schemas.openxmlformats.org/officeDocument/2006/relationships/image" Target="../media/image117.jpg"/><Relationship Id="rId13" Type="http://schemas.openxmlformats.org/officeDocument/2006/relationships/image" Target="../media/image120.png"/><Relationship Id="rId18" Type="http://schemas.microsoft.com/office/2007/relationships/hdphoto" Target="../media/hdphoto18.wdp"/><Relationship Id="rId3" Type="http://schemas.openxmlformats.org/officeDocument/2006/relationships/tags" Target="../tags/tag66.xml"/><Relationship Id="rId21" Type="http://schemas.openxmlformats.org/officeDocument/2006/relationships/image" Target="../media/image124.png"/><Relationship Id="rId7" Type="http://schemas.openxmlformats.org/officeDocument/2006/relationships/image" Target="../media/image116.jpg"/><Relationship Id="rId12" Type="http://schemas.microsoft.com/office/2007/relationships/hdphoto" Target="../media/hdphoto15.wdp"/><Relationship Id="rId17" Type="http://schemas.openxmlformats.org/officeDocument/2006/relationships/image" Target="../media/image122.png"/><Relationship Id="rId2" Type="http://schemas.openxmlformats.org/officeDocument/2006/relationships/tags" Target="../tags/tag65.xml"/><Relationship Id="rId16" Type="http://schemas.microsoft.com/office/2007/relationships/hdphoto" Target="../media/hdphoto17.wdp"/><Relationship Id="rId20" Type="http://schemas.microsoft.com/office/2007/relationships/hdphoto" Target="../media/hdphoto19.wdp"/><Relationship Id="rId1" Type="http://schemas.openxmlformats.org/officeDocument/2006/relationships/tags" Target="../tags/tag64.xml"/><Relationship Id="rId6" Type="http://schemas.openxmlformats.org/officeDocument/2006/relationships/notesSlide" Target="../notesSlides/notesSlide32.xml"/><Relationship Id="rId11" Type="http://schemas.openxmlformats.org/officeDocument/2006/relationships/image" Target="../media/image119.png"/><Relationship Id="rId24" Type="http://schemas.microsoft.com/office/2007/relationships/hdphoto" Target="../media/hdphoto21.wdp"/><Relationship Id="rId5" Type="http://schemas.openxmlformats.org/officeDocument/2006/relationships/slideLayout" Target="../slideLayouts/slideLayout1.xml"/><Relationship Id="rId15" Type="http://schemas.openxmlformats.org/officeDocument/2006/relationships/image" Target="../media/image121.png"/><Relationship Id="rId23" Type="http://schemas.openxmlformats.org/officeDocument/2006/relationships/image" Target="../media/image125.png"/><Relationship Id="rId10" Type="http://schemas.openxmlformats.org/officeDocument/2006/relationships/image" Target="../media/image10.jpg"/><Relationship Id="rId19" Type="http://schemas.openxmlformats.org/officeDocument/2006/relationships/image" Target="../media/image123.png"/><Relationship Id="rId4" Type="http://schemas.openxmlformats.org/officeDocument/2006/relationships/tags" Target="../tags/tag67.xml"/><Relationship Id="rId9" Type="http://schemas.openxmlformats.org/officeDocument/2006/relationships/image" Target="../media/image118.jpg"/><Relationship Id="rId14" Type="http://schemas.microsoft.com/office/2007/relationships/hdphoto" Target="../media/hdphoto16.wdp"/><Relationship Id="rId22" Type="http://schemas.microsoft.com/office/2007/relationships/hdphoto" Target="../media/hdphoto20.wdp"/></Relationships>
</file>

<file path=ppt/slides/_rels/slide33.xml.rels><?xml version="1.0" encoding="UTF-8" standalone="yes"?>
<Relationships xmlns="http://schemas.openxmlformats.org/package/2006/relationships"><Relationship Id="rId8" Type="http://schemas.openxmlformats.org/officeDocument/2006/relationships/image" Target="../media/image129.jpg"/><Relationship Id="rId13" Type="http://schemas.microsoft.com/office/2007/relationships/hdphoto" Target="../media/hdphoto23.wdp"/><Relationship Id="rId3" Type="http://schemas.openxmlformats.org/officeDocument/2006/relationships/notesSlide" Target="../notesSlides/notesSlide33.xml"/><Relationship Id="rId7" Type="http://schemas.openxmlformats.org/officeDocument/2006/relationships/image" Target="../media/image128.png"/><Relationship Id="rId12" Type="http://schemas.openxmlformats.org/officeDocument/2006/relationships/image" Target="../media/image132.png"/><Relationship Id="rId17" Type="http://schemas.microsoft.com/office/2007/relationships/hdphoto" Target="../media/hdphoto25.wdp"/><Relationship Id="rId2" Type="http://schemas.openxmlformats.org/officeDocument/2006/relationships/slideLayout" Target="../slideLayouts/slideLayout1.xml"/><Relationship Id="rId16" Type="http://schemas.openxmlformats.org/officeDocument/2006/relationships/image" Target="../media/image134.png"/><Relationship Id="rId1" Type="http://schemas.openxmlformats.org/officeDocument/2006/relationships/tags" Target="../tags/tag68.xml"/><Relationship Id="rId6" Type="http://schemas.openxmlformats.org/officeDocument/2006/relationships/image" Target="../media/image10.jpg"/><Relationship Id="rId11" Type="http://schemas.openxmlformats.org/officeDocument/2006/relationships/image" Target="../media/image131.jpg"/><Relationship Id="rId5" Type="http://schemas.openxmlformats.org/officeDocument/2006/relationships/image" Target="../media/image127.png"/><Relationship Id="rId15" Type="http://schemas.microsoft.com/office/2007/relationships/hdphoto" Target="../media/hdphoto24.wdp"/><Relationship Id="rId10" Type="http://schemas.microsoft.com/office/2007/relationships/hdphoto" Target="../media/hdphoto22.wdp"/><Relationship Id="rId4" Type="http://schemas.openxmlformats.org/officeDocument/2006/relationships/image" Target="../media/image126.jpeg"/><Relationship Id="rId9" Type="http://schemas.openxmlformats.org/officeDocument/2006/relationships/image" Target="../media/image130.png"/><Relationship Id="rId14" Type="http://schemas.openxmlformats.org/officeDocument/2006/relationships/image" Target="../media/image133.png"/></Relationships>
</file>

<file path=ppt/slides/_rels/slide34.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notesSlide" Target="../notesSlides/notesSlide34.xml"/><Relationship Id="rId7" Type="http://schemas.openxmlformats.org/officeDocument/2006/relationships/image" Target="../media/image137.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10.jpg"/><Relationship Id="rId11" Type="http://schemas.openxmlformats.org/officeDocument/2006/relationships/image" Target="../media/image140.jpg"/><Relationship Id="rId5" Type="http://schemas.openxmlformats.org/officeDocument/2006/relationships/image" Target="../media/image136.jpg"/><Relationship Id="rId10" Type="http://schemas.openxmlformats.org/officeDocument/2006/relationships/image" Target="../media/image139.jpg"/><Relationship Id="rId4" Type="http://schemas.openxmlformats.org/officeDocument/2006/relationships/image" Target="../media/image135.png"/><Relationship Id="rId9" Type="http://schemas.openxmlformats.org/officeDocument/2006/relationships/image" Target="../media/image138.jpg"/></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143.png"/><Relationship Id="rId5" Type="http://schemas.openxmlformats.org/officeDocument/2006/relationships/image" Target="../media/image142.jpeg"/><Relationship Id="rId4" Type="http://schemas.openxmlformats.org/officeDocument/2006/relationships/image" Target="../media/image141.jpeg"/></Relationships>
</file>

<file path=ppt/slides/_rels/slide3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4.png"/><Relationship Id="rId7"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jpg"/></Relationships>
</file>

<file path=ppt/slides/_rels/slide3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10.jpg"/></Relationships>
</file>

<file path=ppt/slides/_rels/slide39.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50.png"/><Relationship Id="rId5" Type="http://schemas.openxmlformats.org/officeDocument/2006/relationships/image" Target="../media/image10.jpg"/><Relationship Id="rId4" Type="http://schemas.openxmlformats.org/officeDocument/2006/relationships/image" Target="../media/image149.png"/></Relationships>
</file>

<file path=ppt/slides/_rels/slide41.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10.jpg"/><Relationship Id="rId5" Type="http://schemas.openxmlformats.org/officeDocument/2006/relationships/image" Target="../media/image151.png"/><Relationship Id="rId4" Type="http://schemas.openxmlformats.org/officeDocument/2006/relationships/image" Target="../media/image149.png"/></Relationships>
</file>

<file path=ppt/slides/_rels/slide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50.png"/><Relationship Id="rId5" Type="http://schemas.openxmlformats.org/officeDocument/2006/relationships/image" Target="../media/image10.jpg"/><Relationship Id="rId4" Type="http://schemas.openxmlformats.org/officeDocument/2006/relationships/image" Target="../media/image149.png"/></Relationships>
</file>

<file path=ppt/slides/_rels/slide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150.png"/><Relationship Id="rId5" Type="http://schemas.openxmlformats.org/officeDocument/2006/relationships/image" Target="../media/image10.jpg"/><Relationship Id="rId4" Type="http://schemas.openxmlformats.org/officeDocument/2006/relationships/image" Target="../media/image149.png"/></Relationships>
</file>

<file path=ppt/slides/_rels/slide4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5.xml"/><Relationship Id="rId1" Type="http://schemas.openxmlformats.org/officeDocument/2006/relationships/slideLayout" Target="../slideLayouts/slideLayout58.xml"/><Relationship Id="rId4" Type="http://schemas.openxmlformats.org/officeDocument/2006/relationships/image" Target="../media/image15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5.xml"/><Relationship Id="rId7"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41.png"/><Relationship Id="rId5" Type="http://schemas.microsoft.com/office/2007/relationships/hdphoto" Target="../media/hdphoto2.wdp"/><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5.xml"/><Relationship Id="rId7"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0.jpg"/><Relationship Id="rId5" Type="http://schemas.openxmlformats.org/officeDocument/2006/relationships/tags" Target="../tags/tag7.xml"/><Relationship Id="rId10" Type="http://schemas.openxmlformats.org/officeDocument/2006/relationships/image" Target="../media/image49.png"/><Relationship Id="rId4" Type="http://schemas.openxmlformats.org/officeDocument/2006/relationships/tags" Target="../tags/tag6.xml"/><Relationship Id="rId9" Type="http://schemas.openxmlformats.org/officeDocument/2006/relationships/image" Target="../media/image48.jpeg"/></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tags" Target="../tags/tag11.xml"/><Relationship Id="rId7" Type="http://schemas.openxmlformats.org/officeDocument/2006/relationships/image" Target="../media/image50.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8.xml"/><Relationship Id="rId5" Type="http://schemas.openxmlformats.org/officeDocument/2006/relationships/slideLayout" Target="../slideLayouts/slideLayout1.xml"/><Relationship Id="rId10" Type="http://schemas.microsoft.com/office/2007/relationships/hdphoto" Target="../media/hdphoto3.wdp"/><Relationship Id="rId4" Type="http://schemas.openxmlformats.org/officeDocument/2006/relationships/tags" Target="../tags/tag12.xml"/><Relationship Id="rId9"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5.xml"/><Relationship Id="rId7" Type="http://schemas.openxmlformats.org/officeDocument/2006/relationships/slideLayout" Target="../slideLayouts/slideLayout1.xml"/><Relationship Id="rId12" Type="http://schemas.openxmlformats.org/officeDocument/2006/relationships/image" Target="../media/image10.jp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microsoft.com/office/2007/relationships/hdphoto" Target="../media/hdphoto4.wdp"/><Relationship Id="rId5" Type="http://schemas.openxmlformats.org/officeDocument/2006/relationships/tags" Target="../tags/tag17.xml"/><Relationship Id="rId10" Type="http://schemas.openxmlformats.org/officeDocument/2006/relationships/image" Target="../media/image53.png"/><Relationship Id="rId4" Type="http://schemas.openxmlformats.org/officeDocument/2006/relationships/tags" Target="../tags/tag16.xml"/><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7F57"/>
        </a:solidFill>
        <a:effectLst/>
      </p:bgPr>
    </p:bg>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CD6A5FC3-98C9-4CF7-AF32-38F919BA7693}"/>
              </a:ext>
            </a:extLst>
          </p:cNvPr>
          <p:cNvGrpSpPr/>
          <p:nvPr/>
        </p:nvGrpSpPr>
        <p:grpSpPr>
          <a:xfrm>
            <a:off x="5261741" y="-6867928"/>
            <a:ext cx="14548776" cy="10962696"/>
            <a:chOff x="-5521831" y="3429000"/>
            <a:chExt cx="14548776" cy="10962696"/>
          </a:xfrm>
        </p:grpSpPr>
        <p:sp>
          <p:nvSpPr>
            <p:cNvPr id="39" name="椭圆 38">
              <a:extLst>
                <a:ext uri="{FF2B5EF4-FFF2-40B4-BE49-F238E27FC236}">
                  <a16:creationId xmlns:a16="http://schemas.microsoft.com/office/drawing/2014/main" id="{1E385099-CF32-4EA2-A86B-E6B185ED143F}"/>
                </a:ext>
              </a:extLst>
            </p:cNvPr>
            <p:cNvSpPr/>
            <p:nvPr/>
          </p:nvSpPr>
          <p:spPr>
            <a:xfrm>
              <a:off x="-4722851" y="3429000"/>
              <a:ext cx="13749796" cy="10697336"/>
            </a:xfrm>
            <a:prstGeom prst="ellipse">
              <a:avLst/>
            </a:prstGeom>
            <a:solidFill>
              <a:schemeClr val="bg1">
                <a:lumMod val="5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90322" rtl="0" eaLnBrk="1" fontAlgn="auto" latinLnBrk="0" hangingPunct="1">
                <a:lnSpc>
                  <a:spcPct val="100000"/>
                </a:lnSpc>
                <a:spcBef>
                  <a:spcPts val="0"/>
                </a:spcBef>
                <a:spcAft>
                  <a:spcPts val="0"/>
                </a:spcAft>
                <a:buClrTx/>
                <a:buSzTx/>
                <a:buFontTx/>
                <a:buNone/>
                <a:tabLst/>
                <a:defRPr/>
              </a:pPr>
              <a:endParaRPr kumimoji="0" lang="zh-CN" altLang="en-US" sz="1143" b="0" i="0" u="none" strike="noStrike" kern="1200" cap="none" spc="0" normalizeH="0" baseline="0" noProof="0">
                <a:ln>
                  <a:noFill/>
                </a:ln>
                <a:solidFill>
                  <a:prstClr val="white"/>
                </a:solidFill>
                <a:effectLst/>
                <a:uLnTx/>
                <a:uFillTx/>
                <a:latin typeface="Heebo"/>
                <a:ea typeface="思源黑体 CN Regular"/>
                <a:cs typeface="+mn-cs"/>
              </a:endParaRPr>
            </a:p>
          </p:txBody>
        </p:sp>
        <p:sp>
          <p:nvSpPr>
            <p:cNvPr id="40" name="椭圆 39">
              <a:extLst>
                <a:ext uri="{FF2B5EF4-FFF2-40B4-BE49-F238E27FC236}">
                  <a16:creationId xmlns:a16="http://schemas.microsoft.com/office/drawing/2014/main" id="{C9C0F8FA-C986-4E99-BEDC-86B3AD76866E}"/>
                </a:ext>
              </a:extLst>
            </p:cNvPr>
            <p:cNvSpPr/>
            <p:nvPr/>
          </p:nvSpPr>
          <p:spPr>
            <a:xfrm>
              <a:off x="-5521831" y="3694360"/>
              <a:ext cx="13749796" cy="10697336"/>
            </a:xfrm>
            <a:prstGeom prst="ellipse">
              <a:avLst/>
            </a:prstGeom>
            <a:solidFill>
              <a:srgbClr val="198568">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90322" rtl="0" eaLnBrk="1" fontAlgn="auto" latinLnBrk="0" hangingPunct="1">
                <a:lnSpc>
                  <a:spcPct val="100000"/>
                </a:lnSpc>
                <a:spcBef>
                  <a:spcPts val="0"/>
                </a:spcBef>
                <a:spcAft>
                  <a:spcPts val="0"/>
                </a:spcAft>
                <a:buClrTx/>
                <a:buSzTx/>
                <a:buFontTx/>
                <a:buNone/>
                <a:tabLst/>
                <a:defRPr/>
              </a:pPr>
              <a:endParaRPr kumimoji="0" lang="zh-CN" altLang="en-US" sz="1143" b="0" i="0" u="none" strike="noStrike" kern="1200" cap="none" spc="0" normalizeH="0" baseline="0" noProof="0">
                <a:ln>
                  <a:noFill/>
                </a:ln>
                <a:solidFill>
                  <a:prstClr val="white"/>
                </a:solidFill>
                <a:effectLst/>
                <a:uLnTx/>
                <a:uFillTx/>
                <a:latin typeface="Heebo"/>
                <a:ea typeface="思源黑体 CN Regular"/>
                <a:cs typeface="+mn-cs"/>
              </a:endParaRPr>
            </a:p>
          </p:txBody>
        </p:sp>
      </p:grpSp>
      <p:sp>
        <p:nvSpPr>
          <p:cNvPr id="83" name="矩形: 圆角 82">
            <a:extLst>
              <a:ext uri="{FF2B5EF4-FFF2-40B4-BE49-F238E27FC236}">
                <a16:creationId xmlns:a16="http://schemas.microsoft.com/office/drawing/2014/main" id="{21CDEFC1-B753-46B4-A8D8-4D75F6FE99D7}"/>
              </a:ext>
            </a:extLst>
          </p:cNvPr>
          <p:cNvSpPr/>
          <p:nvPr/>
        </p:nvSpPr>
        <p:spPr>
          <a:xfrm>
            <a:off x="5487361" y="1541967"/>
            <a:ext cx="6839309" cy="801869"/>
          </a:xfrm>
          <a:prstGeom prst="roundRect">
            <a:avLst>
              <a:gd name="adj" fmla="val 0"/>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90322">
              <a:defRPr/>
            </a:pPr>
            <a:endParaRPr lang="zh-CN" altLang="en-US" sz="1143" dirty="0">
              <a:solidFill>
                <a:prstClr val="white"/>
              </a:solidFill>
              <a:latin typeface="Heebo"/>
              <a:ea typeface="思源黑体 CN Regular"/>
            </a:endParaRPr>
          </a:p>
        </p:txBody>
      </p:sp>
      <p:pic>
        <p:nvPicPr>
          <p:cNvPr id="18" name="图片 17" descr="图片包含 天空, 户外, 建筑物, 地面&#10;&#10;自动生成的说明">
            <a:extLst>
              <a:ext uri="{FF2B5EF4-FFF2-40B4-BE49-F238E27FC236}">
                <a16:creationId xmlns:a16="http://schemas.microsoft.com/office/drawing/2014/main" id="{C62DCCC4-562D-4D79-9D24-756AC83B0C5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16" b="97479" l="2418" r="89451">
                        <a14:foregroundMark x1="13516" y1="79328" x2="10549" y2="84202"/>
                        <a14:foregroundMark x1="10549" y1="84202" x2="10549" y2="84202"/>
                        <a14:foregroundMark x1="11648" y1="80504" x2="10769" y2="76807"/>
                        <a14:foregroundMark x1="13956" y1="77983" x2="12418" y2="75630"/>
                        <a14:foregroundMark x1="14286" y1="75798" x2="6044" y2="83361"/>
                        <a14:foregroundMark x1="6044" y1="83361" x2="8901" y2="87563"/>
                        <a14:foregroundMark x1="62527" y1="89580" x2="65714" y2="89412"/>
                        <a14:foregroundMark x1="66433" y1="88015" x2="66813" y2="88235"/>
                        <a14:foregroundMark x1="63626" y1="86387" x2="65320" y2="87369"/>
                        <a14:foregroundMark x1="76484" y1="92605" x2="29341" y2="93950"/>
                        <a14:foregroundMark x1="29341" y1="93950" x2="9451" y2="92941"/>
                        <a14:foregroundMark x1="9451" y1="92941" x2="6264" y2="88235"/>
                        <a14:foregroundMark x1="6264" y1="88235" x2="6264" y2="88067"/>
                        <a14:foregroundMark x1="2905" y1="90562" x2="4176" y2="88739"/>
                        <a14:foregroundMark x1="11868" y1="75966" x2="13956" y2="75630"/>
                        <a14:foregroundMark x1="11538" y1="74622" x2="15714" y2="76471"/>
                        <a14:foregroundMark x1="15714" y1="76471" x2="15824" y2="77479"/>
                        <a14:foregroundMark x1="13187" y1="96134" x2="18242" y2="95966"/>
                        <a14:foregroundMark x1="18242" y1="95966" x2="29804" y2="97095"/>
                        <a14:foregroundMark x1="55824" y1="96975" x2="63846" y2="96807"/>
                        <a14:foregroundMark x1="11429" y1="74454" x2="11429" y2="74454"/>
                        <a14:foregroundMark x1="9670" y1="76975" x2="11209" y2="75798"/>
                        <a14:foregroundMark x1="10110" y1="74790" x2="11868" y2="74790"/>
                        <a14:foregroundMark x1="21209" y1="78992" x2="20440" y2="81513"/>
                        <a14:foregroundMark x1="58571" y1="81513" x2="59780" y2="82353"/>
                        <a14:foregroundMark x1="55714" y1="82017" x2="61648" y2="83193"/>
                        <a14:foregroundMark x1="62111" y1="81955" x2="62747" y2="82185"/>
                        <a14:foregroundMark x1="58571" y1="80672" x2="61900" y2="81878"/>
                        <a14:foregroundMark x1="62747" y1="82185" x2="63516" y2="85378"/>
                        <a14:foregroundMark x1="55604" y1="80168" x2="57473" y2="80168"/>
                        <a14:foregroundMark x1="54725" y1="80168" x2="58571" y2="80168"/>
                        <a14:foregroundMark x1="63516" y1="84034" x2="63407" y2="84370"/>
                        <a14:foregroundMark x1="55275" y1="80336" x2="56154" y2="80168"/>
                        <a14:foregroundMark x1="60769" y1="80000" x2="59011" y2="80000"/>
                        <a14:foregroundMark x1="57363" y1="80504" x2="57143" y2="80504"/>
                        <a14:foregroundMark x1="61319" y1="80168" x2="62088" y2="79832"/>
                        <a14:foregroundMark x1="61209" y1="79328" x2="61429" y2="80000"/>
                        <a14:foregroundMark x1="61429" y1="82353" x2="58901" y2="82689"/>
                        <a14:foregroundMark x1="60989" y1="79496" x2="61209" y2="79496"/>
                        <a14:foregroundMark x1="57582" y1="80840" x2="57582" y2="80840"/>
                        <a14:foregroundMark x1="56044" y1="80672" x2="56044" y2="80672"/>
                        <a14:foregroundMark x1="62967" y1="84202" x2="62967" y2="84202"/>
                        <a14:foregroundMark x1="65495" y1="85546" x2="65495" y2="85546"/>
                        <a14:foregroundMark x1="65714" y1="85042" x2="65714" y2="85042"/>
                        <a14:foregroundMark x1="61538" y1="83025" x2="61538" y2="83025"/>
                        <a14:foregroundMark x1="55824" y1="80000" x2="55824" y2="80000"/>
                        <a14:foregroundMark x1="56264" y1="80000" x2="56264" y2="80000"/>
                        <a14:foregroundMark x1="55055" y1="78992" x2="55055" y2="78992"/>
                        <a14:foregroundMark x1="56593" y1="78992" x2="56593" y2="78992"/>
                        <a14:foregroundMark x1="58242" y1="79160" x2="58242" y2="79160"/>
                        <a14:foregroundMark x1="60330" y1="80336" x2="60330" y2="80336"/>
                        <a14:foregroundMark x1="57253" y1="79832" x2="57253" y2="79832"/>
                        <a14:foregroundMark x1="61099" y1="79832" x2="61099" y2="79832"/>
                        <a14:foregroundMark x1="61868" y1="79160" x2="61868" y2="79160"/>
                        <a14:foregroundMark x1="61099" y1="78992" x2="61099" y2="78992"/>
                        <a14:foregroundMark x1="61758" y1="79664" x2="61758" y2="79664"/>
                        <a14:foregroundMark x1="56484" y1="79328" x2="61429" y2="79832"/>
                        <a14:foregroundMark x1="60989" y1="80168" x2="62198" y2="80168"/>
                        <a14:foregroundMark x1="56813" y1="78824" x2="57912" y2="79160"/>
                        <a14:foregroundMark x1="61429" y1="80168" x2="64286" y2="83529"/>
                        <a14:foregroundMark x1="61648" y1="79832" x2="64615" y2="84034"/>
                        <a14:foregroundMark x1="64615" y1="84034" x2="64835" y2="85042"/>
                        <a14:foregroundMark x1="61978" y1="79160" x2="63956" y2="84202"/>
                        <a14:foregroundMark x1="61538" y1="80000" x2="61538" y2="80000"/>
                        <a14:foregroundMark x1="64286" y1="85714" x2="65824" y2="84034"/>
                        <a14:foregroundMark x1="65055" y1="83866" x2="65495" y2="84370"/>
                        <a14:foregroundMark x1="65604" y1="84370" x2="65165" y2="84538"/>
                        <a14:backgroundMark x1="18352" y1="62689" x2="15055" y2="66555"/>
                        <a14:backgroundMark x1="15055" y1="66555" x2="15604" y2="60336"/>
                        <a14:backgroundMark x1="15604" y1="60336" x2="19890" y2="62017"/>
                        <a14:backgroundMark x1="19890" y1="62017" x2="21648" y2="68235"/>
                        <a14:backgroundMark x1="21648" y1="68235" x2="18352" y2="74286"/>
                        <a14:backgroundMark x1="18352" y1="74286" x2="18242" y2="74454"/>
                        <a14:backgroundMark x1="59451" y1="58824" x2="64286" y2="63361"/>
                        <a14:backgroundMark x1="64286" y1="63361" x2="60000" y2="68235"/>
                        <a14:backgroundMark x1="60000" y1="68235" x2="65165" y2="59496"/>
                        <a14:backgroundMark x1="65165" y1="59496" x2="69231" y2="59160"/>
                        <a14:backgroundMark x1="69231" y1="59160" x2="70440" y2="61176"/>
                        <a14:backgroundMark x1="58132" y1="72605" x2="65385" y2="74622"/>
                        <a14:backgroundMark x1="65385" y1="74622" x2="84396" y2="68067"/>
                        <a14:backgroundMark x1="84396" y1="68067" x2="79780" y2="62857"/>
                        <a14:backgroundMark x1="79780" y1="62857" x2="76154" y2="65042"/>
                        <a14:backgroundMark x1="76154" y1="65042" x2="76923" y2="69748"/>
                        <a14:backgroundMark x1="74835" y1="80000" x2="71429" y2="83361"/>
                        <a14:backgroundMark x1="71429" y1="83361" x2="67473" y2="82185"/>
                        <a14:backgroundMark x1="67473" y1="82185" x2="69780" y2="74958"/>
                        <a14:backgroundMark x1="69780" y1="74958" x2="73626" y2="76134"/>
                        <a14:backgroundMark x1="57473" y1="73950" x2="57473" y2="72269"/>
                        <a14:backgroundMark x1="53736" y1="66050" x2="53956" y2="54286"/>
                        <a14:backgroundMark x1="53626" y1="70252" x2="53956" y2="74454"/>
                        <a14:backgroundMark x1="61868" y1="75798" x2="65934" y2="76975"/>
                        <a14:backgroundMark x1="65934" y1="76975" x2="65934" y2="76975"/>
                        <a14:backgroundMark x1="51648" y1="76134" x2="57503" y2="76981"/>
                        <a14:backgroundMark x1="17363" y1="75966" x2="20879" y2="74958"/>
                        <a14:backgroundMark x1="14275" y1="73279" x2="14396" y2="69748"/>
                        <a14:backgroundMark x1="14396" y1="69748" x2="13928" y2="72914"/>
                        <a14:backgroundMark x1="73077" y1="82521" x2="81648" y2="89748"/>
                        <a14:backgroundMark x1="8022" y1="62185" x2="3626" y2="73109"/>
                        <a14:backgroundMark x1="3626" y1="73109" x2="769" y2="76303"/>
                        <a14:backgroundMark x1="3077" y1="78655" x2="1538" y2="86891"/>
                        <a14:backgroundMark x1="5385" y1="79160" x2="2857" y2="82185"/>
                        <a14:backgroundMark x1="769" y1="85882" x2="1209" y2="93782"/>
                        <a14:backgroundMark x1="18571" y1="99496" x2="19670" y2="99160"/>
                        <a14:backgroundMark x1="19121" y1="99664" x2="23187" y2="99160"/>
                        <a14:backgroundMark x1="23187" y1="99160" x2="31758" y2="99664"/>
                        <a14:backgroundMark x1="31758" y1="99664" x2="37363" y2="99328"/>
                        <a14:backgroundMark x1="15824" y1="79832" x2="15934" y2="77815"/>
                        <a14:backgroundMark x1="66863" y1="85546" x2="67582" y2="86218"/>
                        <a14:backgroundMark x1="66323" y1="85042" x2="66863" y2="85546"/>
                        <a14:backgroundMark x1="67664" y1="86295" x2="66323" y2="85042"/>
                        <a14:backgroundMark x1="75165" y1="87731" x2="73956" y2="87395"/>
                        <a14:backgroundMark x1="73736" y1="87395" x2="71429" y2="86891"/>
                      </a14:backgroundRemoval>
                    </a14:imgEffect>
                    <a14:imgEffect>
                      <a14:artisticCrisscrossEtching/>
                    </a14:imgEffect>
                  </a14:imgLayer>
                </a14:imgProps>
              </a:ext>
              <a:ext uri="{28A0092B-C50C-407E-A947-70E740481C1C}">
                <a14:useLocalDpi xmlns:a14="http://schemas.microsoft.com/office/drawing/2010/main" val="0"/>
              </a:ext>
            </a:extLst>
          </a:blip>
          <a:srcRect l="2213" t="17983" r="15929"/>
          <a:stretch/>
        </p:blipFill>
        <p:spPr>
          <a:xfrm>
            <a:off x="3834312" y="455554"/>
            <a:ext cx="10939995" cy="7166967"/>
          </a:xfrm>
          <a:prstGeom prst="rect">
            <a:avLst/>
          </a:prstGeom>
          <a:effectLst>
            <a:glow rad="101600">
              <a:srgbClr val="1A7F57">
                <a:alpha val="60000"/>
              </a:srgbClr>
            </a:glow>
            <a:outerShdw blurRad="50800" dist="38100" dir="18900000" algn="bl" rotWithShape="0">
              <a:prstClr val="black">
                <a:alpha val="40000"/>
              </a:prstClr>
            </a:outerShdw>
            <a:softEdge rad="0"/>
          </a:effectLst>
        </p:spPr>
      </p:pic>
      <p:pic>
        <p:nvPicPr>
          <p:cNvPr id="5" name="图片 4">
            <a:extLst>
              <a:ext uri="{FF2B5EF4-FFF2-40B4-BE49-F238E27FC236}">
                <a16:creationId xmlns:a16="http://schemas.microsoft.com/office/drawing/2014/main" id="{40CA9C56-958B-4B88-9E49-E9F17C4FD33F}"/>
              </a:ext>
            </a:extLst>
          </p:cNvPr>
          <p:cNvPicPr>
            <a:picLocks noChangeAspect="1"/>
          </p:cNvPicPr>
          <p:nvPr/>
        </p:nvPicPr>
        <p:blipFill>
          <a:blip r:embed="rId5"/>
          <a:stretch>
            <a:fillRect/>
          </a:stretch>
        </p:blipFill>
        <p:spPr>
          <a:xfrm>
            <a:off x="-161968" y="4298320"/>
            <a:ext cx="6612730" cy="890540"/>
          </a:xfrm>
          <a:prstGeom prst="rect">
            <a:avLst/>
          </a:prstGeom>
        </p:spPr>
      </p:pic>
      <p:grpSp>
        <p:nvGrpSpPr>
          <p:cNvPr id="20" name="组合 19">
            <a:extLst>
              <a:ext uri="{FF2B5EF4-FFF2-40B4-BE49-F238E27FC236}">
                <a16:creationId xmlns:a16="http://schemas.microsoft.com/office/drawing/2014/main" id="{49E331EE-032C-4CA9-8D93-E05BDD86C267}"/>
              </a:ext>
            </a:extLst>
          </p:cNvPr>
          <p:cNvGrpSpPr/>
          <p:nvPr/>
        </p:nvGrpSpPr>
        <p:grpSpPr>
          <a:xfrm>
            <a:off x="-898768" y="6004270"/>
            <a:ext cx="4978870" cy="796351"/>
            <a:chOff x="1344877" y="4129295"/>
            <a:chExt cx="4978870" cy="796351"/>
          </a:xfrm>
        </p:grpSpPr>
        <p:grpSp>
          <p:nvGrpSpPr>
            <p:cNvPr id="10" name="组合 9">
              <a:extLst>
                <a:ext uri="{FF2B5EF4-FFF2-40B4-BE49-F238E27FC236}">
                  <a16:creationId xmlns:a16="http://schemas.microsoft.com/office/drawing/2014/main" id="{DE24F703-4DC7-449F-A166-4B209BAD6232}"/>
                </a:ext>
              </a:extLst>
            </p:cNvPr>
            <p:cNvGrpSpPr/>
            <p:nvPr/>
          </p:nvGrpSpPr>
          <p:grpSpPr>
            <a:xfrm>
              <a:off x="1344877" y="4129295"/>
              <a:ext cx="4978870" cy="461665"/>
              <a:chOff x="1615756" y="4316533"/>
              <a:chExt cx="4978870" cy="461665"/>
            </a:xfrm>
          </p:grpSpPr>
          <p:grpSp>
            <p:nvGrpSpPr>
              <p:cNvPr id="47" name="组合 46">
                <a:extLst>
                  <a:ext uri="{FF2B5EF4-FFF2-40B4-BE49-F238E27FC236}">
                    <a16:creationId xmlns:a16="http://schemas.microsoft.com/office/drawing/2014/main" id="{F5D51F52-928E-4614-AD64-11B932A51E4B}"/>
                  </a:ext>
                </a:extLst>
              </p:cNvPr>
              <p:cNvGrpSpPr/>
              <p:nvPr/>
            </p:nvGrpSpPr>
            <p:grpSpPr>
              <a:xfrm>
                <a:off x="1615756" y="4316533"/>
                <a:ext cx="2014600" cy="435157"/>
                <a:chOff x="2066925" y="4231229"/>
                <a:chExt cx="2014600" cy="435157"/>
              </a:xfrm>
            </p:grpSpPr>
            <p:grpSp>
              <p:nvGrpSpPr>
                <p:cNvPr id="48" name="组合 47">
                  <a:extLst>
                    <a:ext uri="{FF2B5EF4-FFF2-40B4-BE49-F238E27FC236}">
                      <a16:creationId xmlns:a16="http://schemas.microsoft.com/office/drawing/2014/main" id="{5D8105DD-3E43-4147-8C74-2413C3CBA2EF}"/>
                    </a:ext>
                  </a:extLst>
                </p:cNvPr>
                <p:cNvGrpSpPr/>
                <p:nvPr/>
              </p:nvGrpSpPr>
              <p:grpSpPr>
                <a:xfrm>
                  <a:off x="3810670" y="4231229"/>
                  <a:ext cx="270855" cy="435157"/>
                  <a:chOff x="3810670" y="4231229"/>
                  <a:chExt cx="270855" cy="435157"/>
                </a:xfrm>
              </p:grpSpPr>
              <p:sp>
                <p:nvSpPr>
                  <p:cNvPr id="51" name="星形: 五角 50">
                    <a:extLst>
                      <a:ext uri="{FF2B5EF4-FFF2-40B4-BE49-F238E27FC236}">
                        <a16:creationId xmlns:a16="http://schemas.microsoft.com/office/drawing/2014/main" id="{4F51CCA4-CA4B-4F53-99A6-77E194C93DD7}"/>
                      </a:ext>
                    </a:extLst>
                  </p:cNvPr>
                  <p:cNvSpPr/>
                  <p:nvPr/>
                </p:nvSpPr>
                <p:spPr>
                  <a:xfrm>
                    <a:off x="3958311" y="4231229"/>
                    <a:ext cx="123214" cy="123214"/>
                  </a:xfrm>
                  <a:prstGeom prst="star5">
                    <a:avLst/>
                  </a:prstGeom>
                  <a:gradFill>
                    <a:gsLst>
                      <a:gs pos="100000">
                        <a:schemeClr val="bg1"/>
                      </a:gs>
                      <a:gs pos="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Product Sans"/>
                      <a:ea typeface="微软雅黑" panose="020B0503020204020204" pitchFamily="34" charset="-122"/>
                      <a:cs typeface="+mn-cs"/>
                    </a:endParaRPr>
                  </a:p>
                </p:txBody>
              </p:sp>
              <p:sp>
                <p:nvSpPr>
                  <p:cNvPr id="52" name="星形: 五角 51">
                    <a:extLst>
                      <a:ext uri="{FF2B5EF4-FFF2-40B4-BE49-F238E27FC236}">
                        <a16:creationId xmlns:a16="http://schemas.microsoft.com/office/drawing/2014/main" id="{CDA1C652-0C47-4364-BB1A-F0B46DFF2D00}"/>
                      </a:ext>
                    </a:extLst>
                  </p:cNvPr>
                  <p:cNvSpPr/>
                  <p:nvPr/>
                </p:nvSpPr>
                <p:spPr>
                  <a:xfrm>
                    <a:off x="3810670" y="4373240"/>
                    <a:ext cx="151134" cy="151134"/>
                  </a:xfrm>
                  <a:prstGeom prst="star5">
                    <a:avLst/>
                  </a:prstGeom>
                  <a:gradFill>
                    <a:gsLst>
                      <a:gs pos="100000">
                        <a:schemeClr val="bg1"/>
                      </a:gs>
                      <a:gs pos="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Product Sans"/>
                      <a:ea typeface="微软雅黑" panose="020B0503020204020204" pitchFamily="34" charset="-122"/>
                    </a:endParaRPr>
                  </a:p>
                </p:txBody>
              </p:sp>
              <p:sp>
                <p:nvSpPr>
                  <p:cNvPr id="53" name="星形: 五角 52">
                    <a:extLst>
                      <a:ext uri="{FF2B5EF4-FFF2-40B4-BE49-F238E27FC236}">
                        <a16:creationId xmlns:a16="http://schemas.microsoft.com/office/drawing/2014/main" id="{9A45F39E-4495-4CE5-AF4E-94651064E354}"/>
                      </a:ext>
                    </a:extLst>
                  </p:cNvPr>
                  <p:cNvSpPr/>
                  <p:nvPr/>
                </p:nvSpPr>
                <p:spPr>
                  <a:xfrm>
                    <a:off x="3958311" y="4543172"/>
                    <a:ext cx="123214" cy="123214"/>
                  </a:xfrm>
                  <a:prstGeom prst="star5">
                    <a:avLst/>
                  </a:prstGeom>
                  <a:gradFill>
                    <a:gsLst>
                      <a:gs pos="100000">
                        <a:schemeClr val="bg1"/>
                      </a:gs>
                      <a:gs pos="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Product Sans"/>
                      <a:ea typeface="微软雅黑" panose="020B0503020204020204" pitchFamily="34" charset="-122"/>
                    </a:endParaRPr>
                  </a:p>
                </p:txBody>
              </p:sp>
            </p:grpSp>
            <p:cxnSp>
              <p:nvCxnSpPr>
                <p:cNvPr id="50" name="直接连接符 49">
                  <a:extLst>
                    <a:ext uri="{FF2B5EF4-FFF2-40B4-BE49-F238E27FC236}">
                      <a16:creationId xmlns:a16="http://schemas.microsoft.com/office/drawing/2014/main" id="{1C20DCAE-DE7A-41DD-896A-D52D904A7C84}"/>
                    </a:ext>
                  </a:extLst>
                </p:cNvPr>
                <p:cNvCxnSpPr>
                  <a:cxnSpLocks/>
                </p:cNvCxnSpPr>
                <p:nvPr/>
              </p:nvCxnSpPr>
              <p:spPr>
                <a:xfrm flipH="1">
                  <a:off x="2066925" y="4459528"/>
                  <a:ext cx="1672307" cy="0"/>
                </a:xfrm>
                <a:prstGeom prst="line">
                  <a:avLst/>
                </a:prstGeom>
                <a:ln>
                  <a:gradFill>
                    <a:gsLst>
                      <a:gs pos="100000">
                        <a:srgbClr val="198568">
                          <a:alpha val="0"/>
                        </a:srgbClr>
                      </a:gs>
                      <a:gs pos="0">
                        <a:schemeClr val="bg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4E427BCB-50D2-4F90-B6E9-56D3148EE67B}"/>
                  </a:ext>
                </a:extLst>
              </p:cNvPr>
              <p:cNvSpPr/>
              <p:nvPr/>
            </p:nvSpPr>
            <p:spPr>
              <a:xfrm>
                <a:off x="3630356" y="4316533"/>
                <a:ext cx="2964270" cy="461665"/>
              </a:xfrm>
              <a:prstGeom prst="rect">
                <a:avLst/>
              </a:prstGeom>
              <a:noFill/>
            </p:spPr>
            <p:txBody>
              <a:bodyPr wrap="square">
                <a:spAutoFit/>
              </a:bodyPr>
              <a:lstStyle/>
              <a:p>
                <a:r>
                  <a:rPr lang="zh-CN" altLang="en-US" sz="2400" dirty="0">
                    <a:solidFill>
                      <a:schemeClr val="bg1">
                        <a:lumMod val="75000"/>
                      </a:schemeClr>
                    </a:solidFill>
                    <a:latin typeface="微软雅黑" panose="020B0503020204020204" pitchFamily="34" charset="-122"/>
                    <a:ea typeface="微软雅黑" panose="020B0503020204020204" pitchFamily="34" charset="-122"/>
                  </a:rPr>
                  <a:t>汇报人：青春川师</a:t>
                </a:r>
              </a:p>
            </p:txBody>
          </p:sp>
        </p:grpSp>
        <p:grpSp>
          <p:nvGrpSpPr>
            <p:cNvPr id="13" name="组合 12">
              <a:extLst>
                <a:ext uri="{FF2B5EF4-FFF2-40B4-BE49-F238E27FC236}">
                  <a16:creationId xmlns:a16="http://schemas.microsoft.com/office/drawing/2014/main" id="{453B186C-50DE-42FD-B827-5D219A43F088}"/>
                </a:ext>
              </a:extLst>
            </p:cNvPr>
            <p:cNvGrpSpPr/>
            <p:nvPr/>
          </p:nvGrpSpPr>
          <p:grpSpPr>
            <a:xfrm>
              <a:off x="4507089" y="4481305"/>
              <a:ext cx="1482135" cy="444341"/>
              <a:chOff x="3021298" y="4786722"/>
              <a:chExt cx="1482135" cy="444341"/>
            </a:xfrm>
          </p:grpSpPr>
          <p:sp>
            <p:nvSpPr>
              <p:cNvPr id="12" name="矩形: 圆角 11">
                <a:extLst>
                  <a:ext uri="{FF2B5EF4-FFF2-40B4-BE49-F238E27FC236}">
                    <a16:creationId xmlns:a16="http://schemas.microsoft.com/office/drawing/2014/main" id="{7F93F9A7-0CA9-4250-9EE4-0615085E1C88}"/>
                  </a:ext>
                </a:extLst>
              </p:cNvPr>
              <p:cNvSpPr/>
              <p:nvPr/>
            </p:nvSpPr>
            <p:spPr>
              <a:xfrm>
                <a:off x="3211260" y="4910997"/>
                <a:ext cx="1102211" cy="195790"/>
              </a:xfrm>
              <a:prstGeom prst="roundRect">
                <a:avLst>
                  <a:gd name="adj" fmla="val 460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FEEE79EC-281F-43C4-8F0A-4D4EA2004D40}"/>
                  </a:ext>
                </a:extLst>
              </p:cNvPr>
              <p:cNvSpPr/>
              <p:nvPr/>
            </p:nvSpPr>
            <p:spPr>
              <a:xfrm>
                <a:off x="3021298" y="4786722"/>
                <a:ext cx="1482135" cy="444341"/>
              </a:xfrm>
              <a:prstGeom prst="roundRect">
                <a:avLst>
                  <a:gd name="adj" fmla="val 29961"/>
                </a:avLst>
              </a:prstGeom>
              <a:noFill/>
            </p:spPr>
            <p:txBody>
              <a:bodyPr wrap="square">
                <a:spAutoFit/>
              </a:bodyPr>
              <a:lstStyle/>
              <a:p>
                <a:pPr algn="ctr"/>
                <a:r>
                  <a:rPr lang="en-US" altLang="zh-CN" dirty="0">
                    <a:solidFill>
                      <a:srgbClr val="1A7F57"/>
                    </a:solidFill>
                    <a:latin typeface="微软雅黑" panose="020B0503020204020204" pitchFamily="34" charset="-122"/>
                    <a:ea typeface="微软雅黑" panose="020B0503020204020204" pitchFamily="34" charset="-122"/>
                  </a:rPr>
                  <a:t>2019.4.8</a:t>
                </a:r>
                <a:endParaRPr lang="zh-CN" altLang="en-US" dirty="0">
                  <a:solidFill>
                    <a:srgbClr val="1A7F57"/>
                  </a:solidFill>
                  <a:latin typeface="微软雅黑" panose="020B0503020204020204" pitchFamily="34" charset="-122"/>
                  <a:ea typeface="微软雅黑" panose="020B0503020204020204" pitchFamily="34" charset="-122"/>
                </a:endParaRPr>
              </a:p>
            </p:txBody>
          </p:sp>
        </p:grpSp>
      </p:grpSp>
      <p:grpSp>
        <p:nvGrpSpPr>
          <p:cNvPr id="17" name="组合 16">
            <a:extLst>
              <a:ext uri="{FF2B5EF4-FFF2-40B4-BE49-F238E27FC236}">
                <a16:creationId xmlns:a16="http://schemas.microsoft.com/office/drawing/2014/main" id="{40166C90-A615-4487-A2A5-ECE8331F291C}"/>
              </a:ext>
            </a:extLst>
          </p:cNvPr>
          <p:cNvGrpSpPr/>
          <p:nvPr/>
        </p:nvGrpSpPr>
        <p:grpSpPr>
          <a:xfrm>
            <a:off x="10502958" y="117131"/>
            <a:ext cx="1482135" cy="5111205"/>
            <a:chOff x="10713332" y="664017"/>
            <a:chExt cx="1113394" cy="3839586"/>
          </a:xfrm>
        </p:grpSpPr>
        <p:pic>
          <p:nvPicPr>
            <p:cNvPr id="15" name="图片 14">
              <a:extLst>
                <a:ext uri="{FF2B5EF4-FFF2-40B4-BE49-F238E27FC236}">
                  <a16:creationId xmlns:a16="http://schemas.microsoft.com/office/drawing/2014/main" id="{94B50F7F-97B5-4E6B-B152-C11A801F6CF1}"/>
                </a:ext>
              </a:extLst>
            </p:cNvPr>
            <p:cNvPicPr>
              <a:picLocks noChangeAspect="1"/>
            </p:cNvPicPr>
            <p:nvPr/>
          </p:nvPicPr>
          <p:blipFill>
            <a:blip r:embed="rId6"/>
            <a:stretch>
              <a:fillRect/>
            </a:stretch>
          </p:blipFill>
          <p:spPr>
            <a:xfrm>
              <a:off x="10713332" y="2440803"/>
              <a:ext cx="1113394" cy="2062800"/>
            </a:xfrm>
            <a:prstGeom prst="rect">
              <a:avLst/>
            </a:prstGeom>
          </p:spPr>
        </p:pic>
        <p:pic>
          <p:nvPicPr>
            <p:cNvPr id="16" name="图片 15">
              <a:extLst>
                <a:ext uri="{FF2B5EF4-FFF2-40B4-BE49-F238E27FC236}">
                  <a16:creationId xmlns:a16="http://schemas.microsoft.com/office/drawing/2014/main" id="{D6F2A121-B3F6-4FF7-BD35-0FEED11454DB}"/>
                </a:ext>
              </a:extLst>
            </p:cNvPr>
            <p:cNvPicPr>
              <a:picLocks noChangeAspect="1"/>
            </p:cNvPicPr>
            <p:nvPr/>
          </p:nvPicPr>
          <p:blipFill>
            <a:blip r:embed="rId7"/>
            <a:stretch>
              <a:fillRect/>
            </a:stretch>
          </p:blipFill>
          <p:spPr>
            <a:xfrm>
              <a:off x="10713332" y="664017"/>
              <a:ext cx="1074366" cy="2061284"/>
            </a:xfrm>
            <a:prstGeom prst="rect">
              <a:avLst/>
            </a:prstGeom>
          </p:spPr>
        </p:pic>
      </p:grpSp>
      <p:sp>
        <p:nvSpPr>
          <p:cNvPr id="27" name="矩形: 圆角 26">
            <a:extLst>
              <a:ext uri="{FF2B5EF4-FFF2-40B4-BE49-F238E27FC236}">
                <a16:creationId xmlns:a16="http://schemas.microsoft.com/office/drawing/2014/main" id="{466A4E8C-5FE9-4D47-9AA5-F15271D60446}"/>
              </a:ext>
            </a:extLst>
          </p:cNvPr>
          <p:cNvSpPr/>
          <p:nvPr/>
        </p:nvSpPr>
        <p:spPr>
          <a:xfrm>
            <a:off x="430485" y="1277765"/>
            <a:ext cx="1160182" cy="1060821"/>
          </a:xfrm>
          <a:prstGeom prst="roundRect">
            <a:avLst/>
          </a:prstGeom>
          <a:noFill/>
          <a:ln w="28575">
            <a:solidFill>
              <a:srgbClr val="1F9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C4C18C29-9D2F-48D8-AEFF-B800067716E7}"/>
              </a:ext>
            </a:extLst>
          </p:cNvPr>
          <p:cNvSpPr/>
          <p:nvPr/>
        </p:nvSpPr>
        <p:spPr>
          <a:xfrm>
            <a:off x="4259262" y="1277764"/>
            <a:ext cx="1228099" cy="2419101"/>
          </a:xfrm>
          <a:prstGeom prst="roundRect">
            <a:avLst/>
          </a:prstGeom>
          <a:noFill/>
          <a:ln w="28575">
            <a:solidFill>
              <a:srgbClr val="1F9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0631082A-A3A9-4544-A25A-3F3727F6FA71}"/>
              </a:ext>
            </a:extLst>
          </p:cNvPr>
          <p:cNvSpPr/>
          <p:nvPr/>
        </p:nvSpPr>
        <p:spPr>
          <a:xfrm>
            <a:off x="833631" y="751563"/>
            <a:ext cx="4287552" cy="2097591"/>
          </a:xfrm>
          <a:prstGeom prst="rect">
            <a:avLst/>
          </a:prstGeom>
          <a:solidFill>
            <a:srgbClr val="19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1F61B24-283A-43AA-B900-82C7E59C1674}"/>
              </a:ext>
            </a:extLst>
          </p:cNvPr>
          <p:cNvSpPr/>
          <p:nvPr/>
        </p:nvSpPr>
        <p:spPr>
          <a:xfrm>
            <a:off x="1435312" y="2317578"/>
            <a:ext cx="3859814" cy="461665"/>
          </a:xfrm>
          <a:prstGeom prst="rect">
            <a:avLst/>
          </a:prstGeom>
          <a:solidFill>
            <a:srgbClr val="197F57"/>
          </a:solidFill>
        </p:spPr>
        <p:txBody>
          <a:bodyPr wrap="square">
            <a:spAutoFit/>
          </a:bodyPr>
          <a:lstStyle/>
          <a:p>
            <a:pPr algn="ctr"/>
            <a:r>
              <a:rPr lang="zh-CN" altLang="en-US" sz="2400" dirty="0">
                <a:solidFill>
                  <a:srgbClr val="1F9565"/>
                </a:solidFill>
                <a:latin typeface="微软雅黑" panose="020B0503020204020204" pitchFamily="34" charset="-122"/>
                <a:ea typeface="微软雅黑" panose="020B0503020204020204" pitchFamily="34" charset="-122"/>
              </a:rPr>
              <a:t>四川师范大学</a:t>
            </a:r>
            <a:r>
              <a:rPr lang="en-US" altLang="zh-CN" sz="2400" dirty="0">
                <a:solidFill>
                  <a:srgbClr val="1F9565"/>
                </a:solidFill>
                <a:latin typeface="微软雅黑" panose="020B0503020204020204" pitchFamily="34" charset="-122"/>
                <a:ea typeface="微软雅黑" panose="020B0503020204020204" pitchFamily="34" charset="-122"/>
              </a:rPr>
              <a:t>·</a:t>
            </a:r>
            <a:r>
              <a:rPr lang="zh-CN" altLang="en-US" sz="2400" dirty="0">
                <a:solidFill>
                  <a:srgbClr val="1F9565"/>
                </a:solidFill>
                <a:latin typeface="微软雅黑" panose="020B0503020204020204" pitchFamily="34" charset="-122"/>
                <a:ea typeface="微软雅黑" panose="020B0503020204020204" pitchFamily="34" charset="-122"/>
              </a:rPr>
              <a:t>模板制作</a:t>
            </a:r>
          </a:p>
        </p:txBody>
      </p:sp>
      <p:grpSp>
        <p:nvGrpSpPr>
          <p:cNvPr id="75" name="组合 74">
            <a:extLst>
              <a:ext uri="{FF2B5EF4-FFF2-40B4-BE49-F238E27FC236}">
                <a16:creationId xmlns:a16="http://schemas.microsoft.com/office/drawing/2014/main" id="{6CDDF817-1540-4284-8CE4-C40D810031D2}"/>
              </a:ext>
            </a:extLst>
          </p:cNvPr>
          <p:cNvGrpSpPr/>
          <p:nvPr/>
        </p:nvGrpSpPr>
        <p:grpSpPr>
          <a:xfrm>
            <a:off x="3402731" y="2906466"/>
            <a:ext cx="1790215" cy="481361"/>
            <a:chOff x="7658698" y="3110431"/>
            <a:chExt cx="1790215" cy="481361"/>
          </a:xfrm>
        </p:grpSpPr>
        <p:sp>
          <p:nvSpPr>
            <p:cNvPr id="59" name="矩形: 圆角 58">
              <a:extLst>
                <a:ext uri="{FF2B5EF4-FFF2-40B4-BE49-F238E27FC236}">
                  <a16:creationId xmlns:a16="http://schemas.microsoft.com/office/drawing/2014/main" id="{9495802B-4C93-4E41-AD4A-6B1F97D0C9A7}"/>
                </a:ext>
              </a:extLst>
            </p:cNvPr>
            <p:cNvSpPr/>
            <p:nvPr/>
          </p:nvSpPr>
          <p:spPr>
            <a:xfrm>
              <a:off x="7729365" y="3179452"/>
              <a:ext cx="1655582" cy="343319"/>
            </a:xfrm>
            <a:prstGeom prst="roundRect">
              <a:avLst>
                <a:gd name="adj" fmla="val 103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4562C3AB-5F25-4057-9E1C-F8875BD57C26}"/>
                </a:ext>
              </a:extLst>
            </p:cNvPr>
            <p:cNvGrpSpPr/>
            <p:nvPr/>
          </p:nvGrpSpPr>
          <p:grpSpPr>
            <a:xfrm>
              <a:off x="7658698" y="3110431"/>
              <a:ext cx="108000" cy="481361"/>
              <a:chOff x="7658698" y="3110431"/>
              <a:chExt cx="108000" cy="481361"/>
            </a:xfrm>
          </p:grpSpPr>
          <p:sp>
            <p:nvSpPr>
              <p:cNvPr id="64" name="L 形 63">
                <a:extLst>
                  <a:ext uri="{FF2B5EF4-FFF2-40B4-BE49-F238E27FC236}">
                    <a16:creationId xmlns:a16="http://schemas.microsoft.com/office/drawing/2014/main" id="{D53A6205-C47E-480B-89AD-C53E825E3B0E}"/>
                  </a:ext>
                </a:extLst>
              </p:cNvPr>
              <p:cNvSpPr/>
              <p:nvPr/>
            </p:nvSpPr>
            <p:spPr>
              <a:xfrm rot="16200000" flipV="1">
                <a:off x="7658698" y="3483792"/>
                <a:ext cx="108000" cy="108000"/>
              </a:xfrm>
              <a:prstGeom prst="corner">
                <a:avLst>
                  <a:gd name="adj1" fmla="val 22341"/>
                  <a:gd name="adj2" fmla="val 223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L 形 69">
                <a:extLst>
                  <a:ext uri="{FF2B5EF4-FFF2-40B4-BE49-F238E27FC236}">
                    <a16:creationId xmlns:a16="http://schemas.microsoft.com/office/drawing/2014/main" id="{E8500F33-0EE1-4B81-A6B0-DFBD2106128F}"/>
                  </a:ext>
                </a:extLst>
              </p:cNvPr>
              <p:cNvSpPr/>
              <p:nvPr/>
            </p:nvSpPr>
            <p:spPr>
              <a:xfrm rot="5400000">
                <a:off x="7658698" y="3110431"/>
                <a:ext cx="108000" cy="108000"/>
              </a:xfrm>
              <a:prstGeom prst="corner">
                <a:avLst>
                  <a:gd name="adj1" fmla="val 22341"/>
                  <a:gd name="adj2" fmla="val 223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a:extLst>
                <a:ext uri="{FF2B5EF4-FFF2-40B4-BE49-F238E27FC236}">
                  <a16:creationId xmlns:a16="http://schemas.microsoft.com/office/drawing/2014/main" id="{613B05AA-B2C3-499A-8B3F-0366830CFF66}"/>
                </a:ext>
              </a:extLst>
            </p:cNvPr>
            <p:cNvGrpSpPr/>
            <p:nvPr/>
          </p:nvGrpSpPr>
          <p:grpSpPr>
            <a:xfrm rot="10800000">
              <a:off x="9340913" y="3110431"/>
              <a:ext cx="108000" cy="481361"/>
              <a:chOff x="7658698" y="3110431"/>
              <a:chExt cx="108000" cy="481361"/>
            </a:xfrm>
          </p:grpSpPr>
          <p:sp>
            <p:nvSpPr>
              <p:cNvPr id="73" name="L 形 72">
                <a:extLst>
                  <a:ext uri="{FF2B5EF4-FFF2-40B4-BE49-F238E27FC236}">
                    <a16:creationId xmlns:a16="http://schemas.microsoft.com/office/drawing/2014/main" id="{FC9C8266-B2AA-4A16-8493-DD3826FBA4AE}"/>
                  </a:ext>
                </a:extLst>
              </p:cNvPr>
              <p:cNvSpPr/>
              <p:nvPr/>
            </p:nvSpPr>
            <p:spPr>
              <a:xfrm rot="16200000" flipV="1">
                <a:off x="7658698" y="3483792"/>
                <a:ext cx="108000" cy="108000"/>
              </a:xfrm>
              <a:prstGeom prst="corner">
                <a:avLst>
                  <a:gd name="adj1" fmla="val 22341"/>
                  <a:gd name="adj2" fmla="val 223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L 形 73">
                <a:extLst>
                  <a:ext uri="{FF2B5EF4-FFF2-40B4-BE49-F238E27FC236}">
                    <a16:creationId xmlns:a16="http://schemas.microsoft.com/office/drawing/2014/main" id="{11DDAECF-6097-43C7-9CCE-3BD42B4D4B78}"/>
                  </a:ext>
                </a:extLst>
              </p:cNvPr>
              <p:cNvSpPr/>
              <p:nvPr/>
            </p:nvSpPr>
            <p:spPr>
              <a:xfrm rot="5400000">
                <a:off x="7658698" y="3110431"/>
                <a:ext cx="108000" cy="108000"/>
              </a:xfrm>
              <a:prstGeom prst="corner">
                <a:avLst>
                  <a:gd name="adj1" fmla="val 22341"/>
                  <a:gd name="adj2" fmla="val 223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9" name="图片 18">
            <a:extLst>
              <a:ext uri="{FF2B5EF4-FFF2-40B4-BE49-F238E27FC236}">
                <a16:creationId xmlns:a16="http://schemas.microsoft.com/office/drawing/2014/main" id="{601A9269-647D-413A-AC07-02B22656292F}"/>
              </a:ext>
            </a:extLst>
          </p:cNvPr>
          <p:cNvPicPr>
            <a:picLocks noChangeAspect="1"/>
          </p:cNvPicPr>
          <p:nvPr/>
        </p:nvPicPr>
        <p:blipFill>
          <a:blip r:embed="rId8"/>
          <a:stretch>
            <a:fillRect/>
          </a:stretch>
        </p:blipFill>
        <p:spPr>
          <a:xfrm>
            <a:off x="3551338" y="2982795"/>
            <a:ext cx="1499746" cy="384081"/>
          </a:xfrm>
          <a:prstGeom prst="rect">
            <a:avLst/>
          </a:prstGeom>
        </p:spPr>
      </p:pic>
      <p:cxnSp>
        <p:nvCxnSpPr>
          <p:cNvPr id="35" name="直接连接符 34">
            <a:extLst>
              <a:ext uri="{FF2B5EF4-FFF2-40B4-BE49-F238E27FC236}">
                <a16:creationId xmlns:a16="http://schemas.microsoft.com/office/drawing/2014/main" id="{53258897-5DF5-4910-B665-BF12F9D36E8C}"/>
              </a:ext>
            </a:extLst>
          </p:cNvPr>
          <p:cNvCxnSpPr>
            <a:cxnSpLocks/>
          </p:cNvCxnSpPr>
          <p:nvPr/>
        </p:nvCxnSpPr>
        <p:spPr>
          <a:xfrm flipH="1">
            <a:off x="1273885" y="2344867"/>
            <a:ext cx="3912700" cy="0"/>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60AB45B1-008C-4962-9DBC-D94640293F90}"/>
              </a:ext>
            </a:extLst>
          </p:cNvPr>
          <p:cNvSpPr txBox="1"/>
          <p:nvPr/>
        </p:nvSpPr>
        <p:spPr>
          <a:xfrm>
            <a:off x="577016" y="798494"/>
            <a:ext cx="4552849" cy="1446550"/>
          </a:xfrm>
          <a:prstGeom prst="rect">
            <a:avLst/>
          </a:prstGeom>
          <a:noFill/>
        </p:spPr>
        <p:txBody>
          <a:bodyPr wrap="none" rtlCol="0">
            <a:spAutoFit/>
          </a:bodyPr>
          <a:lstStyle/>
          <a:p>
            <a:pPr lvl="0" algn="ctr">
              <a:defRPr/>
            </a:pPr>
            <a:r>
              <a:rPr lang="zh-CN" altLang="en-US" sz="4400" dirty="0">
                <a:solidFill>
                  <a:prstClr val="white"/>
                </a:solidFill>
                <a:latin typeface="思源宋体 Heavy" panose="02020900000000000000" pitchFamily="18" charset="-122"/>
                <a:ea typeface="思源宋体 Heavy" panose="02020900000000000000" pitchFamily="18" charset="-122"/>
              </a:rPr>
              <a:t>栉风沐雨终不惧</a:t>
            </a:r>
            <a:endParaRPr lang="en-US" altLang="zh-CN" sz="4400" dirty="0">
              <a:solidFill>
                <a:prstClr val="white"/>
              </a:solidFill>
              <a:latin typeface="思源宋体 Heavy" panose="02020900000000000000" pitchFamily="18" charset="-122"/>
              <a:ea typeface="思源宋体 Heavy" panose="02020900000000000000" pitchFamily="18" charset="-122"/>
            </a:endParaRPr>
          </a:p>
          <a:p>
            <a:pPr lvl="0" algn="ctr">
              <a:defRPr/>
            </a:pPr>
            <a:r>
              <a:rPr kumimoji="0" lang="zh-CN" altLang="en-US" sz="4400" b="0" i="0" u="none" strike="noStrike" kern="120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mn-cs"/>
              </a:rPr>
              <a:t>   天朗气清换新绿</a:t>
            </a:r>
          </a:p>
        </p:txBody>
      </p:sp>
      <p:pic>
        <p:nvPicPr>
          <p:cNvPr id="82" name="图片 81">
            <a:extLst>
              <a:ext uri="{FF2B5EF4-FFF2-40B4-BE49-F238E27FC236}">
                <a16:creationId xmlns:a16="http://schemas.microsoft.com/office/drawing/2014/main" id="{F3BB8CC8-F989-46EE-9D93-009BA7F4A1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052" y="1951550"/>
            <a:ext cx="801868" cy="801868"/>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2986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FBFB95B-54DC-4B84-9855-20F411539D3D}"/>
              </a:ext>
            </a:extLst>
          </p:cNvPr>
          <p:cNvGrpSpPr/>
          <p:nvPr/>
        </p:nvGrpSpPr>
        <p:grpSpPr>
          <a:xfrm>
            <a:off x="0" y="-276101"/>
            <a:ext cx="12192000" cy="7552875"/>
            <a:chOff x="0" y="-276101"/>
            <a:chExt cx="12192000" cy="7552875"/>
          </a:xfrm>
        </p:grpSpPr>
        <p:pic>
          <p:nvPicPr>
            <p:cNvPr id="122" name="图片 121">
              <a:extLst>
                <a:ext uri="{FF2B5EF4-FFF2-40B4-BE49-F238E27FC236}">
                  <a16:creationId xmlns:a16="http://schemas.microsoft.com/office/drawing/2014/main" id="{9789FAD7-D639-438F-B298-3E7859B2AF98}"/>
                </a:ext>
              </a:extLst>
            </p:cNvPr>
            <p:cNvPicPr>
              <a:picLocks noChangeAspect="1"/>
            </p:cNvPicPr>
            <p:nvPr/>
          </p:nvPicPr>
          <p:blipFill rotWithShape="1">
            <a:blip r:embed="rId7">
              <a:extLst>
                <a:ext uri="{28A0092B-C50C-407E-A947-70E740481C1C}">
                  <a14:useLocalDpi xmlns:a14="http://schemas.microsoft.com/office/drawing/2010/main" val="0"/>
                </a:ext>
              </a:extLst>
            </a:blip>
            <a:srcRect l="44752" t="8966" r="4279" b="9309"/>
            <a:stretch/>
          </p:blipFill>
          <p:spPr>
            <a:xfrm>
              <a:off x="0" y="-276100"/>
              <a:ext cx="6872245" cy="7552874"/>
            </a:xfrm>
            <a:prstGeom prst="rect">
              <a:avLst/>
            </a:prstGeom>
          </p:spPr>
        </p:pic>
        <p:pic>
          <p:nvPicPr>
            <p:cNvPr id="10" name="图片 9">
              <a:extLst>
                <a:ext uri="{FF2B5EF4-FFF2-40B4-BE49-F238E27FC236}">
                  <a16:creationId xmlns:a16="http://schemas.microsoft.com/office/drawing/2014/main" id="{89B3EEE8-FC5C-4FAE-B15D-4CFCC75CA1AA}"/>
                </a:ext>
              </a:extLst>
            </p:cNvPr>
            <p:cNvPicPr>
              <a:picLocks noChangeAspect="1"/>
            </p:cNvPicPr>
            <p:nvPr/>
          </p:nvPicPr>
          <p:blipFill rotWithShape="1">
            <a:blip r:embed="rId7">
              <a:extLst>
                <a:ext uri="{28A0092B-C50C-407E-A947-70E740481C1C}">
                  <a14:useLocalDpi xmlns:a14="http://schemas.microsoft.com/office/drawing/2010/main" val="0"/>
                </a:ext>
              </a:extLst>
            </a:blip>
            <a:srcRect l="4222" t="9195" r="56106" b="9080"/>
            <a:stretch/>
          </p:blipFill>
          <p:spPr>
            <a:xfrm>
              <a:off x="6842996" y="-276101"/>
              <a:ext cx="5349004" cy="7552875"/>
            </a:xfrm>
            <a:prstGeom prst="rect">
              <a:avLst/>
            </a:prstGeom>
          </p:spPr>
        </p:pic>
      </p:grpSp>
      <p:sp>
        <p:nvSpPr>
          <p:cNvPr id="68" name="矩形 67">
            <a:extLst>
              <a:ext uri="{FF2B5EF4-FFF2-40B4-BE49-F238E27FC236}">
                <a16:creationId xmlns:a16="http://schemas.microsoft.com/office/drawing/2014/main" id="{7D9931D0-F935-4908-9D79-450BCC574B49}"/>
              </a:ext>
            </a:extLst>
          </p:cNvPr>
          <p:cNvSpPr/>
          <p:nvPr/>
        </p:nvSpPr>
        <p:spPr>
          <a:xfrm>
            <a:off x="0" y="0"/>
            <a:ext cx="12192000" cy="6858000"/>
          </a:xfrm>
          <a:prstGeom prst="rect">
            <a:avLst/>
          </a:prstGeom>
          <a:gradFill flip="none" rotWithShape="1">
            <a:gsLst>
              <a:gs pos="47000">
                <a:srgbClr val="EBE9DC">
                  <a:alpha val="90000"/>
                </a:srgbClr>
              </a:gs>
              <a:gs pos="0">
                <a:srgbClr val="EBE9DC">
                  <a:alpha val="90000"/>
                </a:srgbClr>
              </a:gs>
              <a:gs pos="100000">
                <a:srgbClr val="EBE9DC">
                  <a:alpha val="7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3000">
                    <a:srgbClr val="402C09"/>
                  </a:gs>
                  <a:gs pos="100000">
                    <a:srgbClr val="402C09"/>
                  </a:gs>
                </a:gsLst>
                <a:lin ang="18900000" scaled="1"/>
              </a:gradFill>
              <a:effectLst/>
              <a:uLnTx/>
              <a:uFillTx/>
              <a:latin typeface="等线" panose="020F0502020204030204"/>
              <a:ea typeface="等线" panose="02010600030101010101" pitchFamily="2" charset="-122"/>
              <a:cs typeface="+mn-cs"/>
            </a:endParaRPr>
          </a:p>
        </p:txBody>
      </p:sp>
      <p:sp>
        <p:nvSpPr>
          <p:cNvPr id="67" name="任意多边形: 形状 66">
            <a:extLst>
              <a:ext uri="{FF2B5EF4-FFF2-40B4-BE49-F238E27FC236}">
                <a16:creationId xmlns:a16="http://schemas.microsoft.com/office/drawing/2014/main" id="{81FF6385-E289-4FCE-AA14-13AE69DB99E3}"/>
              </a:ext>
            </a:extLst>
          </p:cNvPr>
          <p:cNvSpPr/>
          <p:nvPr/>
        </p:nvSpPr>
        <p:spPr>
          <a:xfrm rot="1384726">
            <a:off x="-1122103" y="3333558"/>
            <a:ext cx="13786062" cy="8283732"/>
          </a:xfrm>
          <a:custGeom>
            <a:avLst/>
            <a:gdLst>
              <a:gd name="connsiteX0" fmla="*/ 81292 w 13786062"/>
              <a:gd name="connsiteY0" fmla="*/ 5681734 h 8283732"/>
              <a:gd name="connsiteX1" fmla="*/ 13390440 w 13786062"/>
              <a:gd name="connsiteY1" fmla="*/ 10730 h 8283732"/>
              <a:gd name="connsiteX2" fmla="*/ 13565781 w 13786062"/>
              <a:gd name="connsiteY2" fmla="*/ 81292 h 8283732"/>
              <a:gd name="connsiteX3" fmla="*/ 13775332 w 13786062"/>
              <a:gd name="connsiteY3" fmla="*/ 573082 h 8283732"/>
              <a:gd name="connsiteX4" fmla="*/ 13704770 w 13786062"/>
              <a:gd name="connsiteY4" fmla="*/ 748423 h 8283732"/>
              <a:gd name="connsiteX5" fmla="*/ 10880472 w 13786062"/>
              <a:gd name="connsiteY5" fmla="*/ 1951851 h 8283732"/>
              <a:gd name="connsiteX6" fmla="*/ 10880472 w 13786062"/>
              <a:gd name="connsiteY6" fmla="*/ 3147208 h 8283732"/>
              <a:gd name="connsiteX7" fmla="*/ 10822872 w 13786062"/>
              <a:gd name="connsiteY7" fmla="*/ 3204808 h 8283732"/>
              <a:gd name="connsiteX8" fmla="*/ 10765272 w 13786062"/>
              <a:gd name="connsiteY8" fmla="*/ 3147208 h 8283732"/>
              <a:gd name="connsiteX9" fmla="*/ 10765272 w 13786062"/>
              <a:gd name="connsiteY9" fmla="*/ 2000938 h 8283732"/>
              <a:gd name="connsiteX10" fmla="*/ 9119741 w 13786062"/>
              <a:gd name="connsiteY10" fmla="*/ 2702096 h 8283732"/>
              <a:gd name="connsiteX11" fmla="*/ 9119740 w 13786062"/>
              <a:gd name="connsiteY11" fmla="*/ 4331497 h 8283732"/>
              <a:gd name="connsiteX12" fmla="*/ 9063002 w 13786062"/>
              <a:gd name="connsiteY12" fmla="*/ 4388235 h 8283732"/>
              <a:gd name="connsiteX13" fmla="*/ 9063003 w 13786062"/>
              <a:gd name="connsiteY13" fmla="*/ 4388234 h 8283732"/>
              <a:gd name="connsiteX14" fmla="*/ 9006265 w 13786062"/>
              <a:gd name="connsiteY14" fmla="*/ 4331496 h 8283732"/>
              <a:gd name="connsiteX15" fmla="*/ 9006266 w 13786062"/>
              <a:gd name="connsiteY15" fmla="*/ 2750447 h 8283732"/>
              <a:gd name="connsiteX16" fmla="*/ 7225563 w 13786062"/>
              <a:gd name="connsiteY16" fmla="*/ 3509201 h 8283732"/>
              <a:gd name="connsiteX17" fmla="*/ 7225563 w 13786062"/>
              <a:gd name="connsiteY17" fmla="*/ 5476954 h 8283732"/>
              <a:gd name="connsiteX18" fmla="*/ 7168825 w 13786062"/>
              <a:gd name="connsiteY18" fmla="*/ 5533693 h 8283732"/>
              <a:gd name="connsiteX19" fmla="*/ 7168826 w 13786062"/>
              <a:gd name="connsiteY19" fmla="*/ 5533692 h 8283732"/>
              <a:gd name="connsiteX20" fmla="*/ 7112088 w 13786062"/>
              <a:gd name="connsiteY20" fmla="*/ 5476953 h 8283732"/>
              <a:gd name="connsiteX21" fmla="*/ 7112087 w 13786062"/>
              <a:gd name="connsiteY21" fmla="*/ 3557553 h 8283732"/>
              <a:gd name="connsiteX22" fmla="*/ 5392852 w 13786062"/>
              <a:gd name="connsiteY22" fmla="*/ 4290116 h 8283732"/>
              <a:gd name="connsiteX23" fmla="*/ 5392851 w 13786062"/>
              <a:gd name="connsiteY23" fmla="*/ 6807847 h 8283732"/>
              <a:gd name="connsiteX24" fmla="*/ 5336113 w 13786062"/>
              <a:gd name="connsiteY24" fmla="*/ 6864585 h 8283732"/>
              <a:gd name="connsiteX25" fmla="*/ 5336115 w 13786062"/>
              <a:gd name="connsiteY25" fmla="*/ 6864584 h 8283732"/>
              <a:gd name="connsiteX26" fmla="*/ 5279376 w 13786062"/>
              <a:gd name="connsiteY26" fmla="*/ 6807846 h 8283732"/>
              <a:gd name="connsiteX27" fmla="*/ 5279376 w 13786062"/>
              <a:gd name="connsiteY27" fmla="*/ 4338468 h 8283732"/>
              <a:gd name="connsiteX28" fmla="*/ 3476418 w 13786062"/>
              <a:gd name="connsiteY28" fmla="*/ 5106705 h 8283732"/>
              <a:gd name="connsiteX29" fmla="*/ 3476417 w 13786062"/>
              <a:gd name="connsiteY29" fmla="*/ 8226994 h 8283732"/>
              <a:gd name="connsiteX30" fmla="*/ 3419679 w 13786062"/>
              <a:gd name="connsiteY30" fmla="*/ 8283732 h 8283732"/>
              <a:gd name="connsiteX31" fmla="*/ 3419680 w 13786062"/>
              <a:gd name="connsiteY31" fmla="*/ 8283731 h 8283732"/>
              <a:gd name="connsiteX32" fmla="*/ 3362942 w 13786062"/>
              <a:gd name="connsiteY32" fmla="*/ 8226993 h 8283732"/>
              <a:gd name="connsiteX33" fmla="*/ 3362942 w 13786062"/>
              <a:gd name="connsiteY33" fmla="*/ 5155057 h 8283732"/>
              <a:gd name="connsiteX34" fmla="*/ 395622 w 13786062"/>
              <a:gd name="connsiteY34" fmla="*/ 6419427 h 8283732"/>
              <a:gd name="connsiteX35" fmla="*/ 220281 w 13786062"/>
              <a:gd name="connsiteY35" fmla="*/ 6348865 h 8283732"/>
              <a:gd name="connsiteX36" fmla="*/ 10730 w 13786062"/>
              <a:gd name="connsiteY36" fmla="*/ 5857075 h 8283732"/>
              <a:gd name="connsiteX37" fmla="*/ 81292 w 13786062"/>
              <a:gd name="connsiteY37" fmla="*/ 5681734 h 828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786062" h="8283732">
                <a:moveTo>
                  <a:pt x="81292" y="5681734"/>
                </a:moveTo>
                <a:lnTo>
                  <a:pt x="13390440" y="10730"/>
                </a:lnTo>
                <a:cubicBezTo>
                  <a:pt x="13458345" y="-18204"/>
                  <a:pt x="13536847" y="13388"/>
                  <a:pt x="13565781" y="81292"/>
                </a:cubicBezTo>
                <a:lnTo>
                  <a:pt x="13775332" y="573082"/>
                </a:lnTo>
                <a:cubicBezTo>
                  <a:pt x="13804266" y="640986"/>
                  <a:pt x="13772674" y="719489"/>
                  <a:pt x="13704770" y="748423"/>
                </a:cubicBezTo>
                <a:lnTo>
                  <a:pt x="10880472" y="1951851"/>
                </a:lnTo>
                <a:lnTo>
                  <a:pt x="10880472" y="3147208"/>
                </a:lnTo>
                <a:cubicBezTo>
                  <a:pt x="10880472" y="3179020"/>
                  <a:pt x="10854684" y="3204808"/>
                  <a:pt x="10822872" y="3204808"/>
                </a:cubicBezTo>
                <a:cubicBezTo>
                  <a:pt x="10791060" y="3204808"/>
                  <a:pt x="10765272" y="3179020"/>
                  <a:pt x="10765272" y="3147208"/>
                </a:cubicBezTo>
                <a:lnTo>
                  <a:pt x="10765272" y="2000938"/>
                </a:lnTo>
                <a:lnTo>
                  <a:pt x="9119741" y="2702096"/>
                </a:lnTo>
                <a:lnTo>
                  <a:pt x="9119740" y="4331497"/>
                </a:lnTo>
                <a:cubicBezTo>
                  <a:pt x="9119740" y="4362833"/>
                  <a:pt x="9094338" y="4388235"/>
                  <a:pt x="9063002" y="4388235"/>
                </a:cubicBezTo>
                <a:lnTo>
                  <a:pt x="9063003" y="4388234"/>
                </a:lnTo>
                <a:cubicBezTo>
                  <a:pt x="9031667" y="4388234"/>
                  <a:pt x="9006265" y="4362832"/>
                  <a:pt x="9006265" y="4331496"/>
                </a:cubicBezTo>
                <a:lnTo>
                  <a:pt x="9006266" y="2750447"/>
                </a:lnTo>
                <a:lnTo>
                  <a:pt x="7225563" y="3509201"/>
                </a:lnTo>
                <a:lnTo>
                  <a:pt x="7225563" y="5476954"/>
                </a:lnTo>
                <a:cubicBezTo>
                  <a:pt x="7225563" y="5508290"/>
                  <a:pt x="7200161" y="5533692"/>
                  <a:pt x="7168825" y="5533693"/>
                </a:cubicBezTo>
                <a:lnTo>
                  <a:pt x="7168826" y="5533692"/>
                </a:lnTo>
                <a:cubicBezTo>
                  <a:pt x="7137490" y="5533692"/>
                  <a:pt x="7112088" y="5508289"/>
                  <a:pt x="7112088" y="5476953"/>
                </a:cubicBezTo>
                <a:lnTo>
                  <a:pt x="7112087" y="3557553"/>
                </a:lnTo>
                <a:lnTo>
                  <a:pt x="5392852" y="4290116"/>
                </a:lnTo>
                <a:lnTo>
                  <a:pt x="5392851" y="6807847"/>
                </a:lnTo>
                <a:cubicBezTo>
                  <a:pt x="5392852" y="6839183"/>
                  <a:pt x="5367449" y="6864585"/>
                  <a:pt x="5336113" y="6864585"/>
                </a:cubicBezTo>
                <a:lnTo>
                  <a:pt x="5336115" y="6864584"/>
                </a:lnTo>
                <a:cubicBezTo>
                  <a:pt x="5304778" y="6864584"/>
                  <a:pt x="5279376" y="6839182"/>
                  <a:pt x="5279376" y="6807846"/>
                </a:cubicBezTo>
                <a:lnTo>
                  <a:pt x="5279376" y="4338468"/>
                </a:lnTo>
                <a:lnTo>
                  <a:pt x="3476418" y="5106705"/>
                </a:lnTo>
                <a:lnTo>
                  <a:pt x="3476417" y="8226994"/>
                </a:lnTo>
                <a:cubicBezTo>
                  <a:pt x="3476417" y="8258330"/>
                  <a:pt x="3451015" y="8283732"/>
                  <a:pt x="3419679" y="8283732"/>
                </a:cubicBezTo>
                <a:lnTo>
                  <a:pt x="3419680" y="8283731"/>
                </a:lnTo>
                <a:cubicBezTo>
                  <a:pt x="3388344" y="8283731"/>
                  <a:pt x="3362942" y="8258329"/>
                  <a:pt x="3362942" y="8226993"/>
                </a:cubicBezTo>
                <a:lnTo>
                  <a:pt x="3362942" y="5155057"/>
                </a:lnTo>
                <a:lnTo>
                  <a:pt x="395622" y="6419427"/>
                </a:lnTo>
                <a:cubicBezTo>
                  <a:pt x="327717" y="6448361"/>
                  <a:pt x="249215" y="6416769"/>
                  <a:pt x="220281" y="6348865"/>
                </a:cubicBezTo>
                <a:lnTo>
                  <a:pt x="10730" y="5857075"/>
                </a:lnTo>
                <a:cubicBezTo>
                  <a:pt x="-18204" y="5789171"/>
                  <a:pt x="13388" y="5710668"/>
                  <a:pt x="81292" y="5681734"/>
                </a:cubicBezTo>
                <a:close/>
              </a:path>
            </a:pathLst>
          </a:custGeom>
          <a:gradFill>
            <a:gsLst>
              <a:gs pos="3540">
                <a:srgbClr val="4ADAA0"/>
              </a:gs>
              <a:gs pos="39000">
                <a:srgbClr val="0070C0"/>
              </a:gs>
              <a:gs pos="77000">
                <a:srgbClr val="1F956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7" name="矩形 16">
            <a:extLst>
              <a:ext uri="{FF2B5EF4-FFF2-40B4-BE49-F238E27FC236}">
                <a16:creationId xmlns:a16="http://schemas.microsoft.com/office/drawing/2014/main" id="{14C2FA4E-C82D-4205-93B9-2081E217679B}"/>
              </a:ext>
            </a:extLst>
          </p:cNvPr>
          <p:cNvSpPr/>
          <p:nvPr/>
        </p:nvSpPr>
        <p:spPr>
          <a:xfrm>
            <a:off x="214866" y="6347348"/>
            <a:ext cx="3643745" cy="46166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四川师范大学</a:t>
            </a:r>
            <a:r>
              <a:rPr kumimoji="0" lang="en-US" altLang="zh-CN"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校史读本</a:t>
            </a:r>
          </a:p>
        </p:txBody>
      </p:sp>
      <p:grpSp>
        <p:nvGrpSpPr>
          <p:cNvPr id="20" name="组合 19">
            <a:extLst>
              <a:ext uri="{FF2B5EF4-FFF2-40B4-BE49-F238E27FC236}">
                <a16:creationId xmlns:a16="http://schemas.microsoft.com/office/drawing/2014/main" id="{8A0DC515-DA4D-4258-ACCE-A482CFAB22D2}"/>
              </a:ext>
            </a:extLst>
          </p:cNvPr>
          <p:cNvGrpSpPr/>
          <p:nvPr/>
        </p:nvGrpSpPr>
        <p:grpSpPr>
          <a:xfrm>
            <a:off x="-512801" y="9052880"/>
            <a:ext cx="2966374" cy="1954940"/>
            <a:chOff x="-359952" y="4384756"/>
            <a:chExt cx="2966374" cy="1954940"/>
          </a:xfrm>
        </p:grpSpPr>
        <p:sp>
          <p:nvSpPr>
            <p:cNvPr id="28" name="矩形 27">
              <a:extLst>
                <a:ext uri="{FF2B5EF4-FFF2-40B4-BE49-F238E27FC236}">
                  <a16:creationId xmlns:a16="http://schemas.microsoft.com/office/drawing/2014/main" id="{DFB2B534-70E6-46B5-9641-ED220EF0AEAE}"/>
                </a:ext>
              </a:extLst>
            </p:cNvPr>
            <p:cNvSpPr/>
            <p:nvPr/>
          </p:nvSpPr>
          <p:spPr>
            <a:xfrm>
              <a:off x="1013928" y="4384756"/>
              <a:ext cx="527997"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C8FA5"/>
                  </a:solidFill>
                  <a:effectLst/>
                  <a:uLnTx/>
                  <a:uFillTx/>
                  <a:latin typeface="Bernard MT Condensed" panose="02050806060905020404" pitchFamily="18" charset="0"/>
                  <a:ea typeface="方正兰亭纤黑简体" panose="02000000000000000000" pitchFamily="2" charset="-122"/>
                  <a:cs typeface="+mn-cs"/>
                </a:rPr>
                <a:t>1</a:t>
              </a:r>
              <a:endParaRPr kumimoji="0" lang="zh-CN" altLang="en-US" sz="4000" b="0" i="1" u="none" strike="noStrike" kern="1200" cap="none" spc="0" normalizeH="0" baseline="0" noProof="0" dirty="0">
                <a:ln>
                  <a:noFill/>
                </a:ln>
                <a:solidFill>
                  <a:srgbClr val="1C8FA5"/>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38" name="组合 37">
              <a:extLst>
                <a:ext uri="{FF2B5EF4-FFF2-40B4-BE49-F238E27FC236}">
                  <a16:creationId xmlns:a16="http://schemas.microsoft.com/office/drawing/2014/main" id="{3A0D20FB-CEE5-47FB-A2AE-499639BE08E6}"/>
                </a:ext>
              </a:extLst>
            </p:cNvPr>
            <p:cNvGrpSpPr/>
            <p:nvPr/>
          </p:nvGrpSpPr>
          <p:grpSpPr>
            <a:xfrm>
              <a:off x="-359952" y="5302964"/>
              <a:ext cx="2966374" cy="1036732"/>
              <a:chOff x="-430570" y="5241574"/>
              <a:chExt cx="2966374" cy="1036732"/>
            </a:xfrm>
          </p:grpSpPr>
          <p:sp>
            <p:nvSpPr>
              <p:cNvPr id="39" name="文本框 38">
                <a:extLst>
                  <a:ext uri="{FF2B5EF4-FFF2-40B4-BE49-F238E27FC236}">
                    <a16:creationId xmlns:a16="http://schemas.microsoft.com/office/drawing/2014/main" id="{F01E1E2B-6E18-40C9-8F0D-EB4939F13F75}"/>
                  </a:ext>
                </a:extLst>
              </p:cNvPr>
              <p:cNvSpPr txBox="1"/>
              <p:nvPr/>
            </p:nvSpPr>
            <p:spPr>
              <a:xfrm>
                <a:off x="-430570" y="5241574"/>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C8FA5"/>
                    </a:solidFill>
                    <a:effectLst/>
                    <a:uLnTx/>
                    <a:uFillTx/>
                    <a:latin typeface="造字工房艺尚（非商用）常规体" pitchFamily="2" charset="-122"/>
                    <a:ea typeface="造字工房艺尚（非商用）常规体" pitchFamily="2" charset="-122"/>
                    <a:cs typeface="+mn-cs"/>
                  </a:rPr>
                  <a:t>寸晷风檐</a:t>
                </a:r>
              </a:p>
            </p:txBody>
          </p:sp>
          <p:grpSp>
            <p:nvGrpSpPr>
              <p:cNvPr id="40" name="组合 39">
                <a:extLst>
                  <a:ext uri="{FF2B5EF4-FFF2-40B4-BE49-F238E27FC236}">
                    <a16:creationId xmlns:a16="http://schemas.microsoft.com/office/drawing/2014/main" id="{64442A4B-2B60-40C4-B635-012055301535}"/>
                  </a:ext>
                </a:extLst>
              </p:cNvPr>
              <p:cNvGrpSpPr/>
              <p:nvPr/>
            </p:nvGrpSpPr>
            <p:grpSpPr>
              <a:xfrm>
                <a:off x="429220" y="5864378"/>
                <a:ext cx="1246797" cy="413928"/>
                <a:chOff x="962360" y="5560331"/>
                <a:chExt cx="1450673" cy="413928"/>
              </a:xfrm>
            </p:grpSpPr>
            <p:sp>
              <p:nvSpPr>
                <p:cNvPr id="41" name="矩形 40">
                  <a:extLst>
                    <a:ext uri="{FF2B5EF4-FFF2-40B4-BE49-F238E27FC236}">
                      <a16:creationId xmlns:a16="http://schemas.microsoft.com/office/drawing/2014/main" id="{836DC894-6608-4217-8AB8-58A1A1BB4764}"/>
                    </a:ext>
                  </a:extLst>
                </p:cNvPr>
                <p:cNvSpPr/>
                <p:nvPr/>
              </p:nvSpPr>
              <p:spPr>
                <a:xfrm>
                  <a:off x="962360" y="5582629"/>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C8FA5"/>
                      </a:solidFill>
                      <a:effectLst/>
                      <a:uLnTx/>
                      <a:uFillTx/>
                      <a:latin typeface="方正兰亭纤黑简体" panose="02000000000000000000" pitchFamily="2" charset="-122"/>
                      <a:ea typeface="方正兰亭纤黑简体" panose="02000000000000000000" pitchFamily="2" charset="-122"/>
                      <a:cs typeface="+mn-cs"/>
                    </a:rPr>
                    <a:t>师大历程</a:t>
                  </a:r>
                </a:p>
              </p:txBody>
            </p:sp>
            <p:sp>
              <p:nvSpPr>
                <p:cNvPr id="42" name="矩形: 圆角 41">
                  <a:extLst>
                    <a:ext uri="{FF2B5EF4-FFF2-40B4-BE49-F238E27FC236}">
                      <a16:creationId xmlns:a16="http://schemas.microsoft.com/office/drawing/2014/main" id="{E66F9CF1-0613-4473-AABF-AE704A677A50}"/>
                    </a:ext>
                  </a:extLst>
                </p:cNvPr>
                <p:cNvSpPr/>
                <p:nvPr/>
              </p:nvSpPr>
              <p:spPr>
                <a:xfrm>
                  <a:off x="1024149" y="5560331"/>
                  <a:ext cx="1327094" cy="413928"/>
                </a:xfrm>
                <a:prstGeom prst="roundRect">
                  <a:avLst>
                    <a:gd name="adj" fmla="val 34360"/>
                  </a:avLst>
                </a:prstGeom>
                <a:noFill/>
                <a:ln w="3175">
                  <a:solidFill>
                    <a:srgbClr val="1C8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grpSp>
      <p:grpSp>
        <p:nvGrpSpPr>
          <p:cNvPr id="24" name="组合 23">
            <a:extLst>
              <a:ext uri="{FF2B5EF4-FFF2-40B4-BE49-F238E27FC236}">
                <a16:creationId xmlns:a16="http://schemas.microsoft.com/office/drawing/2014/main" id="{B2CC2BDD-CFD1-4125-8AAF-039795CEAF14}"/>
              </a:ext>
            </a:extLst>
          </p:cNvPr>
          <p:cNvGrpSpPr/>
          <p:nvPr/>
        </p:nvGrpSpPr>
        <p:grpSpPr>
          <a:xfrm>
            <a:off x="3891269" y="7985713"/>
            <a:ext cx="2966374" cy="2078513"/>
            <a:chOff x="4044118" y="3317589"/>
            <a:chExt cx="2966374" cy="2078513"/>
          </a:xfrm>
        </p:grpSpPr>
        <p:grpSp>
          <p:nvGrpSpPr>
            <p:cNvPr id="18" name="组合 17">
              <a:extLst>
                <a:ext uri="{FF2B5EF4-FFF2-40B4-BE49-F238E27FC236}">
                  <a16:creationId xmlns:a16="http://schemas.microsoft.com/office/drawing/2014/main" id="{553EB299-9DB2-44B7-8526-F901B3D61CC1}"/>
                </a:ext>
              </a:extLst>
            </p:cNvPr>
            <p:cNvGrpSpPr/>
            <p:nvPr/>
          </p:nvGrpSpPr>
          <p:grpSpPr>
            <a:xfrm>
              <a:off x="4044118" y="4376910"/>
              <a:ext cx="2966374" cy="1019192"/>
              <a:chOff x="-430570" y="5308809"/>
              <a:chExt cx="2966374" cy="1019192"/>
            </a:xfrm>
          </p:grpSpPr>
          <p:sp>
            <p:nvSpPr>
              <p:cNvPr id="22" name="文本框 21">
                <a:extLst>
                  <a:ext uri="{FF2B5EF4-FFF2-40B4-BE49-F238E27FC236}">
                    <a16:creationId xmlns:a16="http://schemas.microsoft.com/office/drawing/2014/main" id="{F4B749C9-B2B5-4CEE-8F37-897397EF5736}"/>
                  </a:ext>
                </a:extLst>
              </p:cNvPr>
              <p:cNvSpPr txBox="1"/>
              <p:nvPr/>
            </p:nvSpPr>
            <p:spPr>
              <a:xfrm>
                <a:off x="-430570" y="5308809"/>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D778A"/>
                    </a:solidFill>
                    <a:effectLst/>
                    <a:uLnTx/>
                    <a:uFillTx/>
                    <a:latin typeface="造字工房艺尚（非商用）常规体" pitchFamily="2" charset="-122"/>
                    <a:ea typeface="造字工房艺尚（非商用）常规体" pitchFamily="2" charset="-122"/>
                    <a:cs typeface="+mn-cs"/>
                  </a:rPr>
                  <a:t>碧瓦朱寰</a:t>
                </a:r>
              </a:p>
            </p:txBody>
          </p:sp>
          <p:grpSp>
            <p:nvGrpSpPr>
              <p:cNvPr id="15" name="组合 14">
                <a:extLst>
                  <a:ext uri="{FF2B5EF4-FFF2-40B4-BE49-F238E27FC236}">
                    <a16:creationId xmlns:a16="http://schemas.microsoft.com/office/drawing/2014/main" id="{928C83F2-9523-4FF8-AB90-533C07D9FA23}"/>
                  </a:ext>
                </a:extLst>
              </p:cNvPr>
              <p:cNvGrpSpPr/>
              <p:nvPr/>
            </p:nvGrpSpPr>
            <p:grpSpPr>
              <a:xfrm>
                <a:off x="429220" y="5914073"/>
                <a:ext cx="1246797" cy="413928"/>
                <a:chOff x="962360" y="5610026"/>
                <a:chExt cx="1450673" cy="413928"/>
              </a:xfrm>
            </p:grpSpPr>
            <p:sp>
              <p:nvSpPr>
                <p:cNvPr id="33" name="矩形 32">
                  <a:extLst>
                    <a:ext uri="{FF2B5EF4-FFF2-40B4-BE49-F238E27FC236}">
                      <a16:creationId xmlns:a16="http://schemas.microsoft.com/office/drawing/2014/main" id="{BBB56B21-B4D0-46C5-A7C5-BAF8E209C5DD}"/>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D778A"/>
                      </a:solidFill>
                      <a:effectLst/>
                      <a:uLnTx/>
                      <a:uFillTx/>
                      <a:latin typeface="方正兰亭纤黑简体" panose="02000000000000000000" pitchFamily="2" charset="-122"/>
                      <a:ea typeface="方正兰亭纤黑简体" panose="02000000000000000000" pitchFamily="2" charset="-122"/>
                      <a:cs typeface="+mn-cs"/>
                    </a:rPr>
                    <a:t>师大风物</a:t>
                  </a:r>
                </a:p>
              </p:txBody>
            </p:sp>
            <p:sp>
              <p:nvSpPr>
                <p:cNvPr id="14" name="矩形: 圆角 13">
                  <a:extLst>
                    <a:ext uri="{FF2B5EF4-FFF2-40B4-BE49-F238E27FC236}">
                      <a16:creationId xmlns:a16="http://schemas.microsoft.com/office/drawing/2014/main" id="{4D2D49A2-6134-46F4-9899-F7561D669BFB}"/>
                    </a:ext>
                  </a:extLst>
                </p:cNvPr>
                <p:cNvSpPr/>
                <p:nvPr/>
              </p:nvSpPr>
              <p:spPr>
                <a:xfrm>
                  <a:off x="1024149" y="5610026"/>
                  <a:ext cx="1327094" cy="413928"/>
                </a:xfrm>
                <a:prstGeom prst="roundRect">
                  <a:avLst>
                    <a:gd name="adj" fmla="val 34360"/>
                  </a:avLst>
                </a:prstGeom>
                <a:noFill/>
                <a:ln w="3175">
                  <a:solidFill>
                    <a:srgbClr val="0D77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sp>
          <p:nvSpPr>
            <p:cNvPr id="45" name="矩形 44">
              <a:extLst>
                <a:ext uri="{FF2B5EF4-FFF2-40B4-BE49-F238E27FC236}">
                  <a16:creationId xmlns:a16="http://schemas.microsoft.com/office/drawing/2014/main" id="{4A0894E5-BA10-460A-B48C-C5715DA7C733}"/>
                </a:ext>
              </a:extLst>
            </p:cNvPr>
            <p:cNvSpPr/>
            <p:nvPr/>
          </p:nvSpPr>
          <p:spPr>
            <a:xfrm>
              <a:off x="5485858" y="3317589"/>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0D778A"/>
                  </a:solidFill>
                  <a:effectLst/>
                  <a:uLnTx/>
                  <a:uFillTx/>
                  <a:latin typeface="Bernard MT Condensed" panose="02050806060905020404" pitchFamily="18" charset="0"/>
                  <a:ea typeface="方正兰亭纤黑简体" panose="02000000000000000000" pitchFamily="2" charset="-122"/>
                  <a:cs typeface="+mn-cs"/>
                </a:rPr>
                <a:t>3</a:t>
              </a:r>
              <a:endParaRPr kumimoji="0" lang="zh-CN" altLang="en-US" sz="4000" b="0" i="1" u="none" strike="noStrike" kern="1200" cap="none" spc="0" normalizeH="0" baseline="0" noProof="0" dirty="0">
                <a:ln>
                  <a:noFill/>
                </a:ln>
                <a:solidFill>
                  <a:srgbClr val="0D778A"/>
                </a:solidFill>
                <a:effectLst/>
                <a:uLnTx/>
                <a:uFillTx/>
                <a:latin typeface="Bernard MT Condensed" panose="02050806060905020404" pitchFamily="18" charset="0"/>
                <a:ea typeface="方正兰亭纤黑简体" panose="02000000000000000000" pitchFamily="2" charset="-122"/>
                <a:cs typeface="+mn-cs"/>
              </a:endParaRPr>
            </a:p>
          </p:txBody>
        </p:sp>
      </p:grpSp>
      <p:grpSp>
        <p:nvGrpSpPr>
          <p:cNvPr id="21" name="组合 20">
            <a:extLst>
              <a:ext uri="{FF2B5EF4-FFF2-40B4-BE49-F238E27FC236}">
                <a16:creationId xmlns:a16="http://schemas.microsoft.com/office/drawing/2014/main" id="{8BD0E3C4-C89F-44F9-8304-02DD3DE293C0}"/>
              </a:ext>
            </a:extLst>
          </p:cNvPr>
          <p:cNvGrpSpPr/>
          <p:nvPr/>
        </p:nvGrpSpPr>
        <p:grpSpPr>
          <a:xfrm>
            <a:off x="1689234" y="8491674"/>
            <a:ext cx="2966374" cy="2012778"/>
            <a:chOff x="1842083" y="3823550"/>
            <a:chExt cx="2966374" cy="2012778"/>
          </a:xfrm>
        </p:grpSpPr>
        <p:sp>
          <p:nvSpPr>
            <p:cNvPr id="32" name="矩形 31">
              <a:extLst>
                <a:ext uri="{FF2B5EF4-FFF2-40B4-BE49-F238E27FC236}">
                  <a16:creationId xmlns:a16="http://schemas.microsoft.com/office/drawing/2014/main" id="{84CA8C5C-5AB5-471C-8EC9-4083DA81A3EB}"/>
                </a:ext>
              </a:extLst>
            </p:cNvPr>
            <p:cNvSpPr/>
            <p:nvPr/>
          </p:nvSpPr>
          <p:spPr>
            <a:xfrm>
              <a:off x="3278119" y="3823550"/>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026AAA"/>
                  </a:solidFill>
                  <a:effectLst/>
                  <a:uLnTx/>
                  <a:uFillTx/>
                  <a:latin typeface="Bernard MT Condensed" panose="02050806060905020404" pitchFamily="18" charset="0"/>
                  <a:ea typeface="方正兰亭纤黑简体" panose="02000000000000000000" pitchFamily="2" charset="-122"/>
                  <a:cs typeface="+mn-cs"/>
                </a:rPr>
                <a:t>2</a:t>
              </a:r>
              <a:endParaRPr kumimoji="0" lang="zh-CN" altLang="en-US" sz="4000" b="0" i="1" u="none" strike="noStrike" kern="1200" cap="none" spc="0" normalizeH="0" baseline="0" noProof="0" dirty="0">
                <a:ln>
                  <a:noFill/>
                </a:ln>
                <a:solidFill>
                  <a:srgbClr val="026AAA"/>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46" name="组合 45">
              <a:extLst>
                <a:ext uri="{FF2B5EF4-FFF2-40B4-BE49-F238E27FC236}">
                  <a16:creationId xmlns:a16="http://schemas.microsoft.com/office/drawing/2014/main" id="{C91D9799-E44A-4F16-88CD-72644B126D00}"/>
                </a:ext>
              </a:extLst>
            </p:cNvPr>
            <p:cNvGrpSpPr/>
            <p:nvPr/>
          </p:nvGrpSpPr>
          <p:grpSpPr>
            <a:xfrm>
              <a:off x="1842083" y="4813043"/>
              <a:ext cx="2966374" cy="1023285"/>
              <a:chOff x="-430570" y="5255021"/>
              <a:chExt cx="2966374" cy="1023285"/>
            </a:xfrm>
          </p:grpSpPr>
          <p:sp>
            <p:nvSpPr>
              <p:cNvPr id="47" name="文本框 46">
                <a:extLst>
                  <a:ext uri="{FF2B5EF4-FFF2-40B4-BE49-F238E27FC236}">
                    <a16:creationId xmlns:a16="http://schemas.microsoft.com/office/drawing/2014/main" id="{C6202AE3-A978-4C3C-AE21-7A37E6BD8390}"/>
                  </a:ext>
                </a:extLst>
              </p:cNvPr>
              <p:cNvSpPr txBox="1"/>
              <p:nvPr/>
            </p:nvSpPr>
            <p:spPr>
              <a:xfrm>
                <a:off x="-430570" y="5255021"/>
                <a:ext cx="2966374" cy="646331"/>
              </a:xfrm>
              <a:prstGeom prst="rect">
                <a:avLst/>
              </a:prstGeom>
              <a:noFill/>
            </p:spPr>
            <p:txBody>
              <a:bodyPr wrap="square" rtlCol="0">
                <a:spAutoFit/>
              </a:bodyPr>
              <a:lstStyle>
                <a:defPPr>
                  <a:defRPr lang="zh-CN"/>
                </a:defPPr>
                <a:lvl1pPr algn="ctr">
                  <a:defRPr sz="3600">
                    <a:solidFill>
                      <a:srgbClr val="1C8FA5"/>
                    </a:solidFill>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26AAA"/>
                    </a:solidFill>
                    <a:effectLst/>
                    <a:uLnTx/>
                    <a:uFillTx/>
                    <a:latin typeface="造字工房艺尚（非商用）常规体" pitchFamily="2" charset="-122"/>
                    <a:ea typeface="造字工房艺尚（非商用）常规体" pitchFamily="2" charset="-122"/>
                    <a:cs typeface="+mn-cs"/>
                  </a:rPr>
                  <a:t>簪缨撷芳</a:t>
                </a:r>
              </a:p>
            </p:txBody>
          </p:sp>
          <p:grpSp>
            <p:nvGrpSpPr>
              <p:cNvPr id="48" name="组合 47">
                <a:extLst>
                  <a:ext uri="{FF2B5EF4-FFF2-40B4-BE49-F238E27FC236}">
                    <a16:creationId xmlns:a16="http://schemas.microsoft.com/office/drawing/2014/main" id="{7544E8C8-31DA-4C01-8C26-09885512D695}"/>
                  </a:ext>
                </a:extLst>
              </p:cNvPr>
              <p:cNvGrpSpPr/>
              <p:nvPr/>
            </p:nvGrpSpPr>
            <p:grpSpPr>
              <a:xfrm>
                <a:off x="429220" y="5864378"/>
                <a:ext cx="1246797" cy="413928"/>
                <a:chOff x="962360" y="5560331"/>
                <a:chExt cx="1450673" cy="413928"/>
              </a:xfrm>
            </p:grpSpPr>
            <p:sp>
              <p:nvSpPr>
                <p:cNvPr id="49" name="矩形 48">
                  <a:extLst>
                    <a:ext uri="{FF2B5EF4-FFF2-40B4-BE49-F238E27FC236}">
                      <a16:creationId xmlns:a16="http://schemas.microsoft.com/office/drawing/2014/main" id="{CA5E24ED-8442-4577-B0D9-7CC1BAC7157D}"/>
                    </a:ext>
                  </a:extLst>
                </p:cNvPr>
                <p:cNvSpPr/>
                <p:nvPr/>
              </p:nvSpPr>
              <p:spPr>
                <a:xfrm>
                  <a:off x="962360" y="5582629"/>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26AAA"/>
                      </a:solidFill>
                      <a:effectLst/>
                      <a:uLnTx/>
                      <a:uFillTx/>
                      <a:latin typeface="方正兰亭纤黑简体" panose="02000000000000000000" pitchFamily="2" charset="-122"/>
                      <a:ea typeface="方正兰亭纤黑简体" panose="02000000000000000000" pitchFamily="2" charset="-122"/>
                      <a:cs typeface="+mn-cs"/>
                    </a:rPr>
                    <a:t>师大人士</a:t>
                  </a:r>
                </a:p>
              </p:txBody>
            </p:sp>
            <p:sp>
              <p:nvSpPr>
                <p:cNvPr id="50" name="矩形: 圆角 49">
                  <a:extLst>
                    <a:ext uri="{FF2B5EF4-FFF2-40B4-BE49-F238E27FC236}">
                      <a16:creationId xmlns:a16="http://schemas.microsoft.com/office/drawing/2014/main" id="{889996FD-B785-40B4-BD22-5707FB80B550}"/>
                    </a:ext>
                  </a:extLst>
                </p:cNvPr>
                <p:cNvSpPr/>
                <p:nvPr/>
              </p:nvSpPr>
              <p:spPr>
                <a:xfrm>
                  <a:off x="1024149" y="5560331"/>
                  <a:ext cx="1327094" cy="413928"/>
                </a:xfrm>
                <a:prstGeom prst="roundRect">
                  <a:avLst>
                    <a:gd name="adj" fmla="val 34360"/>
                  </a:avLst>
                </a:prstGeom>
                <a:noFill/>
                <a:ln w="3175">
                  <a:solidFill>
                    <a:srgbClr val="026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grpSp>
      <p:grpSp>
        <p:nvGrpSpPr>
          <p:cNvPr id="29" name="组合 28">
            <a:extLst>
              <a:ext uri="{FF2B5EF4-FFF2-40B4-BE49-F238E27FC236}">
                <a16:creationId xmlns:a16="http://schemas.microsoft.com/office/drawing/2014/main" id="{C77F521B-C750-48F0-B33B-F09667D1AA8B}"/>
              </a:ext>
            </a:extLst>
          </p:cNvPr>
          <p:cNvGrpSpPr/>
          <p:nvPr/>
        </p:nvGrpSpPr>
        <p:grpSpPr>
          <a:xfrm>
            <a:off x="6044317" y="7689351"/>
            <a:ext cx="2966374" cy="2036716"/>
            <a:chOff x="6246153" y="2923253"/>
            <a:chExt cx="2966374" cy="2036716"/>
          </a:xfrm>
        </p:grpSpPr>
        <p:sp>
          <p:nvSpPr>
            <p:cNvPr id="53" name="矩形 52">
              <a:extLst>
                <a:ext uri="{FF2B5EF4-FFF2-40B4-BE49-F238E27FC236}">
                  <a16:creationId xmlns:a16="http://schemas.microsoft.com/office/drawing/2014/main" id="{C19241DA-BE28-4F9F-A3CC-E43C9E901631}"/>
                </a:ext>
              </a:extLst>
            </p:cNvPr>
            <p:cNvSpPr/>
            <p:nvPr/>
          </p:nvSpPr>
          <p:spPr>
            <a:xfrm>
              <a:off x="7693597" y="2923253"/>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68A80"/>
                  </a:solidFill>
                  <a:effectLst/>
                  <a:uLnTx/>
                  <a:uFillTx/>
                  <a:latin typeface="Bernard MT Condensed" panose="02050806060905020404" pitchFamily="18" charset="0"/>
                  <a:ea typeface="方正兰亭纤黑简体" panose="02000000000000000000" pitchFamily="2" charset="-122"/>
                  <a:cs typeface="+mn-cs"/>
                </a:rPr>
                <a:t>4</a:t>
              </a:r>
              <a:endParaRPr kumimoji="0" lang="zh-CN" altLang="en-US" sz="4000" b="0" i="1" u="none" strike="noStrike" kern="1200" cap="none" spc="0" normalizeH="0" baseline="0" noProof="0" dirty="0">
                <a:ln>
                  <a:noFill/>
                </a:ln>
                <a:solidFill>
                  <a:srgbClr val="168A80"/>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54" name="组合 53">
              <a:extLst>
                <a:ext uri="{FF2B5EF4-FFF2-40B4-BE49-F238E27FC236}">
                  <a16:creationId xmlns:a16="http://schemas.microsoft.com/office/drawing/2014/main" id="{79BC1033-0C07-4044-B62C-4D9EAAB09C79}"/>
                </a:ext>
              </a:extLst>
            </p:cNvPr>
            <p:cNvGrpSpPr/>
            <p:nvPr/>
          </p:nvGrpSpPr>
          <p:grpSpPr>
            <a:xfrm>
              <a:off x="6246153" y="3940777"/>
              <a:ext cx="2966374" cy="1019192"/>
              <a:chOff x="-430570" y="5308809"/>
              <a:chExt cx="2966374" cy="1019192"/>
            </a:xfrm>
          </p:grpSpPr>
          <p:sp>
            <p:nvSpPr>
              <p:cNvPr id="55" name="文本框 54">
                <a:extLst>
                  <a:ext uri="{FF2B5EF4-FFF2-40B4-BE49-F238E27FC236}">
                    <a16:creationId xmlns:a16="http://schemas.microsoft.com/office/drawing/2014/main" id="{0F818D2C-57A1-4224-82CF-A8C41346EA8F}"/>
                  </a:ext>
                </a:extLst>
              </p:cNvPr>
              <p:cNvSpPr txBox="1"/>
              <p:nvPr/>
            </p:nvSpPr>
            <p:spPr>
              <a:xfrm>
                <a:off x="-430570" y="5308809"/>
                <a:ext cx="2966374" cy="64633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68A80"/>
                    </a:solidFill>
                    <a:effectLst/>
                    <a:uLnTx/>
                    <a:uFillTx/>
                    <a:latin typeface="造字工房艺尚（非商用）常规体" pitchFamily="2" charset="-122"/>
                    <a:ea typeface="造字工房艺尚（非商用）常规体" pitchFamily="2" charset="-122"/>
                    <a:cs typeface="+mn-cs"/>
                  </a:rPr>
                  <a:t>春泥鸿迹</a:t>
                </a:r>
              </a:p>
            </p:txBody>
          </p:sp>
          <p:grpSp>
            <p:nvGrpSpPr>
              <p:cNvPr id="56" name="组合 55">
                <a:extLst>
                  <a:ext uri="{FF2B5EF4-FFF2-40B4-BE49-F238E27FC236}">
                    <a16:creationId xmlns:a16="http://schemas.microsoft.com/office/drawing/2014/main" id="{EAEDEC19-DCE5-490A-942D-1BBA0C848067}"/>
                  </a:ext>
                </a:extLst>
              </p:cNvPr>
              <p:cNvGrpSpPr/>
              <p:nvPr/>
            </p:nvGrpSpPr>
            <p:grpSpPr>
              <a:xfrm>
                <a:off x="429220" y="5914073"/>
                <a:ext cx="1246797" cy="413928"/>
                <a:chOff x="962360" y="5610026"/>
                <a:chExt cx="1450673" cy="413928"/>
              </a:xfrm>
            </p:grpSpPr>
            <p:sp>
              <p:nvSpPr>
                <p:cNvPr id="57" name="矩形 56">
                  <a:extLst>
                    <a:ext uri="{FF2B5EF4-FFF2-40B4-BE49-F238E27FC236}">
                      <a16:creationId xmlns:a16="http://schemas.microsoft.com/office/drawing/2014/main" id="{C809970C-5E95-421D-BD24-C01F9F49DF43}"/>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68A80"/>
                      </a:solidFill>
                      <a:effectLst/>
                      <a:uLnTx/>
                      <a:uFillTx/>
                      <a:latin typeface="方正兰亭纤黑简体" panose="02000000000000000000" pitchFamily="2" charset="-122"/>
                      <a:ea typeface="方正兰亭纤黑简体" panose="02000000000000000000" pitchFamily="2" charset="-122"/>
                      <a:cs typeface="+mn-cs"/>
                    </a:rPr>
                    <a:t>师大印象</a:t>
                  </a:r>
                </a:p>
              </p:txBody>
            </p:sp>
            <p:sp>
              <p:nvSpPr>
                <p:cNvPr id="58" name="矩形: 圆角 57">
                  <a:extLst>
                    <a:ext uri="{FF2B5EF4-FFF2-40B4-BE49-F238E27FC236}">
                      <a16:creationId xmlns:a16="http://schemas.microsoft.com/office/drawing/2014/main" id="{59C72212-24DF-43B9-A32B-F314BB618FC8}"/>
                    </a:ext>
                  </a:extLst>
                </p:cNvPr>
                <p:cNvSpPr/>
                <p:nvPr/>
              </p:nvSpPr>
              <p:spPr>
                <a:xfrm>
                  <a:off x="1024149" y="5610026"/>
                  <a:ext cx="1327094" cy="413928"/>
                </a:xfrm>
                <a:prstGeom prst="roundRect">
                  <a:avLst>
                    <a:gd name="adj" fmla="val 34360"/>
                  </a:avLst>
                </a:prstGeom>
                <a:noFill/>
                <a:ln w="3175">
                  <a:solidFill>
                    <a:srgbClr val="168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grpSp>
      <p:grpSp>
        <p:nvGrpSpPr>
          <p:cNvPr id="35" name="组合 34">
            <a:extLst>
              <a:ext uri="{FF2B5EF4-FFF2-40B4-BE49-F238E27FC236}">
                <a16:creationId xmlns:a16="http://schemas.microsoft.com/office/drawing/2014/main" id="{370B430E-40AA-403D-B23E-BB2DCAF4D78B}"/>
              </a:ext>
            </a:extLst>
          </p:cNvPr>
          <p:cNvGrpSpPr/>
          <p:nvPr/>
        </p:nvGrpSpPr>
        <p:grpSpPr>
          <a:xfrm>
            <a:off x="8262682" y="7276776"/>
            <a:ext cx="2966374" cy="2013158"/>
            <a:chOff x="8448189" y="2510678"/>
            <a:chExt cx="2966374" cy="2013158"/>
          </a:xfrm>
        </p:grpSpPr>
        <p:sp>
          <p:nvSpPr>
            <p:cNvPr id="61" name="矩形 60">
              <a:extLst>
                <a:ext uri="{FF2B5EF4-FFF2-40B4-BE49-F238E27FC236}">
                  <a16:creationId xmlns:a16="http://schemas.microsoft.com/office/drawing/2014/main" id="{9413A8F1-88AC-4067-9671-969C5C7FB7F0}"/>
                </a:ext>
              </a:extLst>
            </p:cNvPr>
            <p:cNvSpPr/>
            <p:nvPr/>
          </p:nvSpPr>
          <p:spPr>
            <a:xfrm>
              <a:off x="9792945" y="2510678"/>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98568"/>
                  </a:solidFill>
                  <a:effectLst/>
                  <a:uLnTx/>
                  <a:uFillTx/>
                  <a:latin typeface="Bernard MT Condensed" panose="02050806060905020404" pitchFamily="18" charset="0"/>
                  <a:ea typeface="方正兰亭纤黑简体" panose="02000000000000000000" pitchFamily="2" charset="-122"/>
                  <a:cs typeface="+mn-cs"/>
                </a:rPr>
                <a:t>5</a:t>
              </a:r>
              <a:endParaRPr kumimoji="0" lang="zh-CN" altLang="en-US" sz="4000" b="0" i="1" u="none" strike="noStrike" kern="1200" cap="none" spc="0" normalizeH="0" baseline="0" noProof="0" dirty="0">
                <a:ln>
                  <a:noFill/>
                </a:ln>
                <a:solidFill>
                  <a:srgbClr val="198568"/>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62" name="组合 61">
              <a:extLst>
                <a:ext uri="{FF2B5EF4-FFF2-40B4-BE49-F238E27FC236}">
                  <a16:creationId xmlns:a16="http://schemas.microsoft.com/office/drawing/2014/main" id="{9218150A-C0FB-40AC-9223-A7B8553D06BB}"/>
                </a:ext>
              </a:extLst>
            </p:cNvPr>
            <p:cNvGrpSpPr/>
            <p:nvPr/>
          </p:nvGrpSpPr>
          <p:grpSpPr>
            <a:xfrm>
              <a:off x="8448189" y="3504644"/>
              <a:ext cx="2966374" cy="1019192"/>
              <a:chOff x="-430570" y="5308809"/>
              <a:chExt cx="2966374" cy="1019192"/>
            </a:xfrm>
          </p:grpSpPr>
          <p:sp>
            <p:nvSpPr>
              <p:cNvPr id="63" name="文本框 62">
                <a:extLst>
                  <a:ext uri="{FF2B5EF4-FFF2-40B4-BE49-F238E27FC236}">
                    <a16:creationId xmlns:a16="http://schemas.microsoft.com/office/drawing/2014/main" id="{B302E1B9-BD29-4624-916C-F7910881F92D}"/>
                  </a:ext>
                </a:extLst>
              </p:cNvPr>
              <p:cNvSpPr txBox="1"/>
              <p:nvPr/>
            </p:nvSpPr>
            <p:spPr>
              <a:xfrm>
                <a:off x="-430570" y="5308809"/>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D895D"/>
                    </a:solidFill>
                    <a:effectLst/>
                    <a:uLnTx/>
                    <a:uFillTx/>
                    <a:latin typeface="造字工房艺尚（非商用）常规体" pitchFamily="2" charset="-122"/>
                    <a:ea typeface="造字工房艺尚（非商用）常规体" pitchFamily="2" charset="-122"/>
                    <a:cs typeface="+mn-cs"/>
                  </a:rPr>
                  <a:t>吉光片羽</a:t>
                </a:r>
              </a:p>
            </p:txBody>
          </p:sp>
          <p:grpSp>
            <p:nvGrpSpPr>
              <p:cNvPr id="64" name="组合 63">
                <a:extLst>
                  <a:ext uri="{FF2B5EF4-FFF2-40B4-BE49-F238E27FC236}">
                    <a16:creationId xmlns:a16="http://schemas.microsoft.com/office/drawing/2014/main" id="{14734F01-B47E-4FB3-B470-E6D4F28AF763}"/>
                  </a:ext>
                </a:extLst>
              </p:cNvPr>
              <p:cNvGrpSpPr/>
              <p:nvPr/>
            </p:nvGrpSpPr>
            <p:grpSpPr>
              <a:xfrm>
                <a:off x="429220" y="5914073"/>
                <a:ext cx="1246797" cy="413928"/>
                <a:chOff x="962360" y="5610026"/>
                <a:chExt cx="1450673" cy="413928"/>
              </a:xfrm>
            </p:grpSpPr>
            <p:sp>
              <p:nvSpPr>
                <p:cNvPr id="65" name="矩形 64">
                  <a:extLst>
                    <a:ext uri="{FF2B5EF4-FFF2-40B4-BE49-F238E27FC236}">
                      <a16:creationId xmlns:a16="http://schemas.microsoft.com/office/drawing/2014/main" id="{6877C63F-225F-4F7B-AC5F-3995268F25F5}"/>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98568"/>
                      </a:solidFill>
                      <a:effectLst/>
                      <a:uLnTx/>
                      <a:uFillTx/>
                      <a:latin typeface="方正兰亭纤黑简体" panose="02000000000000000000" pitchFamily="2" charset="-122"/>
                      <a:ea typeface="方正兰亭纤黑简体" panose="02000000000000000000" pitchFamily="2" charset="-122"/>
                      <a:cs typeface="+mn-cs"/>
                    </a:rPr>
                    <a:t>师大掠影</a:t>
                  </a:r>
                </a:p>
              </p:txBody>
            </p:sp>
            <p:sp>
              <p:nvSpPr>
                <p:cNvPr id="66" name="矩形: 圆角 65">
                  <a:extLst>
                    <a:ext uri="{FF2B5EF4-FFF2-40B4-BE49-F238E27FC236}">
                      <a16:creationId xmlns:a16="http://schemas.microsoft.com/office/drawing/2014/main" id="{D0C0947B-5F6A-4197-BEAD-03987D2FE7D2}"/>
                    </a:ext>
                  </a:extLst>
                </p:cNvPr>
                <p:cNvSpPr/>
                <p:nvPr/>
              </p:nvSpPr>
              <p:spPr>
                <a:xfrm>
                  <a:off x="1024149" y="5610026"/>
                  <a:ext cx="1327094" cy="413928"/>
                </a:xfrm>
                <a:prstGeom prst="roundRect">
                  <a:avLst>
                    <a:gd name="adj" fmla="val 34360"/>
                  </a:avLst>
                </a:prstGeom>
                <a:noFill/>
                <a:ln w="3175">
                  <a:solidFill>
                    <a:srgbClr val="0D77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grpSp>
      <p:sp>
        <p:nvSpPr>
          <p:cNvPr id="75" name="矩形 74">
            <a:extLst>
              <a:ext uri="{FF2B5EF4-FFF2-40B4-BE49-F238E27FC236}">
                <a16:creationId xmlns:a16="http://schemas.microsoft.com/office/drawing/2014/main" id="{30458F8E-2BAC-488B-A669-2E0969D7BA4C}"/>
              </a:ext>
            </a:extLst>
          </p:cNvPr>
          <p:cNvSpPr/>
          <p:nvPr/>
        </p:nvSpPr>
        <p:spPr>
          <a:xfrm>
            <a:off x="5070353" y="6396319"/>
            <a:ext cx="6653000" cy="369332"/>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本张选用图标为四川师范大学狮山校区 思源屋题铭</a:t>
            </a:r>
          </a:p>
        </p:txBody>
      </p:sp>
      <p:sp>
        <p:nvSpPr>
          <p:cNvPr id="76" name="矩形 75">
            <a:extLst>
              <a:ext uri="{FF2B5EF4-FFF2-40B4-BE49-F238E27FC236}">
                <a16:creationId xmlns:a16="http://schemas.microsoft.com/office/drawing/2014/main" id="{E0DA7D97-DD19-43C3-8A15-88FF7B073811}"/>
              </a:ext>
            </a:extLst>
          </p:cNvPr>
          <p:cNvSpPr/>
          <p:nvPr/>
        </p:nvSpPr>
        <p:spPr>
          <a:xfrm>
            <a:off x="7142112" y="735291"/>
            <a:ext cx="2017583" cy="707886"/>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1D895D"/>
                </a:solidFill>
                <a:effectLst/>
                <a:uLnTx/>
                <a:uFillTx/>
                <a:latin typeface="造字工房艺尚（非商用）常规体" pitchFamily="2" charset="-122"/>
                <a:ea typeface="造字工房艺尚（非商用）常规体" pitchFamily="2" charset="-122"/>
                <a:cs typeface="+mn-cs"/>
              </a:rPr>
              <a:t>师大掠影</a:t>
            </a:r>
          </a:p>
        </p:txBody>
      </p:sp>
      <p:grpSp>
        <p:nvGrpSpPr>
          <p:cNvPr id="7" name="组合 6">
            <a:extLst>
              <a:ext uri="{FF2B5EF4-FFF2-40B4-BE49-F238E27FC236}">
                <a16:creationId xmlns:a16="http://schemas.microsoft.com/office/drawing/2014/main" id="{51D01B69-47EA-418D-BB55-6E51342C3574}"/>
              </a:ext>
            </a:extLst>
          </p:cNvPr>
          <p:cNvGrpSpPr/>
          <p:nvPr/>
        </p:nvGrpSpPr>
        <p:grpSpPr>
          <a:xfrm>
            <a:off x="5374456" y="186746"/>
            <a:ext cx="9255944" cy="440462"/>
            <a:chOff x="5401500" y="596102"/>
            <a:chExt cx="9255944" cy="440462"/>
          </a:xfrm>
        </p:grpSpPr>
        <p:cxnSp>
          <p:nvCxnSpPr>
            <p:cNvPr id="167" name="直接连接符 166">
              <a:extLst>
                <a:ext uri="{FF2B5EF4-FFF2-40B4-BE49-F238E27FC236}">
                  <a16:creationId xmlns:a16="http://schemas.microsoft.com/office/drawing/2014/main" id="{A3E08EF6-0759-4F53-8542-7FC5F79D2DE0}"/>
                </a:ext>
              </a:extLst>
            </p:cNvPr>
            <p:cNvCxnSpPr/>
            <p:nvPr/>
          </p:nvCxnSpPr>
          <p:spPr>
            <a:xfrm>
              <a:off x="5401500" y="816333"/>
              <a:ext cx="214884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5A0D2FBD-1F49-4809-A7C9-D86E81B265D9}"/>
                </a:ext>
              </a:extLst>
            </p:cNvPr>
            <p:cNvCxnSpPr>
              <a:cxnSpLocks/>
            </p:cNvCxnSpPr>
            <p:nvPr/>
          </p:nvCxnSpPr>
          <p:spPr>
            <a:xfrm>
              <a:off x="8845377" y="816333"/>
              <a:ext cx="58120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69" name="图片 168">
              <a:extLst>
                <a:ext uri="{FF2B5EF4-FFF2-40B4-BE49-F238E27FC236}">
                  <a16:creationId xmlns:a16="http://schemas.microsoft.com/office/drawing/2014/main" id="{14CD8437-6938-4952-AC40-516D158A53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7627" y="596102"/>
              <a:ext cx="440462" cy="440462"/>
            </a:xfrm>
            <a:prstGeom prst="ellipse">
              <a:avLst/>
            </a:prstGeom>
            <a:effectLst>
              <a:outerShdw blurRad="63500" sx="102000" sy="102000" algn="ctr" rotWithShape="0">
                <a:prstClr val="black">
                  <a:alpha val="40000"/>
                </a:prstClr>
              </a:outerShdw>
            </a:effectLst>
          </p:spPr>
        </p:pic>
      </p:grpSp>
      <p:grpSp>
        <p:nvGrpSpPr>
          <p:cNvPr id="36" name="组合 35">
            <a:extLst>
              <a:ext uri="{FF2B5EF4-FFF2-40B4-BE49-F238E27FC236}">
                <a16:creationId xmlns:a16="http://schemas.microsoft.com/office/drawing/2014/main" id="{14B1F22A-6A4B-451F-BFC6-CEC281A10089}"/>
              </a:ext>
            </a:extLst>
          </p:cNvPr>
          <p:cNvGrpSpPr/>
          <p:nvPr/>
        </p:nvGrpSpPr>
        <p:grpSpPr>
          <a:xfrm>
            <a:off x="6234773" y="1556867"/>
            <a:ext cx="1708089" cy="1176108"/>
            <a:chOff x="4998404" y="1783132"/>
            <a:chExt cx="1708089" cy="1176108"/>
          </a:xfrm>
        </p:grpSpPr>
        <p:sp>
          <p:nvSpPr>
            <p:cNvPr id="69" name="文本框 68">
              <a:extLst>
                <a:ext uri="{FF2B5EF4-FFF2-40B4-BE49-F238E27FC236}">
                  <a16:creationId xmlns:a16="http://schemas.microsoft.com/office/drawing/2014/main" id="{E669DF53-F2C6-4C93-B63D-798738B0C34A}"/>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怀觚握椠</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高山景行</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p:txBody>
        </p:sp>
        <p:sp>
          <p:nvSpPr>
            <p:cNvPr id="19" name="矩形: 圆角 18">
              <a:extLst>
                <a:ext uri="{FF2B5EF4-FFF2-40B4-BE49-F238E27FC236}">
                  <a16:creationId xmlns:a16="http://schemas.microsoft.com/office/drawing/2014/main" id="{83D669FA-EE43-4B54-8EBD-8D0534A487A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34" name="组合 33">
              <a:extLst>
                <a:ext uri="{FF2B5EF4-FFF2-40B4-BE49-F238E27FC236}">
                  <a16:creationId xmlns:a16="http://schemas.microsoft.com/office/drawing/2014/main" id="{33974725-D27B-4D27-93A2-C1212BA09061}"/>
                </a:ext>
              </a:extLst>
            </p:cNvPr>
            <p:cNvGrpSpPr/>
            <p:nvPr/>
          </p:nvGrpSpPr>
          <p:grpSpPr>
            <a:xfrm>
              <a:off x="5164853" y="2843015"/>
              <a:ext cx="1341455" cy="116225"/>
              <a:chOff x="5164853" y="2843015"/>
              <a:chExt cx="1341455" cy="116225"/>
            </a:xfrm>
          </p:grpSpPr>
          <p:cxnSp>
            <p:nvCxnSpPr>
              <p:cNvPr id="25" name="直接连接符 24">
                <a:extLst>
                  <a:ext uri="{FF2B5EF4-FFF2-40B4-BE49-F238E27FC236}">
                    <a16:creationId xmlns:a16="http://schemas.microsoft.com/office/drawing/2014/main" id="{2B93C667-9B6A-4330-98C2-3CD708B37367}"/>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BA07F75-3530-4464-B660-7EE5C90CC210}"/>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83AC61B-21BD-46DC-9AFE-EFFF177619AC}"/>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302BF2D-4B7D-47EC-8B1C-214EF2544D97}"/>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0" name="组合 79">
            <a:extLst>
              <a:ext uri="{FF2B5EF4-FFF2-40B4-BE49-F238E27FC236}">
                <a16:creationId xmlns:a16="http://schemas.microsoft.com/office/drawing/2014/main" id="{880CB805-47DF-4C4C-B5D9-32889D5DF054}"/>
              </a:ext>
            </a:extLst>
          </p:cNvPr>
          <p:cNvGrpSpPr/>
          <p:nvPr/>
        </p:nvGrpSpPr>
        <p:grpSpPr>
          <a:xfrm>
            <a:off x="8316147" y="1551642"/>
            <a:ext cx="1708089" cy="1176108"/>
            <a:chOff x="4998404" y="1783132"/>
            <a:chExt cx="1708089" cy="1176108"/>
          </a:xfrm>
        </p:grpSpPr>
        <p:sp>
          <p:nvSpPr>
            <p:cNvPr id="81" name="文本框 80">
              <a:extLst>
                <a:ext uri="{FF2B5EF4-FFF2-40B4-BE49-F238E27FC236}">
                  <a16:creationId xmlns:a16="http://schemas.microsoft.com/office/drawing/2014/main" id="{074A7568-DC48-46B9-AAA2-A186F3379FFC}"/>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卯日星烁</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银瓶乍破</a:t>
              </a:r>
            </a:p>
          </p:txBody>
        </p:sp>
        <p:sp>
          <p:nvSpPr>
            <p:cNvPr id="82" name="矩形: 圆角 81">
              <a:extLst>
                <a:ext uri="{FF2B5EF4-FFF2-40B4-BE49-F238E27FC236}">
                  <a16:creationId xmlns:a16="http://schemas.microsoft.com/office/drawing/2014/main" id="{1B83D1D9-7CDC-4872-A1D2-067A4055D54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83" name="组合 82">
              <a:extLst>
                <a:ext uri="{FF2B5EF4-FFF2-40B4-BE49-F238E27FC236}">
                  <a16:creationId xmlns:a16="http://schemas.microsoft.com/office/drawing/2014/main" id="{DE0EC0CE-4B0C-4710-97DE-4C4FC76B4BF8}"/>
                </a:ext>
              </a:extLst>
            </p:cNvPr>
            <p:cNvGrpSpPr/>
            <p:nvPr/>
          </p:nvGrpSpPr>
          <p:grpSpPr>
            <a:xfrm>
              <a:off x="5164853" y="2843015"/>
              <a:ext cx="1341455" cy="116225"/>
              <a:chOff x="5164853" y="2843015"/>
              <a:chExt cx="1341455" cy="116225"/>
            </a:xfrm>
          </p:grpSpPr>
          <p:cxnSp>
            <p:nvCxnSpPr>
              <p:cNvPr id="84" name="直接连接符 83">
                <a:extLst>
                  <a:ext uri="{FF2B5EF4-FFF2-40B4-BE49-F238E27FC236}">
                    <a16:creationId xmlns:a16="http://schemas.microsoft.com/office/drawing/2014/main" id="{D2B5BD3E-9967-45AA-B513-1917DBB4C979}"/>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68B8D3F-0B08-4BAF-A13F-7D55C2E22607}"/>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66A496E2-1FC2-4638-839E-4E09E0680E42}"/>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4D13DA77-70CF-4400-8831-C6E1363E9336}"/>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8" name="组合 87">
            <a:extLst>
              <a:ext uri="{FF2B5EF4-FFF2-40B4-BE49-F238E27FC236}">
                <a16:creationId xmlns:a16="http://schemas.microsoft.com/office/drawing/2014/main" id="{35E8D68C-030E-496C-BAA9-CC1C267F3147}"/>
              </a:ext>
            </a:extLst>
          </p:cNvPr>
          <p:cNvGrpSpPr/>
          <p:nvPr/>
        </p:nvGrpSpPr>
        <p:grpSpPr>
          <a:xfrm>
            <a:off x="6234773" y="3072893"/>
            <a:ext cx="1708089" cy="1176108"/>
            <a:chOff x="4998404" y="1783132"/>
            <a:chExt cx="1708089" cy="1176108"/>
          </a:xfrm>
        </p:grpSpPr>
        <p:sp>
          <p:nvSpPr>
            <p:cNvPr id="89" name="文本框 88">
              <a:extLst>
                <a:ext uri="{FF2B5EF4-FFF2-40B4-BE49-F238E27FC236}">
                  <a16:creationId xmlns:a16="http://schemas.microsoft.com/office/drawing/2014/main" id="{4EF455AA-A70F-4576-8EB3-503AA4EB0FCB}"/>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剑锋千轫</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长卷铺梦</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p:txBody>
        </p:sp>
        <p:sp>
          <p:nvSpPr>
            <p:cNvPr id="90" name="矩形: 圆角 89">
              <a:extLst>
                <a:ext uri="{FF2B5EF4-FFF2-40B4-BE49-F238E27FC236}">
                  <a16:creationId xmlns:a16="http://schemas.microsoft.com/office/drawing/2014/main" id="{4FB57E36-3A75-4C2B-967D-3124C2BCA903}"/>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91" name="组合 90">
              <a:extLst>
                <a:ext uri="{FF2B5EF4-FFF2-40B4-BE49-F238E27FC236}">
                  <a16:creationId xmlns:a16="http://schemas.microsoft.com/office/drawing/2014/main" id="{E1FB0778-2C33-43DE-B49B-481399EF9064}"/>
                </a:ext>
              </a:extLst>
            </p:cNvPr>
            <p:cNvGrpSpPr/>
            <p:nvPr/>
          </p:nvGrpSpPr>
          <p:grpSpPr>
            <a:xfrm>
              <a:off x="5164853" y="2843015"/>
              <a:ext cx="1341455" cy="116225"/>
              <a:chOff x="5164853" y="2843015"/>
              <a:chExt cx="1341455" cy="116225"/>
            </a:xfrm>
          </p:grpSpPr>
          <p:cxnSp>
            <p:nvCxnSpPr>
              <p:cNvPr id="92" name="直接连接符 91">
                <a:extLst>
                  <a:ext uri="{FF2B5EF4-FFF2-40B4-BE49-F238E27FC236}">
                    <a16:creationId xmlns:a16="http://schemas.microsoft.com/office/drawing/2014/main" id="{572BF023-E09A-4874-8EF8-7CB0317C2A4E}"/>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56191EC-6C5F-4E32-8853-5A36D6996E1B}"/>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6ABE33A-9808-4466-8594-AEA8C2D37B13}"/>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823B1788-D87C-49C7-AD31-0808371DDFD5}"/>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96" name="组合 95">
            <a:extLst>
              <a:ext uri="{FF2B5EF4-FFF2-40B4-BE49-F238E27FC236}">
                <a16:creationId xmlns:a16="http://schemas.microsoft.com/office/drawing/2014/main" id="{3E2D3B2D-9D38-47B3-811A-753179EDFA02}"/>
              </a:ext>
            </a:extLst>
          </p:cNvPr>
          <p:cNvGrpSpPr/>
          <p:nvPr/>
        </p:nvGrpSpPr>
        <p:grpSpPr>
          <a:xfrm>
            <a:off x="8316147" y="3067668"/>
            <a:ext cx="1708089" cy="1176108"/>
            <a:chOff x="4998404" y="1783132"/>
            <a:chExt cx="1708089" cy="1176108"/>
          </a:xfrm>
        </p:grpSpPr>
        <p:sp>
          <p:nvSpPr>
            <p:cNvPr id="97" name="文本框 96">
              <a:extLst>
                <a:ext uri="{FF2B5EF4-FFF2-40B4-BE49-F238E27FC236}">
                  <a16:creationId xmlns:a16="http://schemas.microsoft.com/office/drawing/2014/main" id="{2CD26549-2DA7-4427-8986-E3CB84260497}"/>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百舸争流</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钟山苍黄</a:t>
              </a:r>
            </a:p>
          </p:txBody>
        </p:sp>
        <p:sp>
          <p:nvSpPr>
            <p:cNvPr id="98" name="矩形: 圆角 97">
              <a:extLst>
                <a:ext uri="{FF2B5EF4-FFF2-40B4-BE49-F238E27FC236}">
                  <a16:creationId xmlns:a16="http://schemas.microsoft.com/office/drawing/2014/main" id="{D06D9D7D-2F92-423B-9F2B-AAD899B97C1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99" name="组合 98">
              <a:extLst>
                <a:ext uri="{FF2B5EF4-FFF2-40B4-BE49-F238E27FC236}">
                  <a16:creationId xmlns:a16="http://schemas.microsoft.com/office/drawing/2014/main" id="{062282B4-3C58-4CC8-8171-983CAB78276F}"/>
                </a:ext>
              </a:extLst>
            </p:cNvPr>
            <p:cNvGrpSpPr/>
            <p:nvPr/>
          </p:nvGrpSpPr>
          <p:grpSpPr>
            <a:xfrm>
              <a:off x="5164853" y="2843015"/>
              <a:ext cx="1341455" cy="116225"/>
              <a:chOff x="5164853" y="2843015"/>
              <a:chExt cx="1341455" cy="116225"/>
            </a:xfrm>
          </p:grpSpPr>
          <p:cxnSp>
            <p:nvCxnSpPr>
              <p:cNvPr id="100" name="直接连接符 99">
                <a:extLst>
                  <a:ext uri="{FF2B5EF4-FFF2-40B4-BE49-F238E27FC236}">
                    <a16:creationId xmlns:a16="http://schemas.microsoft.com/office/drawing/2014/main" id="{05E1F1FE-11BA-49E4-9975-FC09B460BC1E}"/>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20454AA-E2FD-48C2-890C-6973A49ABE28}"/>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E231D8A-9CDC-4415-A53B-B1CBC30ADECC}"/>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FC494C1-B043-41B2-B0D2-6BF3D2F1580B}"/>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4" name="组合 103">
            <a:extLst>
              <a:ext uri="{FF2B5EF4-FFF2-40B4-BE49-F238E27FC236}">
                <a16:creationId xmlns:a16="http://schemas.microsoft.com/office/drawing/2014/main" id="{97A6B04A-C529-46D8-A267-A99548548A4D}"/>
              </a:ext>
            </a:extLst>
          </p:cNvPr>
          <p:cNvGrpSpPr/>
          <p:nvPr/>
        </p:nvGrpSpPr>
        <p:grpSpPr>
          <a:xfrm>
            <a:off x="6234773" y="4588919"/>
            <a:ext cx="1708089" cy="1176108"/>
            <a:chOff x="4998404" y="1783132"/>
            <a:chExt cx="1708089" cy="1176108"/>
          </a:xfrm>
        </p:grpSpPr>
        <p:sp>
          <p:nvSpPr>
            <p:cNvPr id="105" name="文本框 104">
              <a:extLst>
                <a:ext uri="{FF2B5EF4-FFF2-40B4-BE49-F238E27FC236}">
                  <a16:creationId xmlns:a16="http://schemas.microsoft.com/office/drawing/2014/main" id="{D7F8D6AC-0CEC-44CF-ABCA-0459B0A4C40F}"/>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驻足刹那</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独好风光</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p:txBody>
        </p:sp>
        <p:sp>
          <p:nvSpPr>
            <p:cNvPr id="106" name="矩形: 圆角 105">
              <a:extLst>
                <a:ext uri="{FF2B5EF4-FFF2-40B4-BE49-F238E27FC236}">
                  <a16:creationId xmlns:a16="http://schemas.microsoft.com/office/drawing/2014/main" id="{756FB91E-8ECA-454E-BEED-B06EA38FBAED}"/>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07" name="组合 106">
              <a:extLst>
                <a:ext uri="{FF2B5EF4-FFF2-40B4-BE49-F238E27FC236}">
                  <a16:creationId xmlns:a16="http://schemas.microsoft.com/office/drawing/2014/main" id="{8665C514-86D9-4B06-B261-29644E285573}"/>
                </a:ext>
              </a:extLst>
            </p:cNvPr>
            <p:cNvGrpSpPr/>
            <p:nvPr/>
          </p:nvGrpSpPr>
          <p:grpSpPr>
            <a:xfrm>
              <a:off x="5164853" y="2843015"/>
              <a:ext cx="1341455" cy="116225"/>
              <a:chOff x="5164853" y="2843015"/>
              <a:chExt cx="1341455" cy="116225"/>
            </a:xfrm>
          </p:grpSpPr>
          <p:cxnSp>
            <p:nvCxnSpPr>
              <p:cNvPr id="108" name="直接连接符 107">
                <a:extLst>
                  <a:ext uri="{FF2B5EF4-FFF2-40B4-BE49-F238E27FC236}">
                    <a16:creationId xmlns:a16="http://schemas.microsoft.com/office/drawing/2014/main" id="{0998FD3A-F717-4FC2-820D-F29C6E2E6723}"/>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F6D84CD-D4BD-4962-9375-38DBA37896A8}"/>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03DD48E-EE75-4985-B7A2-2EBC0657564B}"/>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6E7EA0-0FEC-42E2-BAAD-DEB4117F2CF5}"/>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2" name="组合 111">
            <a:extLst>
              <a:ext uri="{FF2B5EF4-FFF2-40B4-BE49-F238E27FC236}">
                <a16:creationId xmlns:a16="http://schemas.microsoft.com/office/drawing/2014/main" id="{D2625A6C-66D2-4520-9BBB-EA42ED9B9BBB}"/>
              </a:ext>
            </a:extLst>
          </p:cNvPr>
          <p:cNvGrpSpPr/>
          <p:nvPr/>
        </p:nvGrpSpPr>
        <p:grpSpPr>
          <a:xfrm>
            <a:off x="8316147" y="4583694"/>
            <a:ext cx="1708089" cy="1490771"/>
            <a:chOff x="4998404" y="1783132"/>
            <a:chExt cx="1708089" cy="1490771"/>
          </a:xfrm>
        </p:grpSpPr>
        <p:sp>
          <p:nvSpPr>
            <p:cNvPr id="113" name="文本框 112">
              <a:extLst>
                <a:ext uri="{FF2B5EF4-FFF2-40B4-BE49-F238E27FC236}">
                  <a16:creationId xmlns:a16="http://schemas.microsoft.com/office/drawing/2014/main" id="{6ACDB58D-4767-4F92-B980-97F0E36BB008}"/>
                </a:ext>
              </a:extLst>
            </p:cNvPr>
            <p:cNvSpPr txBox="1"/>
            <p:nvPr/>
          </p:nvSpPr>
          <p:spPr>
            <a:xfrm>
              <a:off x="4998404" y="1888908"/>
              <a:ext cx="1708089"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明信希冀</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灼目丹青</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p:txBody>
        </p:sp>
        <p:sp>
          <p:nvSpPr>
            <p:cNvPr id="114" name="矩形: 圆角 113">
              <a:extLst>
                <a:ext uri="{FF2B5EF4-FFF2-40B4-BE49-F238E27FC236}">
                  <a16:creationId xmlns:a16="http://schemas.microsoft.com/office/drawing/2014/main" id="{B357A986-4846-4EB9-85AE-30CF8E86C284}"/>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15" name="组合 114">
              <a:extLst>
                <a:ext uri="{FF2B5EF4-FFF2-40B4-BE49-F238E27FC236}">
                  <a16:creationId xmlns:a16="http://schemas.microsoft.com/office/drawing/2014/main" id="{D35A5FB5-155A-4DD3-9102-C24B0438F97D}"/>
                </a:ext>
              </a:extLst>
            </p:cNvPr>
            <p:cNvGrpSpPr/>
            <p:nvPr/>
          </p:nvGrpSpPr>
          <p:grpSpPr>
            <a:xfrm>
              <a:off x="5164853" y="2843015"/>
              <a:ext cx="1341455" cy="116225"/>
              <a:chOff x="5164853" y="2843015"/>
              <a:chExt cx="1341455" cy="116225"/>
            </a:xfrm>
          </p:grpSpPr>
          <p:cxnSp>
            <p:nvCxnSpPr>
              <p:cNvPr id="116" name="直接连接符 115">
                <a:extLst>
                  <a:ext uri="{FF2B5EF4-FFF2-40B4-BE49-F238E27FC236}">
                    <a16:creationId xmlns:a16="http://schemas.microsoft.com/office/drawing/2014/main" id="{E38DCA9B-088F-495B-8A91-1D951FCF43ED}"/>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98664D70-7F86-4145-BECD-00292C6E66CE}"/>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E768908-AFE4-4037-8376-92C9E98E2E6D}"/>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ACD441F9-42EB-40C4-B80F-063457E158EE}"/>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a:extLst>
              <a:ext uri="{FF2B5EF4-FFF2-40B4-BE49-F238E27FC236}">
                <a16:creationId xmlns:a16="http://schemas.microsoft.com/office/drawing/2014/main" id="{82EE6A08-F848-4917-AD49-ABDE2F62DB1B}"/>
              </a:ext>
            </a:extLst>
          </p:cNvPr>
          <p:cNvGrpSpPr/>
          <p:nvPr/>
        </p:nvGrpSpPr>
        <p:grpSpPr>
          <a:xfrm>
            <a:off x="5374455" y="608463"/>
            <a:ext cx="6905210" cy="106607"/>
            <a:chOff x="5374455" y="608463"/>
            <a:chExt cx="6905210" cy="106607"/>
          </a:xfrm>
        </p:grpSpPr>
        <p:sp>
          <p:nvSpPr>
            <p:cNvPr id="120" name="矩形: 圆角 119">
              <a:extLst>
                <a:ext uri="{FF2B5EF4-FFF2-40B4-BE49-F238E27FC236}">
                  <a16:creationId xmlns:a16="http://schemas.microsoft.com/office/drawing/2014/main" id="{22D40643-F37E-41E5-A7B5-5BE36433382B}"/>
                </a:ext>
              </a:extLst>
            </p:cNvPr>
            <p:cNvSpPr/>
            <p:nvPr/>
          </p:nvSpPr>
          <p:spPr>
            <a:xfrm>
              <a:off x="8818332" y="610410"/>
              <a:ext cx="3461333" cy="104660"/>
            </a:xfrm>
            <a:prstGeom prst="roundRect">
              <a:avLst/>
            </a:prstGeom>
            <a:pattFill prst="wdUpDiag">
              <a:fgClr>
                <a:srgbClr val="1A7F57"/>
              </a:fgClr>
              <a:bgClr>
                <a:srgbClr val="D9D9CD"/>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21" name="矩形: 圆角 120">
              <a:extLst>
                <a:ext uri="{FF2B5EF4-FFF2-40B4-BE49-F238E27FC236}">
                  <a16:creationId xmlns:a16="http://schemas.microsoft.com/office/drawing/2014/main" id="{2BC53658-BC91-4CD0-AF90-3114259117D1}"/>
                </a:ext>
              </a:extLst>
            </p:cNvPr>
            <p:cNvSpPr/>
            <p:nvPr/>
          </p:nvSpPr>
          <p:spPr>
            <a:xfrm>
              <a:off x="5374455" y="608463"/>
              <a:ext cx="2148840" cy="104660"/>
            </a:xfrm>
            <a:prstGeom prst="roundRect">
              <a:avLst/>
            </a:prstGeom>
            <a:pattFill prst="wdUpDiag">
              <a:fgClr>
                <a:srgbClr val="1A7F57"/>
              </a:fgClr>
              <a:bgClr>
                <a:srgbClr val="D9D9CD"/>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6" name="组合 5">
            <a:extLst>
              <a:ext uri="{FF2B5EF4-FFF2-40B4-BE49-F238E27FC236}">
                <a16:creationId xmlns:a16="http://schemas.microsoft.com/office/drawing/2014/main" id="{9F06D34F-3215-4CD1-9A75-F7EBE611B0DE}"/>
              </a:ext>
            </a:extLst>
          </p:cNvPr>
          <p:cNvGrpSpPr/>
          <p:nvPr/>
        </p:nvGrpSpPr>
        <p:grpSpPr>
          <a:xfrm>
            <a:off x="143198" y="1249515"/>
            <a:ext cx="3443213" cy="4303077"/>
            <a:chOff x="288338" y="1205973"/>
            <a:chExt cx="3443213" cy="4303077"/>
          </a:xfrm>
        </p:grpSpPr>
        <p:sp>
          <p:nvSpPr>
            <p:cNvPr id="164" name="平行四边形 163">
              <a:extLst>
                <a:ext uri="{FF2B5EF4-FFF2-40B4-BE49-F238E27FC236}">
                  <a16:creationId xmlns:a16="http://schemas.microsoft.com/office/drawing/2014/main" id="{0B2F2D45-2515-4A78-AB1B-9D59FB937415}"/>
                </a:ext>
              </a:extLst>
            </p:cNvPr>
            <p:cNvSpPr/>
            <p:nvPr/>
          </p:nvSpPr>
          <p:spPr>
            <a:xfrm rot="16200000" flipH="1">
              <a:off x="-29834" y="1747665"/>
              <a:ext cx="4160837" cy="3361933"/>
            </a:xfrm>
            <a:prstGeom prst="parallelogram">
              <a:avLst/>
            </a:prstGeom>
            <a:gradFill flip="none" rotWithShape="0">
              <a:gsLst>
                <a:gs pos="0">
                  <a:srgbClr val="A84A3E">
                    <a:alpha val="0"/>
                  </a:srgbClr>
                </a:gs>
                <a:gs pos="100000">
                  <a:srgbClr val="A84A3E">
                    <a:alpha val="69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sp>
          <p:nvSpPr>
            <p:cNvPr id="165" name="平行四边形 164">
              <a:extLst>
                <a:ext uri="{FF2B5EF4-FFF2-40B4-BE49-F238E27FC236}">
                  <a16:creationId xmlns:a16="http://schemas.microsoft.com/office/drawing/2014/main" id="{A2CAAC85-306C-4F0A-818F-0B0BF2979D1C}"/>
                </a:ext>
              </a:extLst>
            </p:cNvPr>
            <p:cNvSpPr/>
            <p:nvPr/>
          </p:nvSpPr>
          <p:spPr>
            <a:xfrm rot="16200000" flipH="1">
              <a:off x="-111114" y="1605425"/>
              <a:ext cx="4160837" cy="3361933"/>
            </a:xfrm>
            <a:prstGeom prst="parallelogram">
              <a:avLst/>
            </a:prstGeom>
            <a:gradFill flip="none" rotWithShape="0">
              <a:gsLst>
                <a:gs pos="0">
                  <a:srgbClr val="A84A3E">
                    <a:alpha val="0"/>
                  </a:srgbClr>
                </a:gs>
                <a:gs pos="100000">
                  <a:srgbClr val="A84A3E">
                    <a:alpha val="69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nvGrpSpPr>
          <p:cNvPr id="8" name="组合 7">
            <a:extLst>
              <a:ext uri="{FF2B5EF4-FFF2-40B4-BE49-F238E27FC236}">
                <a16:creationId xmlns:a16="http://schemas.microsoft.com/office/drawing/2014/main" id="{3D1ABAE4-F9F6-42C2-92E0-3FA852DBB4D7}"/>
              </a:ext>
            </a:extLst>
          </p:cNvPr>
          <p:cNvGrpSpPr/>
          <p:nvPr/>
        </p:nvGrpSpPr>
        <p:grpSpPr>
          <a:xfrm>
            <a:off x="674511" y="67195"/>
            <a:ext cx="4690284" cy="5490352"/>
            <a:chOff x="674511" y="67195"/>
            <a:chExt cx="4690284" cy="5490352"/>
          </a:xfrm>
        </p:grpSpPr>
        <p:sp>
          <p:nvSpPr>
            <p:cNvPr id="70" name="PA-文本框 4">
              <a:extLst>
                <a:ext uri="{FF2B5EF4-FFF2-40B4-BE49-F238E27FC236}">
                  <a16:creationId xmlns:a16="http://schemas.microsoft.com/office/drawing/2014/main" id="{94A00B71-5B9D-49EA-B2C3-C1278466B240}"/>
                </a:ext>
              </a:extLst>
            </p:cNvPr>
            <p:cNvSpPr txBox="1"/>
            <p:nvPr>
              <p:custDataLst>
                <p:tags r:id="rId1"/>
              </p:custDataLst>
            </p:nvPr>
          </p:nvSpPr>
          <p:spPr>
            <a:xfrm>
              <a:off x="674511" y="557116"/>
              <a:ext cx="2736647"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A84A3E"/>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吉</a:t>
              </a:r>
            </a:p>
          </p:txBody>
        </p:sp>
        <p:sp>
          <p:nvSpPr>
            <p:cNvPr id="71" name="PA-文本框 5">
              <a:extLst>
                <a:ext uri="{FF2B5EF4-FFF2-40B4-BE49-F238E27FC236}">
                  <a16:creationId xmlns:a16="http://schemas.microsoft.com/office/drawing/2014/main" id="{03CA2F75-62E8-47CA-B5A5-0D31E7EC09F5}"/>
                </a:ext>
              </a:extLst>
            </p:cNvPr>
            <p:cNvSpPr txBox="1"/>
            <p:nvPr>
              <p:custDataLst>
                <p:tags r:id="rId2"/>
              </p:custDataLst>
            </p:nvPr>
          </p:nvSpPr>
          <p:spPr>
            <a:xfrm>
              <a:off x="2517149" y="67195"/>
              <a:ext cx="2736647"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A84A3E"/>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光</a:t>
              </a:r>
            </a:p>
          </p:txBody>
        </p:sp>
        <p:sp>
          <p:nvSpPr>
            <p:cNvPr id="72" name="PA-文本框 6">
              <a:extLst>
                <a:ext uri="{FF2B5EF4-FFF2-40B4-BE49-F238E27FC236}">
                  <a16:creationId xmlns:a16="http://schemas.microsoft.com/office/drawing/2014/main" id="{083206EC-E0C2-460B-BCA5-05A422100E83}"/>
                </a:ext>
              </a:extLst>
            </p:cNvPr>
            <p:cNvSpPr txBox="1"/>
            <p:nvPr>
              <p:custDataLst>
                <p:tags r:id="rId3"/>
              </p:custDataLst>
            </p:nvPr>
          </p:nvSpPr>
          <p:spPr>
            <a:xfrm>
              <a:off x="768293" y="2402837"/>
              <a:ext cx="2736648"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A84A3E"/>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片</a:t>
              </a:r>
            </a:p>
          </p:txBody>
        </p:sp>
        <p:sp>
          <p:nvSpPr>
            <p:cNvPr id="73" name="PA-文本框 7">
              <a:extLst>
                <a:ext uri="{FF2B5EF4-FFF2-40B4-BE49-F238E27FC236}">
                  <a16:creationId xmlns:a16="http://schemas.microsoft.com/office/drawing/2014/main" id="{91EA966E-B9F5-4F66-9859-09C3EA125FF3}"/>
                </a:ext>
              </a:extLst>
            </p:cNvPr>
            <p:cNvSpPr txBox="1"/>
            <p:nvPr>
              <p:custDataLst>
                <p:tags r:id="rId4"/>
              </p:custDataLst>
            </p:nvPr>
          </p:nvSpPr>
          <p:spPr>
            <a:xfrm>
              <a:off x="2628148" y="2037275"/>
              <a:ext cx="2736647"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A84A3E"/>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羽</a:t>
              </a:r>
            </a:p>
          </p:txBody>
        </p:sp>
        <p:pic>
          <p:nvPicPr>
            <p:cNvPr id="4" name="图片 3">
              <a:extLst>
                <a:ext uri="{FF2B5EF4-FFF2-40B4-BE49-F238E27FC236}">
                  <a16:creationId xmlns:a16="http://schemas.microsoft.com/office/drawing/2014/main" id="{1AE5DB3B-12D1-4AFB-98F6-0D843BF51E5A}"/>
                </a:ext>
              </a:extLst>
            </p:cNvPr>
            <p:cNvPicPr>
              <a:picLocks noChangeAspect="1"/>
            </p:cNvPicPr>
            <p:nvPr/>
          </p:nvPicPr>
          <p:blipFill>
            <a:blip r:embed="rId9">
              <a:alphaModFix amt="70000"/>
              <a:extLst>
                <a:ext uri="{28A0092B-C50C-407E-A947-70E740481C1C}">
                  <a14:useLocalDpi xmlns:a14="http://schemas.microsoft.com/office/drawing/2010/main" val="0"/>
                </a:ext>
              </a:extLst>
            </a:blip>
            <a:stretch>
              <a:fillRect/>
            </a:stretch>
          </p:blipFill>
          <p:spPr>
            <a:xfrm>
              <a:off x="1890609" y="2472833"/>
              <a:ext cx="2304026" cy="1066492"/>
            </a:xfrm>
            <a:prstGeom prst="rect">
              <a:avLst/>
            </a:prstGeom>
            <a:effectLst>
              <a:glow rad="101600">
                <a:schemeClr val="bg1">
                  <a:alpha val="60000"/>
                </a:schemeClr>
              </a:glow>
            </a:effectLst>
          </p:spPr>
        </p:pic>
      </p:grpSp>
    </p:spTree>
    <p:extLst>
      <p:ext uri="{BB962C8B-B14F-4D97-AF65-F5344CB8AC3E}">
        <p14:creationId xmlns:p14="http://schemas.microsoft.com/office/powerpoint/2010/main" val="346814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par>
                          <p:cTn id="19" fill="hold">
                            <p:stCondLst>
                              <p:cond delay="1500"/>
                            </p:stCondLst>
                            <p:childTnLst>
                              <p:par>
                                <p:cTn id="20" presetID="16" presetClass="entr" presetSubtype="37" fill="hold" grpId="0"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barn(outVertical)">
                                      <p:cBhvr>
                                        <p:cTn id="22" dur="500"/>
                                        <p:tgtEl>
                                          <p:spTgt spid="7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0" presetClass="entr" presetSubtype="0" fill="hold" nodeType="withEffect">
                                  <p:stCondLst>
                                    <p:cond delay="0"/>
                                  </p:stCondLst>
                                  <p:childTnLst>
                                    <p:set>
                                      <p:cBhvr>
                                        <p:cTn id="28" dur="1250" fill="hold">
                                          <p:stCondLst>
                                            <p:cond delay="0"/>
                                          </p:stCondLst>
                                        </p:cTn>
                                        <p:tgtEl>
                                          <p:spTgt spid="36"/>
                                        </p:tgtEl>
                                        <p:attrNameLst>
                                          <p:attrName>style.visibility</p:attrName>
                                        </p:attrNameLst>
                                      </p:cBhvr>
                                      <p:to>
                                        <p:strVal val="visible"/>
                                      </p:to>
                                    </p:set>
                                    <p:anim to="" calcmode="lin" valueType="num">
                                      <p:cBhvr>
                                        <p:cTn id="29" dur="1250" fill="hold">
                                          <p:stCondLst>
                                            <p:cond delay="0"/>
                                          </p:stCondLst>
                                        </p:cTn>
                                        <p:tgtEl>
                                          <p:spTgt spid="36"/>
                                        </p:tgtEl>
                                        <p:attrNameLst>
                                          <p:attrName>ppt_x</p:attrName>
                                        </p:attrNameLst>
                                      </p:cBhvr>
                                      <p:tavLst>
                                        <p:tav tm="0" fmla="#ppt_x-#ppt_w*1.2*((1.5-1.5*$)^3-(1.5-1.5*$)^2)">
                                          <p:val>
                                            <p:strVal val="0"/>
                                          </p:val>
                                        </p:tav>
                                        <p:tav tm="100000">
                                          <p:val>
                                            <p:strVal val="1"/>
                                          </p:val>
                                        </p:tav>
                                      </p:tavLst>
                                    </p:anim>
                                    <p:anim to="" calcmode="lin" valueType="num">
                                      <p:cBhvr>
                                        <p:cTn id="30" dur="1250" fill="hold">
                                          <p:stCondLst>
                                            <p:cond delay="0"/>
                                          </p:stCondLst>
                                        </p:cTn>
                                        <p:tgtEl>
                                          <p:spTgt spid="36"/>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31" dur="1250" fill="hold">
                                          <p:stCondLst>
                                            <p:cond delay="0"/>
                                          </p:stCondLst>
                                        </p:cTn>
                                        <p:tgtEl>
                                          <p:spTgt spid="36"/>
                                        </p:tgtEl>
                                        <p:attrNameLst>
                                          <p:attrName>ppt_w</p:attrName>
                                        </p:attrNameLst>
                                      </p:cBhvr>
                                      <p:tavLst>
                                        <p:tav tm="0" fmla="#ppt_w/2*($)^6">
                                          <p:val>
                                            <p:strVal val="0"/>
                                          </p:val>
                                        </p:tav>
                                        <p:tav tm="50000" fmla="#ppt_w-#ppt_w/2*(2-$)^6">
                                          <p:val>
                                            <p:strVal val="1"/>
                                          </p:val>
                                        </p:tav>
                                        <p:tav tm="100000">
                                          <p:val>
                                            <p:strVal val="2"/>
                                          </p:val>
                                        </p:tav>
                                      </p:tavLst>
                                    </p:anim>
                                  </p:childTnLst>
                                </p:cTn>
                              </p:par>
                              <p:par>
                                <p:cTn id="32" presetID="0" presetClass="entr" presetSubtype="0" fill="hold" nodeType="withEffect">
                                  <p:stCondLst>
                                    <p:cond delay="250"/>
                                  </p:stCondLst>
                                  <p:childTnLst>
                                    <p:set>
                                      <p:cBhvr>
                                        <p:cTn id="33" dur="1250" fill="hold">
                                          <p:stCondLst>
                                            <p:cond delay="0"/>
                                          </p:stCondLst>
                                        </p:cTn>
                                        <p:tgtEl>
                                          <p:spTgt spid="80"/>
                                        </p:tgtEl>
                                        <p:attrNameLst>
                                          <p:attrName>style.visibility</p:attrName>
                                        </p:attrNameLst>
                                      </p:cBhvr>
                                      <p:to>
                                        <p:strVal val="visible"/>
                                      </p:to>
                                    </p:set>
                                    <p:anim to="" calcmode="lin" valueType="num">
                                      <p:cBhvr>
                                        <p:cTn id="34" dur="1250" fill="hold">
                                          <p:stCondLst>
                                            <p:cond delay="0"/>
                                          </p:stCondLst>
                                        </p:cTn>
                                        <p:tgtEl>
                                          <p:spTgt spid="80"/>
                                        </p:tgtEl>
                                        <p:attrNameLst>
                                          <p:attrName>ppt_x</p:attrName>
                                        </p:attrNameLst>
                                      </p:cBhvr>
                                      <p:tavLst>
                                        <p:tav tm="0" fmla="#ppt_x-#ppt_w*1.2*((1.5-1.5*$)^3-(1.5-1.5*$)^2)">
                                          <p:val>
                                            <p:strVal val="0"/>
                                          </p:val>
                                        </p:tav>
                                        <p:tav tm="100000">
                                          <p:val>
                                            <p:strVal val="1"/>
                                          </p:val>
                                        </p:tav>
                                      </p:tavLst>
                                    </p:anim>
                                    <p:anim to="" calcmode="lin" valueType="num">
                                      <p:cBhvr>
                                        <p:cTn id="35" dur="1250" fill="hold">
                                          <p:stCondLst>
                                            <p:cond delay="0"/>
                                          </p:stCondLst>
                                        </p:cTn>
                                        <p:tgtEl>
                                          <p:spTgt spid="80"/>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36" dur="1250" fill="hold">
                                          <p:stCondLst>
                                            <p:cond delay="0"/>
                                          </p:stCondLst>
                                        </p:cTn>
                                        <p:tgtEl>
                                          <p:spTgt spid="80"/>
                                        </p:tgtEl>
                                        <p:attrNameLst>
                                          <p:attrName>ppt_w</p:attrName>
                                        </p:attrNameLst>
                                      </p:cBhvr>
                                      <p:tavLst>
                                        <p:tav tm="0" fmla="#ppt_w/2*($)^6">
                                          <p:val>
                                            <p:strVal val="0"/>
                                          </p:val>
                                        </p:tav>
                                        <p:tav tm="50000" fmla="#ppt_w-#ppt_w/2*(2-$)^6">
                                          <p:val>
                                            <p:strVal val="1"/>
                                          </p:val>
                                        </p:tav>
                                        <p:tav tm="100000">
                                          <p:val>
                                            <p:strVal val="2"/>
                                          </p:val>
                                        </p:tav>
                                      </p:tavLst>
                                    </p:anim>
                                  </p:childTnLst>
                                </p:cTn>
                              </p:par>
                              <p:par>
                                <p:cTn id="37" presetID="0" presetClass="entr" presetSubtype="0" fill="hold" nodeType="withEffect">
                                  <p:stCondLst>
                                    <p:cond delay="500"/>
                                  </p:stCondLst>
                                  <p:childTnLst>
                                    <p:set>
                                      <p:cBhvr>
                                        <p:cTn id="38" dur="1250" fill="hold">
                                          <p:stCondLst>
                                            <p:cond delay="0"/>
                                          </p:stCondLst>
                                        </p:cTn>
                                        <p:tgtEl>
                                          <p:spTgt spid="88"/>
                                        </p:tgtEl>
                                        <p:attrNameLst>
                                          <p:attrName>style.visibility</p:attrName>
                                        </p:attrNameLst>
                                      </p:cBhvr>
                                      <p:to>
                                        <p:strVal val="visible"/>
                                      </p:to>
                                    </p:set>
                                    <p:anim to="" calcmode="lin" valueType="num">
                                      <p:cBhvr>
                                        <p:cTn id="39" dur="1250" fill="hold">
                                          <p:stCondLst>
                                            <p:cond delay="0"/>
                                          </p:stCondLst>
                                        </p:cTn>
                                        <p:tgtEl>
                                          <p:spTgt spid="88"/>
                                        </p:tgtEl>
                                        <p:attrNameLst>
                                          <p:attrName>ppt_x</p:attrName>
                                        </p:attrNameLst>
                                      </p:cBhvr>
                                      <p:tavLst>
                                        <p:tav tm="0" fmla="#ppt_x-#ppt_w*1.2*((1.5-1.5*$)^3-(1.5-1.5*$)^2)">
                                          <p:val>
                                            <p:strVal val="0"/>
                                          </p:val>
                                        </p:tav>
                                        <p:tav tm="100000">
                                          <p:val>
                                            <p:strVal val="1"/>
                                          </p:val>
                                        </p:tav>
                                      </p:tavLst>
                                    </p:anim>
                                    <p:anim to="" calcmode="lin" valueType="num">
                                      <p:cBhvr>
                                        <p:cTn id="40" dur="1250" fill="hold">
                                          <p:stCondLst>
                                            <p:cond delay="0"/>
                                          </p:stCondLst>
                                        </p:cTn>
                                        <p:tgtEl>
                                          <p:spTgt spid="88"/>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41" dur="1250" fill="hold">
                                          <p:stCondLst>
                                            <p:cond delay="0"/>
                                          </p:stCondLst>
                                        </p:cTn>
                                        <p:tgtEl>
                                          <p:spTgt spid="88"/>
                                        </p:tgtEl>
                                        <p:attrNameLst>
                                          <p:attrName>ppt_w</p:attrName>
                                        </p:attrNameLst>
                                      </p:cBhvr>
                                      <p:tavLst>
                                        <p:tav tm="0" fmla="#ppt_w/2*($)^6">
                                          <p:val>
                                            <p:strVal val="0"/>
                                          </p:val>
                                        </p:tav>
                                        <p:tav tm="50000" fmla="#ppt_w-#ppt_w/2*(2-$)^6">
                                          <p:val>
                                            <p:strVal val="1"/>
                                          </p:val>
                                        </p:tav>
                                        <p:tav tm="100000">
                                          <p:val>
                                            <p:strVal val="2"/>
                                          </p:val>
                                        </p:tav>
                                      </p:tavLst>
                                    </p:anim>
                                  </p:childTnLst>
                                </p:cTn>
                              </p:par>
                              <p:par>
                                <p:cTn id="42" presetID="0" presetClass="entr" presetSubtype="0" fill="hold" nodeType="withEffect">
                                  <p:stCondLst>
                                    <p:cond delay="1000"/>
                                  </p:stCondLst>
                                  <p:childTnLst>
                                    <p:set>
                                      <p:cBhvr>
                                        <p:cTn id="43" dur="1250" fill="hold">
                                          <p:stCondLst>
                                            <p:cond delay="0"/>
                                          </p:stCondLst>
                                        </p:cTn>
                                        <p:tgtEl>
                                          <p:spTgt spid="96"/>
                                        </p:tgtEl>
                                        <p:attrNameLst>
                                          <p:attrName>style.visibility</p:attrName>
                                        </p:attrNameLst>
                                      </p:cBhvr>
                                      <p:to>
                                        <p:strVal val="visible"/>
                                      </p:to>
                                    </p:set>
                                    <p:anim to="" calcmode="lin" valueType="num">
                                      <p:cBhvr>
                                        <p:cTn id="44" dur="1250" fill="hold">
                                          <p:stCondLst>
                                            <p:cond delay="0"/>
                                          </p:stCondLst>
                                        </p:cTn>
                                        <p:tgtEl>
                                          <p:spTgt spid="96"/>
                                        </p:tgtEl>
                                        <p:attrNameLst>
                                          <p:attrName>ppt_x</p:attrName>
                                        </p:attrNameLst>
                                      </p:cBhvr>
                                      <p:tavLst>
                                        <p:tav tm="0" fmla="#ppt_x-#ppt_w*1.2*((1.5-1.5*$)^3-(1.5-1.5*$)^2)">
                                          <p:val>
                                            <p:strVal val="0"/>
                                          </p:val>
                                        </p:tav>
                                        <p:tav tm="100000">
                                          <p:val>
                                            <p:strVal val="1"/>
                                          </p:val>
                                        </p:tav>
                                      </p:tavLst>
                                    </p:anim>
                                    <p:anim to="" calcmode="lin" valueType="num">
                                      <p:cBhvr>
                                        <p:cTn id="45" dur="1250" fill="hold">
                                          <p:stCondLst>
                                            <p:cond delay="0"/>
                                          </p:stCondLst>
                                        </p:cTn>
                                        <p:tgtEl>
                                          <p:spTgt spid="96"/>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46" dur="1250" fill="hold">
                                          <p:stCondLst>
                                            <p:cond delay="0"/>
                                          </p:stCondLst>
                                        </p:cTn>
                                        <p:tgtEl>
                                          <p:spTgt spid="96"/>
                                        </p:tgtEl>
                                        <p:attrNameLst>
                                          <p:attrName>ppt_w</p:attrName>
                                        </p:attrNameLst>
                                      </p:cBhvr>
                                      <p:tavLst>
                                        <p:tav tm="0" fmla="#ppt_w/2*($)^6">
                                          <p:val>
                                            <p:strVal val="0"/>
                                          </p:val>
                                        </p:tav>
                                        <p:tav tm="50000" fmla="#ppt_w-#ppt_w/2*(2-$)^6">
                                          <p:val>
                                            <p:strVal val="1"/>
                                          </p:val>
                                        </p:tav>
                                        <p:tav tm="100000">
                                          <p:val>
                                            <p:strVal val="2"/>
                                          </p:val>
                                        </p:tav>
                                      </p:tavLst>
                                    </p:anim>
                                  </p:childTnLst>
                                </p:cTn>
                              </p:par>
                              <p:par>
                                <p:cTn id="47" presetID="0" presetClass="entr" presetSubtype="0" fill="hold" nodeType="withEffect">
                                  <p:stCondLst>
                                    <p:cond delay="1250"/>
                                  </p:stCondLst>
                                  <p:childTnLst>
                                    <p:set>
                                      <p:cBhvr>
                                        <p:cTn id="48" dur="1250" fill="hold">
                                          <p:stCondLst>
                                            <p:cond delay="0"/>
                                          </p:stCondLst>
                                        </p:cTn>
                                        <p:tgtEl>
                                          <p:spTgt spid="104"/>
                                        </p:tgtEl>
                                        <p:attrNameLst>
                                          <p:attrName>style.visibility</p:attrName>
                                        </p:attrNameLst>
                                      </p:cBhvr>
                                      <p:to>
                                        <p:strVal val="visible"/>
                                      </p:to>
                                    </p:set>
                                    <p:anim to="" calcmode="lin" valueType="num">
                                      <p:cBhvr>
                                        <p:cTn id="49" dur="1250" fill="hold">
                                          <p:stCondLst>
                                            <p:cond delay="0"/>
                                          </p:stCondLst>
                                        </p:cTn>
                                        <p:tgtEl>
                                          <p:spTgt spid="104"/>
                                        </p:tgtEl>
                                        <p:attrNameLst>
                                          <p:attrName>ppt_x</p:attrName>
                                        </p:attrNameLst>
                                      </p:cBhvr>
                                      <p:tavLst>
                                        <p:tav tm="0" fmla="#ppt_x-#ppt_w*1.2*((1.5-1.5*$)^3-(1.5-1.5*$)^2)">
                                          <p:val>
                                            <p:strVal val="0"/>
                                          </p:val>
                                        </p:tav>
                                        <p:tav tm="100000">
                                          <p:val>
                                            <p:strVal val="1"/>
                                          </p:val>
                                        </p:tav>
                                      </p:tavLst>
                                    </p:anim>
                                    <p:anim to="" calcmode="lin" valueType="num">
                                      <p:cBhvr>
                                        <p:cTn id="50" dur="1250" fill="hold">
                                          <p:stCondLst>
                                            <p:cond delay="0"/>
                                          </p:stCondLst>
                                        </p:cTn>
                                        <p:tgtEl>
                                          <p:spTgt spid="104"/>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1" dur="1250" fill="hold">
                                          <p:stCondLst>
                                            <p:cond delay="0"/>
                                          </p:stCondLst>
                                        </p:cTn>
                                        <p:tgtEl>
                                          <p:spTgt spid="104"/>
                                        </p:tgtEl>
                                        <p:attrNameLst>
                                          <p:attrName>ppt_w</p:attrName>
                                        </p:attrNameLst>
                                      </p:cBhvr>
                                      <p:tavLst>
                                        <p:tav tm="0" fmla="#ppt_w/2*($)^6">
                                          <p:val>
                                            <p:strVal val="0"/>
                                          </p:val>
                                        </p:tav>
                                        <p:tav tm="50000" fmla="#ppt_w-#ppt_w/2*(2-$)^6">
                                          <p:val>
                                            <p:strVal val="1"/>
                                          </p:val>
                                        </p:tav>
                                        <p:tav tm="100000">
                                          <p:val>
                                            <p:strVal val="2"/>
                                          </p:val>
                                        </p:tav>
                                      </p:tavLst>
                                    </p:anim>
                                  </p:childTnLst>
                                </p:cTn>
                              </p:par>
                              <p:par>
                                <p:cTn id="52" presetID="0" presetClass="entr" presetSubtype="0" fill="hold" nodeType="withEffect">
                                  <p:stCondLst>
                                    <p:cond delay="1500"/>
                                  </p:stCondLst>
                                  <p:childTnLst>
                                    <p:set>
                                      <p:cBhvr>
                                        <p:cTn id="53" dur="1250" fill="hold">
                                          <p:stCondLst>
                                            <p:cond delay="0"/>
                                          </p:stCondLst>
                                        </p:cTn>
                                        <p:tgtEl>
                                          <p:spTgt spid="112"/>
                                        </p:tgtEl>
                                        <p:attrNameLst>
                                          <p:attrName>style.visibility</p:attrName>
                                        </p:attrNameLst>
                                      </p:cBhvr>
                                      <p:to>
                                        <p:strVal val="visible"/>
                                      </p:to>
                                    </p:set>
                                    <p:anim to="" calcmode="lin" valueType="num">
                                      <p:cBhvr>
                                        <p:cTn id="54" dur="1250" fill="hold">
                                          <p:stCondLst>
                                            <p:cond delay="0"/>
                                          </p:stCondLst>
                                        </p:cTn>
                                        <p:tgtEl>
                                          <p:spTgt spid="112"/>
                                        </p:tgtEl>
                                        <p:attrNameLst>
                                          <p:attrName>ppt_x</p:attrName>
                                        </p:attrNameLst>
                                      </p:cBhvr>
                                      <p:tavLst>
                                        <p:tav tm="0" fmla="#ppt_x-#ppt_w*1.2*((1.5-1.5*$)^3-(1.5-1.5*$)^2)">
                                          <p:val>
                                            <p:strVal val="0"/>
                                          </p:val>
                                        </p:tav>
                                        <p:tav tm="100000">
                                          <p:val>
                                            <p:strVal val="1"/>
                                          </p:val>
                                        </p:tav>
                                      </p:tavLst>
                                    </p:anim>
                                    <p:anim to="" calcmode="lin" valueType="num">
                                      <p:cBhvr>
                                        <p:cTn id="55" dur="1250" fill="hold">
                                          <p:stCondLst>
                                            <p:cond delay="0"/>
                                          </p:stCondLst>
                                        </p:cTn>
                                        <p:tgtEl>
                                          <p:spTgt spid="112"/>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6" dur="1250" fill="hold">
                                          <p:stCondLst>
                                            <p:cond delay="0"/>
                                          </p:stCondLst>
                                        </p:cTn>
                                        <p:tgtEl>
                                          <p:spTgt spid="112"/>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par>
                          <p:cTn id="57" fill="hold">
                            <p:stCondLst>
                              <p:cond delay="4750"/>
                            </p:stCondLst>
                            <p:childTnLst>
                              <p:par>
                                <p:cTn id="58" presetID="22" presetClass="entr" presetSubtype="8" fill="hold"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left)">
                                      <p:cBhvr>
                                        <p:cTn id="60" dur="1000"/>
                                        <p:tgtEl>
                                          <p:spTgt spid="43"/>
                                        </p:tgtEl>
                                      </p:cBhvr>
                                    </p:animEffect>
                                  </p:childTnLst>
                                </p:cTn>
                              </p:par>
                            </p:childTnLst>
                          </p:cTn>
                        </p:par>
                        <p:par>
                          <p:cTn id="61" fill="hold">
                            <p:stCondLst>
                              <p:cond delay="5750"/>
                            </p:stCondLst>
                            <p:childTnLst>
                              <p:par>
                                <p:cTn id="62" presetID="15" presetClass="entr" presetSubtype="0" fill="hold" nodeType="after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p:cTn id="64" dur="1500" fill="hold"/>
                                        <p:tgtEl>
                                          <p:spTgt spid="8"/>
                                        </p:tgtEl>
                                        <p:attrNameLst>
                                          <p:attrName>ppt_w</p:attrName>
                                        </p:attrNameLst>
                                      </p:cBhvr>
                                      <p:tavLst>
                                        <p:tav tm="0">
                                          <p:val>
                                            <p:fltVal val="0"/>
                                          </p:val>
                                        </p:tav>
                                        <p:tav tm="100000">
                                          <p:val>
                                            <p:strVal val="#ppt_w"/>
                                          </p:val>
                                        </p:tav>
                                      </p:tavLst>
                                    </p:anim>
                                    <p:anim calcmode="lin" valueType="num">
                                      <p:cBhvr>
                                        <p:cTn id="65" dur="1500" fill="hold"/>
                                        <p:tgtEl>
                                          <p:spTgt spid="8"/>
                                        </p:tgtEl>
                                        <p:attrNameLst>
                                          <p:attrName>ppt_h</p:attrName>
                                        </p:attrNameLst>
                                      </p:cBhvr>
                                      <p:tavLst>
                                        <p:tav tm="0">
                                          <p:val>
                                            <p:fltVal val="0"/>
                                          </p:val>
                                        </p:tav>
                                        <p:tav tm="100000">
                                          <p:val>
                                            <p:strVal val="#ppt_h"/>
                                          </p:val>
                                        </p:tav>
                                      </p:tavLst>
                                    </p:anim>
                                    <p:anim calcmode="lin" valueType="num">
                                      <p:cBhvr>
                                        <p:cTn id="66" dur="1500" fill="hold"/>
                                        <p:tgtEl>
                                          <p:spTgt spid="8"/>
                                        </p:tgtEl>
                                        <p:attrNameLst>
                                          <p:attrName>ppt_x</p:attrName>
                                        </p:attrNameLst>
                                      </p:cBhvr>
                                      <p:tavLst>
                                        <p:tav tm="0" fmla="#ppt_x+(cos(-2*pi*(1-$))*#ppt_x+sin(-2*pi*(1-$))*(1-#ppt_y))*(1-$)">
                                          <p:val>
                                            <p:fltVal val="0"/>
                                          </p:val>
                                        </p:tav>
                                        <p:tav tm="100000">
                                          <p:val>
                                            <p:fltVal val="1"/>
                                          </p:val>
                                        </p:tav>
                                      </p:tavLst>
                                    </p:anim>
                                    <p:anim calcmode="lin" valueType="num">
                                      <p:cBhvr>
                                        <p:cTn id="67" dur="15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68" fill="hold">
                            <p:stCondLst>
                              <p:cond delay="7250"/>
                            </p:stCondLst>
                            <p:childTnLst>
                              <p:par>
                                <p:cTn id="69" presetID="10" presetClass="entr" presetSubtype="0" fill="hold"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5" grpId="0"/>
      <p:bldP spid="7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 name="图片 63" descr="图片包含 树, 户外, 天空, 人员&#10;&#10;描述已自动生成">
            <a:extLst>
              <a:ext uri="{FF2B5EF4-FFF2-40B4-BE49-F238E27FC236}">
                <a16:creationId xmlns:a16="http://schemas.microsoft.com/office/drawing/2014/main" id="{661454BE-D3B5-4319-BF58-7EB5BBD28E17}"/>
              </a:ext>
            </a:extLst>
          </p:cNvPr>
          <p:cNvPicPr>
            <a:picLocks noChangeAspect="1"/>
          </p:cNvPicPr>
          <p:nvPr/>
        </p:nvPicPr>
        <p:blipFill rotWithShape="1">
          <a:blip r:embed="rId3">
            <a:extLst>
              <a:ext uri="{28A0092B-C50C-407E-A947-70E740481C1C}">
                <a14:useLocalDpi xmlns:a14="http://schemas.microsoft.com/office/drawing/2010/main" val="0"/>
              </a:ext>
            </a:extLst>
          </a:blip>
          <a:srcRect t="15413"/>
          <a:stretch/>
        </p:blipFill>
        <p:spPr>
          <a:xfrm>
            <a:off x="-191908" y="10"/>
            <a:ext cx="12575817" cy="6857990"/>
          </a:xfrm>
          <a:prstGeom prst="rect">
            <a:avLst/>
          </a:prstGeom>
        </p:spPr>
      </p:pic>
      <p:sp>
        <p:nvSpPr>
          <p:cNvPr id="68" name="矩形 67">
            <a:extLst>
              <a:ext uri="{FF2B5EF4-FFF2-40B4-BE49-F238E27FC236}">
                <a16:creationId xmlns:a16="http://schemas.microsoft.com/office/drawing/2014/main" id="{7D9931D0-F935-4908-9D79-450BCC574B49}"/>
              </a:ext>
            </a:extLst>
          </p:cNvPr>
          <p:cNvSpPr/>
          <p:nvPr/>
        </p:nvSpPr>
        <p:spPr>
          <a:xfrm>
            <a:off x="0" y="0"/>
            <a:ext cx="12192000" cy="6857999"/>
          </a:xfrm>
          <a:prstGeom prst="rect">
            <a:avLst/>
          </a:prstGeom>
          <a:gradFill flip="none" rotWithShape="1">
            <a:gsLst>
              <a:gs pos="47000">
                <a:srgbClr val="EBE9DC">
                  <a:alpha val="90000"/>
                </a:srgbClr>
              </a:gs>
              <a:gs pos="0">
                <a:srgbClr val="EBE9DC">
                  <a:alpha val="90000"/>
                </a:srgbClr>
              </a:gs>
              <a:gs pos="100000">
                <a:srgbClr val="EBE9DC">
                  <a:alpha val="7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3000">
                    <a:srgbClr val="402C09"/>
                  </a:gs>
                  <a:gs pos="100000">
                    <a:srgbClr val="402C09"/>
                  </a:gs>
                </a:gsLst>
                <a:lin ang="18900000" scaled="1"/>
              </a:gradFill>
              <a:effectLst/>
              <a:uLnTx/>
              <a:uFillTx/>
              <a:latin typeface="等线" panose="020F0502020204030204"/>
              <a:ea typeface="等线" panose="02010600030101010101" pitchFamily="2" charset="-122"/>
              <a:cs typeface="+mn-cs"/>
            </a:endParaRPr>
          </a:p>
        </p:txBody>
      </p:sp>
      <p:grpSp>
        <p:nvGrpSpPr>
          <p:cNvPr id="18" name="组合 17">
            <a:extLst>
              <a:ext uri="{FF2B5EF4-FFF2-40B4-BE49-F238E27FC236}">
                <a16:creationId xmlns:a16="http://schemas.microsoft.com/office/drawing/2014/main" id="{6EA37958-8485-44B5-AECD-51CFFEEADB5D}"/>
              </a:ext>
            </a:extLst>
          </p:cNvPr>
          <p:cNvGrpSpPr/>
          <p:nvPr/>
        </p:nvGrpSpPr>
        <p:grpSpPr>
          <a:xfrm>
            <a:off x="1701526" y="-883781"/>
            <a:ext cx="8227938" cy="8625562"/>
            <a:chOff x="1701526" y="-883781"/>
            <a:chExt cx="8227938" cy="8625562"/>
          </a:xfrm>
        </p:grpSpPr>
        <p:pic>
          <p:nvPicPr>
            <p:cNvPr id="70" name="图片 69" descr="图片包含 建筑物, 户外, 雕像, 就坐&#10;&#10;描述已自动生成">
              <a:extLst>
                <a:ext uri="{FF2B5EF4-FFF2-40B4-BE49-F238E27FC236}">
                  <a16:creationId xmlns:a16="http://schemas.microsoft.com/office/drawing/2014/main" id="{D6D60FD8-8530-49FF-B823-EC39D5F6F335}"/>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9297" b="89976" l="9973" r="89973">
                          <a14:foregroundMark x1="53369" y1="9297" x2="48302" y2="35934"/>
                          <a14:foregroundMark x1="44798" y1="14511" x2="46092" y2="23565"/>
                          <a14:foregroundMark x1="46092" y1="23565" x2="46092" y2="23565"/>
                          <a14:backgroundMark x1="18544" y1="29790" x2="27871" y2="29790"/>
                          <a14:backgroundMark x1="27871" y1="29790" x2="30404" y2="32983"/>
                          <a14:backgroundMark x1="22049" y1="61479" x2="22642" y2="63339"/>
                          <a14:backgroundMark x1="22426" y1="58892" x2="14663" y2="59054"/>
                          <a14:backgroundMark x1="73154" y1="60428" x2="82749" y2="64713"/>
                          <a14:backgroundMark x1="82749" y1="64713" x2="87439" y2="69927"/>
                          <a14:backgroundMark x1="74124" y1="60590" x2="74340" y2="61196"/>
                          <a14:backgroundMark x1="67169" y1="34719" x2="77664" y2="33024"/>
                          <a14:backgroundMark x1="77126" y1="69560" x2="77126" y2="69560"/>
                          <a14:backgroundMark x1="71206" y1="63222" x2="71206" y2="63222"/>
                          <a14:backgroundMark x1="71636" y1="61970" x2="71636" y2="61970"/>
                        </a14:backgroundRemoval>
                      </a14:imgEffect>
                    </a14:imgLayer>
                  </a14:imgProps>
                </a:ext>
                <a:ext uri="{28A0092B-C50C-407E-A947-70E740481C1C}">
                  <a14:useLocalDpi xmlns:a14="http://schemas.microsoft.com/office/drawing/2010/main" val="0"/>
                </a:ext>
              </a:extLst>
            </a:blip>
            <a:srcRect b="10008"/>
            <a:stretch/>
          </p:blipFill>
          <p:spPr>
            <a:xfrm>
              <a:off x="1701526" y="-842825"/>
              <a:ext cx="8227938" cy="8584606"/>
            </a:xfrm>
            <a:prstGeom prst="rect">
              <a:avLst/>
            </a:prstGeom>
            <a:effectLst>
              <a:glow rad="101600">
                <a:schemeClr val="bg1">
                  <a:alpha val="60000"/>
                </a:schemeClr>
              </a:glow>
            </a:effectLst>
          </p:spPr>
        </p:pic>
        <p:sp>
          <p:nvSpPr>
            <p:cNvPr id="124" name="文本框 123">
              <a:extLst>
                <a:ext uri="{FF2B5EF4-FFF2-40B4-BE49-F238E27FC236}">
                  <a16:creationId xmlns:a16="http://schemas.microsoft.com/office/drawing/2014/main" id="{721AD2DB-483C-43F3-8AB7-F35777BD5DC4}"/>
                </a:ext>
              </a:extLst>
            </p:cNvPr>
            <p:cNvSpPr txBox="1"/>
            <p:nvPr/>
          </p:nvSpPr>
          <p:spPr>
            <a:xfrm>
              <a:off x="7655646" y="3492849"/>
              <a:ext cx="1384367" cy="1398439"/>
            </a:xfrm>
            <a:custGeom>
              <a:avLst/>
              <a:gdLst/>
              <a:ahLst/>
              <a:cxnLst/>
              <a:rect l="l" t="t" r="r" b="b"/>
              <a:pathLst>
                <a:path w="1384367" h="1398439">
                  <a:moveTo>
                    <a:pt x="802985" y="942206"/>
                  </a:moveTo>
                  <a:cubicBezTo>
                    <a:pt x="787198" y="954107"/>
                    <a:pt x="770681" y="965280"/>
                    <a:pt x="753436" y="975724"/>
                  </a:cubicBezTo>
                  <a:cubicBezTo>
                    <a:pt x="773869" y="998252"/>
                    <a:pt x="796761" y="1018411"/>
                    <a:pt x="822113" y="1036203"/>
                  </a:cubicBezTo>
                  <a:cubicBezTo>
                    <a:pt x="847464" y="1053994"/>
                    <a:pt x="875093" y="1069782"/>
                    <a:pt x="904998" y="1083566"/>
                  </a:cubicBezTo>
                  <a:cubicBezTo>
                    <a:pt x="927101" y="1065137"/>
                    <a:pt x="949204" y="1045524"/>
                    <a:pt x="971306" y="1024727"/>
                  </a:cubicBezTo>
                  <a:cubicBezTo>
                    <a:pt x="993409" y="1003929"/>
                    <a:pt x="1014055" y="983223"/>
                    <a:pt x="1033243" y="962608"/>
                  </a:cubicBezTo>
                  <a:cubicBezTo>
                    <a:pt x="1023709" y="965523"/>
                    <a:pt x="1013994" y="967709"/>
                    <a:pt x="1004096" y="969166"/>
                  </a:cubicBezTo>
                  <a:cubicBezTo>
                    <a:pt x="994199" y="970623"/>
                    <a:pt x="984483" y="971352"/>
                    <a:pt x="974950" y="971352"/>
                  </a:cubicBezTo>
                  <a:lnTo>
                    <a:pt x="938517" y="971352"/>
                  </a:lnTo>
                  <a:lnTo>
                    <a:pt x="938517" y="942206"/>
                  </a:lnTo>
                  <a:close/>
                  <a:moveTo>
                    <a:pt x="454685" y="778985"/>
                  </a:moveTo>
                  <a:lnTo>
                    <a:pt x="454685" y="901583"/>
                  </a:lnTo>
                  <a:lnTo>
                    <a:pt x="938517" y="901583"/>
                  </a:lnTo>
                  <a:lnTo>
                    <a:pt x="938517" y="778985"/>
                  </a:lnTo>
                  <a:close/>
                  <a:moveTo>
                    <a:pt x="259403" y="660942"/>
                  </a:moveTo>
                  <a:lnTo>
                    <a:pt x="466344" y="738362"/>
                  </a:lnTo>
                  <a:lnTo>
                    <a:pt x="923943" y="738362"/>
                  </a:lnTo>
                  <a:lnTo>
                    <a:pt x="996810" y="660942"/>
                  </a:lnTo>
                  <a:close/>
                  <a:moveTo>
                    <a:pt x="1193549" y="505138"/>
                  </a:moveTo>
                  <a:cubicBezTo>
                    <a:pt x="1194466" y="505750"/>
                    <a:pt x="1204613" y="513111"/>
                    <a:pt x="1223990" y="527220"/>
                  </a:cubicBezTo>
                  <a:cubicBezTo>
                    <a:pt x="1243367" y="541330"/>
                    <a:pt x="1266469" y="558512"/>
                    <a:pt x="1293294" y="578768"/>
                  </a:cubicBezTo>
                  <a:cubicBezTo>
                    <a:pt x="1320120" y="599023"/>
                    <a:pt x="1345164" y="618677"/>
                    <a:pt x="1368427" y="637729"/>
                  </a:cubicBezTo>
                  <a:cubicBezTo>
                    <a:pt x="1366818" y="645678"/>
                    <a:pt x="1362386" y="651542"/>
                    <a:pt x="1355129" y="655320"/>
                  </a:cubicBezTo>
                  <a:cubicBezTo>
                    <a:pt x="1347873" y="659098"/>
                    <a:pt x="1338704" y="660972"/>
                    <a:pt x="1327623" y="660942"/>
                  </a:cubicBezTo>
                  <a:lnTo>
                    <a:pt x="1030328" y="660942"/>
                  </a:lnTo>
                  <a:lnTo>
                    <a:pt x="1189177" y="778985"/>
                  </a:lnTo>
                  <a:cubicBezTo>
                    <a:pt x="1185594" y="784245"/>
                    <a:pt x="1179643" y="789414"/>
                    <a:pt x="1171324" y="794492"/>
                  </a:cubicBezTo>
                  <a:cubicBezTo>
                    <a:pt x="1163005" y="799569"/>
                    <a:pt x="1151954" y="803644"/>
                    <a:pt x="1138170" y="806715"/>
                  </a:cubicBezTo>
                  <a:lnTo>
                    <a:pt x="1138170" y="916091"/>
                  </a:lnTo>
                  <a:cubicBezTo>
                    <a:pt x="1137927" y="917542"/>
                    <a:pt x="1135498" y="920443"/>
                    <a:pt x="1130883" y="924796"/>
                  </a:cubicBezTo>
                  <a:lnTo>
                    <a:pt x="1280988" y="1038480"/>
                  </a:lnTo>
                  <a:cubicBezTo>
                    <a:pt x="1276889" y="1045160"/>
                    <a:pt x="1270513" y="1049653"/>
                    <a:pt x="1261861" y="1051960"/>
                  </a:cubicBezTo>
                  <a:cubicBezTo>
                    <a:pt x="1253208" y="1054268"/>
                    <a:pt x="1240638" y="1053661"/>
                    <a:pt x="1224152" y="1050139"/>
                  </a:cubicBezTo>
                  <a:cubicBezTo>
                    <a:pt x="1190118" y="1061220"/>
                    <a:pt x="1151802" y="1072211"/>
                    <a:pt x="1109206" y="1083111"/>
                  </a:cubicBezTo>
                  <a:cubicBezTo>
                    <a:pt x="1066609" y="1094010"/>
                    <a:pt x="1022829" y="1103908"/>
                    <a:pt x="977864" y="1112804"/>
                  </a:cubicBezTo>
                  <a:cubicBezTo>
                    <a:pt x="1036583" y="1132994"/>
                    <a:pt x="1099490" y="1148356"/>
                    <a:pt x="1166588" y="1158892"/>
                  </a:cubicBezTo>
                  <a:cubicBezTo>
                    <a:pt x="1233686" y="1169427"/>
                    <a:pt x="1302423" y="1176410"/>
                    <a:pt x="1372799" y="1179841"/>
                  </a:cubicBezTo>
                  <a:lnTo>
                    <a:pt x="1372799" y="1195871"/>
                  </a:lnTo>
                  <a:cubicBezTo>
                    <a:pt x="1335607" y="1208471"/>
                    <a:pt x="1305429" y="1230270"/>
                    <a:pt x="1282263" y="1261269"/>
                  </a:cubicBezTo>
                  <a:cubicBezTo>
                    <a:pt x="1259098" y="1292267"/>
                    <a:pt x="1243128" y="1331190"/>
                    <a:pt x="1234354" y="1378037"/>
                  </a:cubicBezTo>
                  <a:cubicBezTo>
                    <a:pt x="1111938" y="1348465"/>
                    <a:pt x="1007739" y="1304503"/>
                    <a:pt x="921757" y="1246149"/>
                  </a:cubicBezTo>
                  <a:cubicBezTo>
                    <a:pt x="835775" y="1187795"/>
                    <a:pt x="768010" y="1104485"/>
                    <a:pt x="718461" y="996218"/>
                  </a:cubicBezTo>
                  <a:cubicBezTo>
                    <a:pt x="694354" y="1010062"/>
                    <a:pt x="668608" y="1023178"/>
                    <a:pt x="641222" y="1035565"/>
                  </a:cubicBezTo>
                  <a:cubicBezTo>
                    <a:pt x="613837" y="1047953"/>
                    <a:pt x="585176" y="1059611"/>
                    <a:pt x="555240" y="1070541"/>
                  </a:cubicBezTo>
                  <a:lnTo>
                    <a:pt x="555240" y="1175469"/>
                  </a:lnTo>
                  <a:cubicBezTo>
                    <a:pt x="591096" y="1168182"/>
                    <a:pt x="628319" y="1160531"/>
                    <a:pt x="666908" y="1152516"/>
                  </a:cubicBezTo>
                  <a:cubicBezTo>
                    <a:pt x="705496" y="1144500"/>
                    <a:pt x="744541" y="1136121"/>
                    <a:pt x="784040" y="1127377"/>
                  </a:cubicBezTo>
                  <a:lnTo>
                    <a:pt x="786955" y="1144865"/>
                  </a:lnTo>
                  <a:cubicBezTo>
                    <a:pt x="753376" y="1167362"/>
                    <a:pt x="706863" y="1196691"/>
                    <a:pt x="647416" y="1232851"/>
                  </a:cubicBezTo>
                  <a:cubicBezTo>
                    <a:pt x="587969" y="1269011"/>
                    <a:pt x="520325" y="1308176"/>
                    <a:pt x="444484" y="1350348"/>
                  </a:cubicBezTo>
                  <a:cubicBezTo>
                    <a:pt x="437774" y="1362644"/>
                    <a:pt x="430062" y="1372663"/>
                    <a:pt x="421349" y="1380405"/>
                  </a:cubicBezTo>
                  <a:cubicBezTo>
                    <a:pt x="412635" y="1388147"/>
                    <a:pt x="403830" y="1394158"/>
                    <a:pt x="394935" y="1398439"/>
                  </a:cubicBezTo>
                  <a:lnTo>
                    <a:pt x="301666" y="1216274"/>
                  </a:lnTo>
                  <a:cubicBezTo>
                    <a:pt x="329962" y="1201579"/>
                    <a:pt x="348422" y="1189070"/>
                    <a:pt x="357044" y="1178748"/>
                  </a:cubicBezTo>
                  <a:cubicBezTo>
                    <a:pt x="365667" y="1168425"/>
                    <a:pt x="369553" y="1156645"/>
                    <a:pt x="368703" y="1143407"/>
                  </a:cubicBezTo>
                  <a:lnTo>
                    <a:pt x="368703" y="1127377"/>
                  </a:lnTo>
                  <a:cubicBezTo>
                    <a:pt x="312474" y="1141223"/>
                    <a:pt x="254060" y="1153242"/>
                    <a:pt x="193459" y="1163434"/>
                  </a:cubicBezTo>
                  <a:cubicBezTo>
                    <a:pt x="132859" y="1173626"/>
                    <a:pt x="70801" y="1181979"/>
                    <a:pt x="7286" y="1188493"/>
                  </a:cubicBezTo>
                  <a:lnTo>
                    <a:pt x="0" y="1171006"/>
                  </a:lnTo>
                  <a:cubicBezTo>
                    <a:pt x="104229" y="1143529"/>
                    <a:pt x="200351" y="1109950"/>
                    <a:pt x="288368" y="1070268"/>
                  </a:cubicBezTo>
                  <a:cubicBezTo>
                    <a:pt x="376384" y="1030586"/>
                    <a:pt x="451740" y="987899"/>
                    <a:pt x="514435" y="942206"/>
                  </a:cubicBezTo>
                  <a:lnTo>
                    <a:pt x="454685" y="942206"/>
                  </a:lnTo>
                  <a:lnTo>
                    <a:pt x="454685" y="946578"/>
                  </a:lnTo>
                  <a:cubicBezTo>
                    <a:pt x="452529" y="956020"/>
                    <a:pt x="433888" y="967739"/>
                    <a:pt x="398760" y="981735"/>
                  </a:cubicBezTo>
                  <a:cubicBezTo>
                    <a:pt x="363633" y="995732"/>
                    <a:pt x="324953" y="1003444"/>
                    <a:pt x="282721" y="1004871"/>
                  </a:cubicBezTo>
                  <a:lnTo>
                    <a:pt x="255031" y="1004871"/>
                  </a:lnTo>
                  <a:lnTo>
                    <a:pt x="255031" y="660942"/>
                  </a:lnTo>
                  <a:lnTo>
                    <a:pt x="23317" y="660942"/>
                  </a:lnTo>
                  <a:lnTo>
                    <a:pt x="11658" y="620319"/>
                  </a:lnTo>
                  <a:lnTo>
                    <a:pt x="1098822" y="620319"/>
                  </a:lnTo>
                  <a:close/>
                  <a:moveTo>
                    <a:pt x="891791" y="359276"/>
                  </a:moveTo>
                  <a:lnTo>
                    <a:pt x="891791" y="509562"/>
                  </a:lnTo>
                  <a:lnTo>
                    <a:pt x="967754" y="509562"/>
                  </a:lnTo>
                  <a:lnTo>
                    <a:pt x="967754" y="359276"/>
                  </a:lnTo>
                  <a:close/>
                  <a:moveTo>
                    <a:pt x="660076" y="359276"/>
                  </a:moveTo>
                  <a:lnTo>
                    <a:pt x="660076" y="509562"/>
                  </a:lnTo>
                  <a:lnTo>
                    <a:pt x="733125" y="509562"/>
                  </a:lnTo>
                  <a:lnTo>
                    <a:pt x="733125" y="359276"/>
                  </a:lnTo>
                  <a:close/>
                  <a:moveTo>
                    <a:pt x="426905" y="359276"/>
                  </a:moveTo>
                  <a:lnTo>
                    <a:pt x="426905" y="509562"/>
                  </a:lnTo>
                  <a:lnTo>
                    <a:pt x="501410" y="509562"/>
                  </a:lnTo>
                  <a:lnTo>
                    <a:pt x="501410" y="359276"/>
                  </a:lnTo>
                  <a:close/>
                  <a:moveTo>
                    <a:pt x="626912" y="84"/>
                  </a:moveTo>
                  <a:cubicBezTo>
                    <a:pt x="675029" y="910"/>
                    <a:pt x="712689" y="7882"/>
                    <a:pt x="739892" y="21001"/>
                  </a:cubicBezTo>
                  <a:cubicBezTo>
                    <a:pt x="783417" y="41991"/>
                    <a:pt x="806544" y="68734"/>
                    <a:pt x="809273" y="101231"/>
                  </a:cubicBezTo>
                  <a:cubicBezTo>
                    <a:pt x="812003" y="133728"/>
                    <a:pt x="800708" y="161996"/>
                    <a:pt x="775387" y="186036"/>
                  </a:cubicBezTo>
                  <a:lnTo>
                    <a:pt x="1111886" y="186036"/>
                  </a:lnTo>
                  <a:lnTo>
                    <a:pt x="1210945" y="85481"/>
                  </a:lnTo>
                  <a:lnTo>
                    <a:pt x="1384367" y="248534"/>
                  </a:lnTo>
                  <a:cubicBezTo>
                    <a:pt x="1378811" y="254276"/>
                    <a:pt x="1371706" y="258468"/>
                    <a:pt x="1363054" y="261111"/>
                  </a:cubicBezTo>
                  <a:cubicBezTo>
                    <a:pt x="1354401" y="263754"/>
                    <a:pt x="1342560" y="265395"/>
                    <a:pt x="1327531" y="266033"/>
                  </a:cubicBezTo>
                  <a:cubicBezTo>
                    <a:pt x="1307341" y="278641"/>
                    <a:pt x="1283599" y="291340"/>
                    <a:pt x="1256305" y="304130"/>
                  </a:cubicBezTo>
                  <a:cubicBezTo>
                    <a:pt x="1229010" y="316920"/>
                    <a:pt x="1201260" y="328525"/>
                    <a:pt x="1173055" y="338946"/>
                  </a:cubicBezTo>
                  <a:lnTo>
                    <a:pt x="1197829" y="356445"/>
                  </a:lnTo>
                  <a:cubicBezTo>
                    <a:pt x="1194247" y="361032"/>
                    <a:pt x="1188660" y="365711"/>
                    <a:pt x="1181070" y="370481"/>
                  </a:cubicBezTo>
                  <a:cubicBezTo>
                    <a:pt x="1173480" y="375250"/>
                    <a:pt x="1163521" y="378835"/>
                    <a:pt x="1151195" y="381235"/>
                  </a:cubicBezTo>
                  <a:lnTo>
                    <a:pt x="1151195" y="540030"/>
                  </a:lnTo>
                  <a:cubicBezTo>
                    <a:pt x="1150449" y="544755"/>
                    <a:pt x="1141911" y="550970"/>
                    <a:pt x="1125582" y="558673"/>
                  </a:cubicBezTo>
                  <a:cubicBezTo>
                    <a:pt x="1109253" y="566376"/>
                    <a:pt x="1089608" y="573353"/>
                    <a:pt x="1066646" y="579603"/>
                  </a:cubicBezTo>
                  <a:cubicBezTo>
                    <a:pt x="1043685" y="585854"/>
                    <a:pt x="1021882" y="589164"/>
                    <a:pt x="1001239" y="589533"/>
                  </a:cubicBezTo>
                  <a:lnTo>
                    <a:pt x="967754" y="589533"/>
                  </a:lnTo>
                  <a:lnTo>
                    <a:pt x="967754" y="550185"/>
                  </a:lnTo>
                  <a:lnTo>
                    <a:pt x="426905" y="550185"/>
                  </a:lnTo>
                  <a:lnTo>
                    <a:pt x="426905" y="556014"/>
                  </a:lnTo>
                  <a:cubicBezTo>
                    <a:pt x="424964" y="564576"/>
                    <a:pt x="408100" y="575142"/>
                    <a:pt x="376314" y="587711"/>
                  </a:cubicBezTo>
                  <a:cubicBezTo>
                    <a:pt x="344528" y="600281"/>
                    <a:pt x="309466" y="607203"/>
                    <a:pt x="271128" y="608478"/>
                  </a:cubicBezTo>
                  <a:lnTo>
                    <a:pt x="246379" y="608478"/>
                  </a:lnTo>
                  <a:lnTo>
                    <a:pt x="246379" y="245642"/>
                  </a:lnTo>
                  <a:lnTo>
                    <a:pt x="438565" y="318653"/>
                  </a:lnTo>
                  <a:lnTo>
                    <a:pt x="954529" y="318653"/>
                  </a:lnTo>
                  <a:lnTo>
                    <a:pt x="1034693" y="235420"/>
                  </a:lnTo>
                  <a:lnTo>
                    <a:pt x="1119229" y="298210"/>
                  </a:lnTo>
                  <a:cubicBezTo>
                    <a:pt x="1120654" y="286467"/>
                    <a:pt x="1121807" y="274542"/>
                    <a:pt x="1122687" y="262434"/>
                  </a:cubicBezTo>
                  <a:cubicBezTo>
                    <a:pt x="1123567" y="250327"/>
                    <a:pt x="1124356" y="238402"/>
                    <a:pt x="1125054" y="226659"/>
                  </a:cubicBezTo>
                  <a:lnTo>
                    <a:pt x="240458" y="226659"/>
                  </a:lnTo>
                  <a:cubicBezTo>
                    <a:pt x="244344" y="272161"/>
                    <a:pt x="239122" y="310191"/>
                    <a:pt x="224792" y="340749"/>
                  </a:cubicBezTo>
                  <a:cubicBezTo>
                    <a:pt x="210462" y="371306"/>
                    <a:pt x="189938" y="392568"/>
                    <a:pt x="163220" y="404536"/>
                  </a:cubicBezTo>
                  <a:cubicBezTo>
                    <a:pt x="135834" y="416109"/>
                    <a:pt x="107174" y="415927"/>
                    <a:pt x="77238" y="403989"/>
                  </a:cubicBezTo>
                  <a:cubicBezTo>
                    <a:pt x="47302" y="392052"/>
                    <a:pt x="27385" y="368906"/>
                    <a:pt x="17487" y="334552"/>
                  </a:cubicBezTo>
                  <a:cubicBezTo>
                    <a:pt x="11112" y="301655"/>
                    <a:pt x="16212" y="274142"/>
                    <a:pt x="32789" y="252012"/>
                  </a:cubicBezTo>
                  <a:cubicBezTo>
                    <a:pt x="49366" y="229883"/>
                    <a:pt x="71955" y="213694"/>
                    <a:pt x="100555" y="203446"/>
                  </a:cubicBezTo>
                  <a:cubicBezTo>
                    <a:pt x="121717" y="195010"/>
                    <a:pt x="142058" y="182098"/>
                    <a:pt x="161580" y="164711"/>
                  </a:cubicBezTo>
                  <a:cubicBezTo>
                    <a:pt x="181103" y="147323"/>
                    <a:pt x="190879" y="128200"/>
                    <a:pt x="190909" y="107341"/>
                  </a:cubicBezTo>
                  <a:lnTo>
                    <a:pt x="208397" y="107341"/>
                  </a:lnTo>
                  <a:cubicBezTo>
                    <a:pt x="220056" y="135030"/>
                    <a:pt x="228800" y="161262"/>
                    <a:pt x="234629" y="186036"/>
                  </a:cubicBezTo>
                  <a:lnTo>
                    <a:pt x="613533" y="186036"/>
                  </a:lnTo>
                  <a:cubicBezTo>
                    <a:pt x="609374" y="151852"/>
                    <a:pt x="598747" y="119301"/>
                    <a:pt x="581654" y="88384"/>
                  </a:cubicBezTo>
                  <a:cubicBezTo>
                    <a:pt x="564561" y="57467"/>
                    <a:pt x="544098" y="32180"/>
                    <a:pt x="520264" y="12523"/>
                  </a:cubicBezTo>
                  <a:lnTo>
                    <a:pt x="529008" y="5237"/>
                  </a:lnTo>
                  <a:cubicBezTo>
                    <a:pt x="565407" y="1306"/>
                    <a:pt x="598042" y="-411"/>
                    <a:pt x="626912" y="84"/>
                  </a:cubicBezTo>
                  <a:close/>
                </a:path>
              </a:pathLst>
            </a:custGeom>
            <a:solidFill>
              <a:srgbClr val="1A7F57"/>
            </a:solidFill>
            <a:ln>
              <a:noFill/>
            </a:ln>
            <a:effectLst>
              <a:glow rad="101600">
                <a:prstClr val="white">
                  <a:alpha val="60000"/>
                </a:prstClr>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defRPr/>
              </a:pPr>
              <a:endParaRPr kumimoji="0" lang="en-US" altLang="zh-CN" sz="11500" b="0" i="0" u="none" strike="noStrike" kern="1200" cap="none" spc="0" normalizeH="0" baseline="0" noProof="0" dirty="0">
                <a:ln>
                  <a:noFill/>
                </a:ln>
                <a:solidFill>
                  <a:srgbClr val="1A7F57"/>
                </a:solidFill>
                <a:effectLst>
                  <a:glow rad="101600">
                    <a:schemeClr val="bg1">
                      <a:alpha val="60000"/>
                    </a:schemeClr>
                  </a:glow>
                </a:effectLst>
                <a:uLnTx/>
                <a:uFillTx/>
                <a:latin typeface="思源宋体 CN Heavy" panose="02020900000000000000" pitchFamily="18" charset="-122"/>
                <a:ea typeface="思源宋体 CN Heavy" panose="02020900000000000000" pitchFamily="18" charset="-122"/>
                <a:sym typeface="思源宋体 Heavy" panose="02020900000000000000" pitchFamily="18" charset="-122"/>
              </a:endParaRPr>
            </a:p>
          </p:txBody>
        </p:sp>
        <p:sp>
          <p:nvSpPr>
            <p:cNvPr id="74" name="文本框 73">
              <a:extLst>
                <a:ext uri="{FF2B5EF4-FFF2-40B4-BE49-F238E27FC236}">
                  <a16:creationId xmlns:a16="http://schemas.microsoft.com/office/drawing/2014/main" id="{3628E39B-DA60-4A28-B56A-7D8020A3A98D}"/>
                </a:ext>
              </a:extLst>
            </p:cNvPr>
            <p:cNvSpPr txBox="1"/>
            <p:nvPr/>
          </p:nvSpPr>
          <p:spPr>
            <a:xfrm>
              <a:off x="7070451" y="1141461"/>
              <a:ext cx="747066" cy="1862048"/>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0" i="0" u="none" strike="noStrike" kern="1200" cap="none" spc="0" normalizeH="0" baseline="0" noProof="0" dirty="0">
                  <a:ln>
                    <a:noFill/>
                  </a:ln>
                  <a:solidFill>
                    <a:srgbClr val="1A7F57"/>
                  </a:solidFill>
                  <a:effectLst>
                    <a:glow rad="101600">
                      <a:schemeClr val="bg1">
                        <a:alpha val="60000"/>
                      </a:schemeClr>
                    </a:glow>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rPr>
                <a:t>朱</a:t>
              </a:r>
              <a:endParaRPr kumimoji="0" lang="en-US" altLang="zh-CN" sz="11500" b="0" i="0" u="none" strike="noStrike" kern="1200" cap="none" spc="0" normalizeH="0" baseline="0" noProof="0" dirty="0">
                <a:ln>
                  <a:noFill/>
                </a:ln>
                <a:solidFill>
                  <a:srgbClr val="1A7F57"/>
                </a:solidFill>
                <a:effectLst>
                  <a:glow rad="101600">
                    <a:schemeClr val="bg1">
                      <a:alpha val="60000"/>
                    </a:schemeClr>
                  </a:glow>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endParaRPr>
            </a:p>
          </p:txBody>
        </p:sp>
        <p:sp>
          <p:nvSpPr>
            <p:cNvPr id="4" name="圆: 空心 3">
              <a:extLst>
                <a:ext uri="{FF2B5EF4-FFF2-40B4-BE49-F238E27FC236}">
                  <a16:creationId xmlns:a16="http://schemas.microsoft.com/office/drawing/2014/main" id="{8911B5AE-D795-42F2-8AB9-83BCBA11592C}"/>
                </a:ext>
              </a:extLst>
            </p:cNvPr>
            <p:cNvSpPr/>
            <p:nvPr/>
          </p:nvSpPr>
          <p:spPr>
            <a:xfrm>
              <a:off x="3608451" y="659450"/>
              <a:ext cx="5016662" cy="5016662"/>
            </a:xfrm>
            <a:prstGeom prst="donut">
              <a:avLst>
                <a:gd name="adj" fmla="val 6401"/>
              </a:avLst>
            </a:prstGeom>
            <a:gradFill>
              <a:gsLst>
                <a:gs pos="3540">
                  <a:srgbClr val="4ADAA0"/>
                </a:gs>
                <a:gs pos="39000">
                  <a:srgbClr val="0070C0"/>
                </a:gs>
                <a:gs pos="77000">
                  <a:srgbClr val="1F956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文本框 71">
              <a:extLst>
                <a:ext uri="{FF2B5EF4-FFF2-40B4-BE49-F238E27FC236}">
                  <a16:creationId xmlns:a16="http://schemas.microsoft.com/office/drawing/2014/main" id="{FB00CC9C-43EE-4F6E-A483-FE1D28F75CCB}"/>
                </a:ext>
              </a:extLst>
            </p:cNvPr>
            <p:cNvSpPr txBox="1"/>
            <p:nvPr/>
          </p:nvSpPr>
          <p:spPr>
            <a:xfrm>
              <a:off x="3384478" y="844405"/>
              <a:ext cx="747066" cy="1862048"/>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0" i="0" u="none" strike="noStrike" kern="1200" cap="none" spc="0" normalizeH="0" baseline="0" noProof="0" dirty="0">
                  <a:ln>
                    <a:noFill/>
                  </a:ln>
                  <a:solidFill>
                    <a:srgbClr val="1A7F57"/>
                  </a:solidFill>
                  <a:effectLst>
                    <a:glow rad="101600">
                      <a:schemeClr val="bg1">
                        <a:alpha val="60000"/>
                      </a:schemeClr>
                    </a:glow>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rPr>
                <a:t>碧</a:t>
              </a:r>
              <a:endParaRPr kumimoji="0" lang="en-US" altLang="zh-CN" sz="11500" b="0" i="0" u="none" strike="noStrike" kern="1200" cap="none" spc="0" normalizeH="0" baseline="0" noProof="0" dirty="0">
                <a:ln>
                  <a:noFill/>
                </a:ln>
                <a:solidFill>
                  <a:srgbClr val="1A7F57"/>
                </a:solidFill>
                <a:effectLst>
                  <a:glow rad="101600">
                    <a:schemeClr val="bg1">
                      <a:alpha val="60000"/>
                    </a:schemeClr>
                  </a:glow>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endParaRPr>
            </a:p>
          </p:txBody>
        </p:sp>
        <p:sp>
          <p:nvSpPr>
            <p:cNvPr id="73" name="文本框 72">
              <a:extLst>
                <a:ext uri="{FF2B5EF4-FFF2-40B4-BE49-F238E27FC236}">
                  <a16:creationId xmlns:a16="http://schemas.microsoft.com/office/drawing/2014/main" id="{1FE7B0C4-517C-4CE3-9020-069B20159C44}"/>
                </a:ext>
              </a:extLst>
            </p:cNvPr>
            <p:cNvSpPr txBox="1"/>
            <p:nvPr/>
          </p:nvSpPr>
          <p:spPr>
            <a:xfrm>
              <a:off x="3879393" y="2635091"/>
              <a:ext cx="747066" cy="1862048"/>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0" i="0" u="none" strike="noStrike" kern="1200" cap="none" spc="0" normalizeH="0" baseline="0" noProof="0" dirty="0">
                  <a:ln>
                    <a:noFill/>
                  </a:ln>
                  <a:solidFill>
                    <a:srgbClr val="1A7F57"/>
                  </a:solidFill>
                  <a:effectLst>
                    <a:glow rad="101600">
                      <a:schemeClr val="bg1">
                        <a:alpha val="60000"/>
                      </a:schemeClr>
                    </a:glow>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rPr>
                <a:t>瓦</a:t>
              </a:r>
              <a:endParaRPr kumimoji="0" lang="en-US" altLang="zh-CN" sz="11500" b="0" i="0" u="none" strike="noStrike" kern="1200" cap="none" spc="0" normalizeH="0" baseline="0" noProof="0" dirty="0">
                <a:ln>
                  <a:noFill/>
                </a:ln>
                <a:solidFill>
                  <a:srgbClr val="1A7F57"/>
                </a:solidFill>
                <a:effectLst>
                  <a:glow rad="101600">
                    <a:schemeClr val="bg1">
                      <a:alpha val="60000"/>
                    </a:schemeClr>
                  </a:glow>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endParaRPr>
            </a:p>
          </p:txBody>
        </p:sp>
        <p:pic>
          <p:nvPicPr>
            <p:cNvPr id="71" name="图片 70" descr="图片包含 建筑物, 户外, 雕像, 就坐&#10;&#10;描述已自动生成">
              <a:extLst>
                <a:ext uri="{FF2B5EF4-FFF2-40B4-BE49-F238E27FC236}">
                  <a16:creationId xmlns:a16="http://schemas.microsoft.com/office/drawing/2014/main" id="{38228607-2F68-42E6-BE2B-80E75A358448}"/>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9297" b="89976" l="9973" r="89973">
                          <a14:foregroundMark x1="53369" y1="9297" x2="48302" y2="35934"/>
                          <a14:foregroundMark x1="44798" y1="14511" x2="46092" y2="23565"/>
                          <a14:foregroundMark x1="46092" y1="23565" x2="46092" y2="23565"/>
                          <a14:backgroundMark x1="18544" y1="29790" x2="27871" y2="29790"/>
                          <a14:backgroundMark x1="27871" y1="29790" x2="30404" y2="32983"/>
                          <a14:backgroundMark x1="22049" y1="61479" x2="22642" y2="63339"/>
                          <a14:backgroundMark x1="22426" y1="58892" x2="14663" y2="59054"/>
                          <a14:backgroundMark x1="73154" y1="60428" x2="82749" y2="64713"/>
                          <a14:backgroundMark x1="82749" y1="64713" x2="87439" y2="69927"/>
                          <a14:backgroundMark x1="74124" y1="60590" x2="74340" y2="61196"/>
                          <a14:backgroundMark x1="67169" y1="34719" x2="77664" y2="33024"/>
                          <a14:backgroundMark x1="77126" y1="69560" x2="77126" y2="69560"/>
                          <a14:backgroundMark x1="71206" y1="63222" x2="71206" y2="63222"/>
                          <a14:backgroundMark x1="71636" y1="61970" x2="71636" y2="61970"/>
                        </a14:backgroundRemoval>
                      </a14:imgEffect>
                    </a14:imgLayer>
                  </a14:imgProps>
                </a:ext>
                <a:ext uri="{28A0092B-C50C-407E-A947-70E740481C1C}">
                  <a14:useLocalDpi xmlns:a14="http://schemas.microsoft.com/office/drawing/2010/main" val="0"/>
                </a:ext>
              </a:extLst>
            </a:blip>
            <a:srcRect l="34720" r="29965" b="43604"/>
            <a:stretch/>
          </p:blipFill>
          <p:spPr>
            <a:xfrm>
              <a:off x="4577084" y="-883781"/>
              <a:ext cx="2906282" cy="5380920"/>
            </a:xfrm>
            <a:prstGeom prst="rect">
              <a:avLst/>
            </a:prstGeom>
            <a:effectLst/>
          </p:spPr>
        </p:pic>
        <p:pic>
          <p:nvPicPr>
            <p:cNvPr id="10" name="图片 9">
              <a:extLst>
                <a:ext uri="{FF2B5EF4-FFF2-40B4-BE49-F238E27FC236}">
                  <a16:creationId xmlns:a16="http://schemas.microsoft.com/office/drawing/2014/main" id="{E942D26A-B8C8-44A3-9061-C67EDA8441B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183" b="43346" l="9962" r="91954">
                          <a14:foregroundMark x1="26054" y1="43726" x2="26054" y2="43726"/>
                          <a14:foregroundMark x1="9962" y1="26616" x2="9962" y2="26616"/>
                          <a14:foregroundMark x1="91954" y1="22433" x2="91954" y2="22433"/>
                        </a14:backgroundRemoval>
                      </a14:imgEffect>
                    </a14:imgLayer>
                  </a14:imgProps>
                </a:ext>
              </a:extLst>
            </a:blip>
            <a:srcRect b="55268"/>
            <a:stretch/>
          </p:blipFill>
          <p:spPr>
            <a:xfrm>
              <a:off x="7550437" y="3385455"/>
              <a:ext cx="1591194" cy="717215"/>
            </a:xfrm>
            <a:prstGeom prst="rect">
              <a:avLst/>
            </a:prstGeom>
          </p:spPr>
        </p:pic>
        <p:pic>
          <p:nvPicPr>
            <p:cNvPr id="16" name="图片 15">
              <a:extLst>
                <a:ext uri="{FF2B5EF4-FFF2-40B4-BE49-F238E27FC236}">
                  <a16:creationId xmlns:a16="http://schemas.microsoft.com/office/drawing/2014/main" id="{78818421-8BD4-444D-A0F2-4676E5379EDE}"/>
                </a:ext>
              </a:extLst>
            </p:cNvPr>
            <p:cNvPicPr>
              <a:picLocks noChangeAspect="1"/>
            </p:cNvPicPr>
            <p:nvPr/>
          </p:nvPicPr>
          <p:blipFill rotWithShape="1">
            <a:blip r:embed="rId8"/>
            <a:srcRect r="36599"/>
            <a:stretch/>
          </p:blipFill>
          <p:spPr>
            <a:xfrm>
              <a:off x="6635214" y="1244183"/>
              <a:ext cx="1020431" cy="1591194"/>
            </a:xfrm>
            <a:prstGeom prst="rect">
              <a:avLst/>
            </a:prstGeom>
          </p:spPr>
        </p:pic>
      </p:grpSp>
      <p:grpSp>
        <p:nvGrpSpPr>
          <p:cNvPr id="3" name="组合 2">
            <a:extLst>
              <a:ext uri="{FF2B5EF4-FFF2-40B4-BE49-F238E27FC236}">
                <a16:creationId xmlns:a16="http://schemas.microsoft.com/office/drawing/2014/main" id="{D9BB097D-0FAB-49D4-B5B9-F596FE19E68A}"/>
              </a:ext>
            </a:extLst>
          </p:cNvPr>
          <p:cNvGrpSpPr/>
          <p:nvPr/>
        </p:nvGrpSpPr>
        <p:grpSpPr>
          <a:xfrm>
            <a:off x="-383837" y="6205495"/>
            <a:ext cx="13047795" cy="768103"/>
            <a:chOff x="-383837" y="6205495"/>
            <a:chExt cx="13047795" cy="768103"/>
          </a:xfrm>
        </p:grpSpPr>
        <p:sp>
          <p:nvSpPr>
            <p:cNvPr id="67" name="矩形: 圆角 66">
              <a:extLst>
                <a:ext uri="{FF2B5EF4-FFF2-40B4-BE49-F238E27FC236}">
                  <a16:creationId xmlns:a16="http://schemas.microsoft.com/office/drawing/2014/main" id="{81FF6385-E289-4FCE-AA14-13AE69DB99E3}"/>
                </a:ext>
              </a:extLst>
            </p:cNvPr>
            <p:cNvSpPr/>
            <p:nvPr/>
          </p:nvSpPr>
          <p:spPr>
            <a:xfrm>
              <a:off x="-383837" y="6205495"/>
              <a:ext cx="13047795" cy="768103"/>
            </a:xfrm>
            <a:prstGeom prst="roundRect">
              <a:avLst>
                <a:gd name="adj" fmla="val 13948"/>
              </a:avLst>
            </a:prstGeom>
            <a:gradFill>
              <a:gsLst>
                <a:gs pos="3540">
                  <a:srgbClr val="4ADAA0"/>
                </a:gs>
                <a:gs pos="39000">
                  <a:srgbClr val="0070C0"/>
                </a:gs>
                <a:gs pos="77000">
                  <a:srgbClr val="1F956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sp>
          <p:nvSpPr>
            <p:cNvPr id="17" name="矩形 16">
              <a:extLst>
                <a:ext uri="{FF2B5EF4-FFF2-40B4-BE49-F238E27FC236}">
                  <a16:creationId xmlns:a16="http://schemas.microsoft.com/office/drawing/2014/main" id="{14C2FA4E-C82D-4205-93B9-2081E217679B}"/>
                </a:ext>
              </a:extLst>
            </p:cNvPr>
            <p:cNvSpPr/>
            <p:nvPr/>
          </p:nvSpPr>
          <p:spPr>
            <a:xfrm>
              <a:off x="214866" y="6347348"/>
              <a:ext cx="3643745" cy="46166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四川师范大学</a:t>
              </a:r>
              <a:r>
                <a:rPr kumimoji="0" lang="en-US" altLang="zh-CN" sz="24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地标介绍</a:t>
              </a:r>
            </a:p>
          </p:txBody>
        </p:sp>
        <p:sp>
          <p:nvSpPr>
            <p:cNvPr id="75" name="矩形 74">
              <a:extLst>
                <a:ext uri="{FF2B5EF4-FFF2-40B4-BE49-F238E27FC236}">
                  <a16:creationId xmlns:a16="http://schemas.microsoft.com/office/drawing/2014/main" id="{30458F8E-2BAC-488B-A669-2E0969D7BA4C}"/>
                </a:ext>
              </a:extLst>
            </p:cNvPr>
            <p:cNvSpPr/>
            <p:nvPr/>
          </p:nvSpPr>
          <p:spPr>
            <a:xfrm>
              <a:off x="5070353" y="6393514"/>
              <a:ext cx="7072408" cy="369332"/>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本页选用图标为  四川师范大学成龙校区 图书馆门口 师魂雕塑</a:t>
              </a:r>
            </a:p>
          </p:txBody>
        </p:sp>
      </p:grpSp>
      <p:grpSp>
        <p:nvGrpSpPr>
          <p:cNvPr id="131" name="组合 130">
            <a:extLst>
              <a:ext uri="{FF2B5EF4-FFF2-40B4-BE49-F238E27FC236}">
                <a16:creationId xmlns:a16="http://schemas.microsoft.com/office/drawing/2014/main" id="{2A1BB142-D01A-4B09-A17B-BA9D85359067}"/>
              </a:ext>
            </a:extLst>
          </p:cNvPr>
          <p:cNvGrpSpPr/>
          <p:nvPr/>
        </p:nvGrpSpPr>
        <p:grpSpPr>
          <a:xfrm>
            <a:off x="895742" y="1116099"/>
            <a:ext cx="1708089" cy="1176108"/>
            <a:chOff x="4998404" y="1783132"/>
            <a:chExt cx="1708089" cy="1176108"/>
          </a:xfrm>
        </p:grpSpPr>
        <p:sp>
          <p:nvSpPr>
            <p:cNvPr id="132" name="文本框 131">
              <a:extLst>
                <a:ext uri="{FF2B5EF4-FFF2-40B4-BE49-F238E27FC236}">
                  <a16:creationId xmlns:a16="http://schemas.microsoft.com/office/drawing/2014/main" id="{26C0182C-F441-488B-9567-552D816423F2}"/>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思源宋体 CN Heavy" panose="02020900000000000000" pitchFamily="18" charset="-122"/>
                  <a:ea typeface="思源宋体 CN Heavy" panose="02020900000000000000" pitchFamily="18" charset="-122"/>
                  <a:cs typeface="+mn-cs"/>
                </a:rPr>
                <a:t>狮山龙湖</a:t>
              </a:r>
              <a:endParaRPr kumimoji="0" lang="en-US" altLang="zh-CN" sz="2800" b="0" i="0" u="none" strike="noStrike" kern="1200" cap="none" spc="0" normalizeH="0" baseline="0" noProof="0" dirty="0">
                <a:ln w="38100">
                  <a:noFill/>
                </a:ln>
                <a:solidFill>
                  <a:srgbClr val="1D895D"/>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思源宋体 CN Heavy" panose="02020900000000000000" pitchFamily="18" charset="-122"/>
                  <a:ea typeface="思源宋体 CN Heavy" panose="02020900000000000000" pitchFamily="18" charset="-122"/>
                  <a:cs typeface="+mn-cs"/>
                </a:rPr>
                <a:t>陈迹仙踪</a:t>
              </a:r>
              <a:endParaRPr kumimoji="0" lang="en-US" altLang="zh-CN" sz="2800" b="0" i="0" u="none" strike="noStrike" kern="1200" cap="none" spc="0" normalizeH="0" baseline="0" noProof="0" dirty="0">
                <a:ln w="38100">
                  <a:noFill/>
                </a:ln>
                <a:solidFill>
                  <a:srgbClr val="1D895D"/>
                </a:solidFill>
                <a:effectLst/>
                <a:uLnTx/>
                <a:uFillTx/>
                <a:latin typeface="思源宋体 CN Heavy" panose="02020900000000000000" pitchFamily="18" charset="-122"/>
                <a:ea typeface="思源宋体 CN Heavy" panose="02020900000000000000" pitchFamily="18" charset="-122"/>
                <a:cs typeface="+mn-cs"/>
              </a:endParaRPr>
            </a:p>
          </p:txBody>
        </p:sp>
        <p:sp>
          <p:nvSpPr>
            <p:cNvPr id="133" name="矩形: 圆角 132">
              <a:extLst>
                <a:ext uri="{FF2B5EF4-FFF2-40B4-BE49-F238E27FC236}">
                  <a16:creationId xmlns:a16="http://schemas.microsoft.com/office/drawing/2014/main" id="{F811E869-0170-4D2F-B220-B82A7A088FEC}"/>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34" name="组合 133">
              <a:extLst>
                <a:ext uri="{FF2B5EF4-FFF2-40B4-BE49-F238E27FC236}">
                  <a16:creationId xmlns:a16="http://schemas.microsoft.com/office/drawing/2014/main" id="{A420EDE7-68F9-4289-892E-78A83DFAA414}"/>
                </a:ext>
              </a:extLst>
            </p:cNvPr>
            <p:cNvGrpSpPr/>
            <p:nvPr/>
          </p:nvGrpSpPr>
          <p:grpSpPr>
            <a:xfrm>
              <a:off x="5164853" y="2843015"/>
              <a:ext cx="1341455" cy="116225"/>
              <a:chOff x="5164853" y="2843015"/>
              <a:chExt cx="1341455" cy="116225"/>
            </a:xfrm>
          </p:grpSpPr>
          <p:cxnSp>
            <p:nvCxnSpPr>
              <p:cNvPr id="135" name="直接连接符 134">
                <a:extLst>
                  <a:ext uri="{FF2B5EF4-FFF2-40B4-BE49-F238E27FC236}">
                    <a16:creationId xmlns:a16="http://schemas.microsoft.com/office/drawing/2014/main" id="{3293B366-8631-4751-87AB-CC45350135B2}"/>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3FFAE915-E016-4D90-B676-20474E5D79D7}"/>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AA8B5F3B-78D0-4B77-BB2B-CF66C0E09832}"/>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C0794914-7963-4401-B475-CE1E10C3E45F}"/>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9" name="组合 138">
            <a:extLst>
              <a:ext uri="{FF2B5EF4-FFF2-40B4-BE49-F238E27FC236}">
                <a16:creationId xmlns:a16="http://schemas.microsoft.com/office/drawing/2014/main" id="{651DA370-E204-4048-BACA-7C4D67ABBD67}"/>
              </a:ext>
            </a:extLst>
          </p:cNvPr>
          <p:cNvGrpSpPr/>
          <p:nvPr/>
        </p:nvGrpSpPr>
        <p:grpSpPr>
          <a:xfrm>
            <a:off x="895742" y="2632125"/>
            <a:ext cx="1708089" cy="1176108"/>
            <a:chOff x="4998404" y="1783132"/>
            <a:chExt cx="1708089" cy="1176108"/>
          </a:xfrm>
        </p:grpSpPr>
        <p:sp>
          <p:nvSpPr>
            <p:cNvPr id="140" name="文本框 139">
              <a:extLst>
                <a:ext uri="{FF2B5EF4-FFF2-40B4-BE49-F238E27FC236}">
                  <a16:creationId xmlns:a16="http://schemas.microsoft.com/office/drawing/2014/main" id="{B7310A72-80EB-4394-A1AB-BB54E89A676E}"/>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思源宋体 CN Heavy" panose="02020900000000000000" pitchFamily="18" charset="-122"/>
                  <a:ea typeface="思源宋体 CN Heavy" panose="02020900000000000000" pitchFamily="18" charset="-122"/>
                  <a:cs typeface="+mn-cs"/>
                </a:rPr>
                <a:t>草木葳蕤</a:t>
              </a:r>
              <a:endParaRPr kumimoji="0" lang="en-US" altLang="zh-CN" sz="2800" b="0" i="0" u="none" strike="noStrike" kern="1200" cap="none" spc="0" normalizeH="0" baseline="0" noProof="0" dirty="0">
                <a:ln w="38100">
                  <a:noFill/>
                </a:ln>
                <a:solidFill>
                  <a:srgbClr val="1D895D"/>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n w="38100">
                    <a:noFill/>
                  </a:ln>
                  <a:solidFill>
                    <a:srgbClr val="1D895D"/>
                  </a:solidFill>
                  <a:latin typeface="思源宋体 CN Heavy" panose="02020900000000000000" pitchFamily="18" charset="-122"/>
                  <a:ea typeface="思源宋体 CN Heavy" panose="02020900000000000000" pitchFamily="18" charset="-122"/>
                </a:rPr>
                <a:t>历久弥新</a:t>
              </a:r>
              <a:endParaRPr kumimoji="0" lang="en-US" altLang="zh-CN" sz="2800" b="0" i="0" u="none" strike="noStrike" kern="1200" cap="none" spc="0" normalizeH="0" baseline="0" noProof="0" dirty="0">
                <a:ln w="38100">
                  <a:noFill/>
                </a:ln>
                <a:solidFill>
                  <a:srgbClr val="1D895D"/>
                </a:solidFill>
                <a:effectLst/>
                <a:uLnTx/>
                <a:uFillTx/>
                <a:latin typeface="思源宋体 CN Heavy" panose="02020900000000000000" pitchFamily="18" charset="-122"/>
                <a:ea typeface="思源宋体 CN Heavy" panose="02020900000000000000" pitchFamily="18" charset="-122"/>
                <a:cs typeface="+mn-cs"/>
              </a:endParaRPr>
            </a:p>
          </p:txBody>
        </p:sp>
        <p:sp>
          <p:nvSpPr>
            <p:cNvPr id="141" name="矩形: 圆角 140">
              <a:extLst>
                <a:ext uri="{FF2B5EF4-FFF2-40B4-BE49-F238E27FC236}">
                  <a16:creationId xmlns:a16="http://schemas.microsoft.com/office/drawing/2014/main" id="{A748CD6A-E814-4463-8437-CD15ACA7D8A9}"/>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42" name="组合 141">
              <a:extLst>
                <a:ext uri="{FF2B5EF4-FFF2-40B4-BE49-F238E27FC236}">
                  <a16:creationId xmlns:a16="http://schemas.microsoft.com/office/drawing/2014/main" id="{37276DFB-53B7-4C55-B432-8CCC2221C831}"/>
                </a:ext>
              </a:extLst>
            </p:cNvPr>
            <p:cNvGrpSpPr/>
            <p:nvPr/>
          </p:nvGrpSpPr>
          <p:grpSpPr>
            <a:xfrm>
              <a:off x="5164853" y="2843015"/>
              <a:ext cx="1341455" cy="116225"/>
              <a:chOff x="5164853" y="2843015"/>
              <a:chExt cx="1341455" cy="116225"/>
            </a:xfrm>
          </p:grpSpPr>
          <p:cxnSp>
            <p:nvCxnSpPr>
              <p:cNvPr id="143" name="直接连接符 142">
                <a:extLst>
                  <a:ext uri="{FF2B5EF4-FFF2-40B4-BE49-F238E27FC236}">
                    <a16:creationId xmlns:a16="http://schemas.microsoft.com/office/drawing/2014/main" id="{F7D2FC1A-9FD8-4399-A802-DA4CAF2DAA8F}"/>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9FF63192-590B-4B1A-B166-EF91BD01A5C2}"/>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E00FDB24-87CE-45C8-9E62-256F8BC61A19}"/>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A54EBBA6-B52C-4AA4-9F60-63231372EA03}"/>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7" name="组合 146">
            <a:extLst>
              <a:ext uri="{FF2B5EF4-FFF2-40B4-BE49-F238E27FC236}">
                <a16:creationId xmlns:a16="http://schemas.microsoft.com/office/drawing/2014/main" id="{B5073FA1-1BE0-40AD-9603-54E1AB62BCF7}"/>
              </a:ext>
            </a:extLst>
          </p:cNvPr>
          <p:cNvGrpSpPr/>
          <p:nvPr/>
        </p:nvGrpSpPr>
        <p:grpSpPr>
          <a:xfrm>
            <a:off x="895742" y="4148151"/>
            <a:ext cx="1708089" cy="1176108"/>
            <a:chOff x="4998404" y="1783132"/>
            <a:chExt cx="1708089" cy="1176108"/>
          </a:xfrm>
        </p:grpSpPr>
        <p:sp>
          <p:nvSpPr>
            <p:cNvPr id="148" name="文本框 147">
              <a:extLst>
                <a:ext uri="{FF2B5EF4-FFF2-40B4-BE49-F238E27FC236}">
                  <a16:creationId xmlns:a16="http://schemas.microsoft.com/office/drawing/2014/main" id="{DFD2F4AE-E31D-45C3-8FE2-D67238E3CB5B}"/>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思源宋体 CN Heavy" panose="02020900000000000000" pitchFamily="18" charset="-122"/>
                  <a:ea typeface="思源宋体 CN Heavy" panose="02020900000000000000" pitchFamily="18" charset="-122"/>
                  <a:cs typeface="+mn-cs"/>
                </a:rPr>
                <a:t>亭台楼宇</a:t>
              </a:r>
              <a:endParaRPr kumimoji="0" lang="en-US" altLang="zh-CN" sz="2800" b="0" i="0" u="none" strike="noStrike" kern="1200" cap="none" spc="0" normalizeH="0" baseline="0" noProof="0" dirty="0">
                <a:ln w="38100">
                  <a:noFill/>
                </a:ln>
                <a:solidFill>
                  <a:srgbClr val="1D895D"/>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n w="38100">
                    <a:noFill/>
                  </a:ln>
                  <a:solidFill>
                    <a:srgbClr val="1D895D"/>
                  </a:solidFill>
                  <a:latin typeface="思源宋体 CN Heavy" panose="02020900000000000000" pitchFamily="18" charset="-122"/>
                  <a:ea typeface="思源宋体 CN Heavy" panose="02020900000000000000" pitchFamily="18" charset="-122"/>
                </a:rPr>
                <a:t>璀璨苍穹</a:t>
              </a:r>
              <a:endParaRPr kumimoji="0" lang="zh-CN" altLang="en-US" sz="2800" b="0" i="0" u="none" strike="noStrike" kern="1200" cap="none" spc="0" normalizeH="0" baseline="0" noProof="0" dirty="0">
                <a:ln w="38100">
                  <a:noFill/>
                </a:ln>
                <a:solidFill>
                  <a:srgbClr val="1D895D"/>
                </a:solidFill>
                <a:effectLst/>
                <a:uLnTx/>
                <a:uFillTx/>
                <a:latin typeface="思源宋体 CN Heavy" panose="02020900000000000000" pitchFamily="18" charset="-122"/>
                <a:ea typeface="思源宋体 CN Heavy" panose="02020900000000000000" pitchFamily="18" charset="-122"/>
                <a:cs typeface="+mn-cs"/>
              </a:endParaRPr>
            </a:p>
          </p:txBody>
        </p:sp>
        <p:sp>
          <p:nvSpPr>
            <p:cNvPr id="149" name="矩形: 圆角 148">
              <a:extLst>
                <a:ext uri="{FF2B5EF4-FFF2-40B4-BE49-F238E27FC236}">
                  <a16:creationId xmlns:a16="http://schemas.microsoft.com/office/drawing/2014/main" id="{64EAFA6B-8DC7-4555-B289-485236C78E32}"/>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50" name="组合 149">
              <a:extLst>
                <a:ext uri="{FF2B5EF4-FFF2-40B4-BE49-F238E27FC236}">
                  <a16:creationId xmlns:a16="http://schemas.microsoft.com/office/drawing/2014/main" id="{14F1F2C2-5881-4855-8C61-136DCF122F94}"/>
                </a:ext>
              </a:extLst>
            </p:cNvPr>
            <p:cNvGrpSpPr/>
            <p:nvPr/>
          </p:nvGrpSpPr>
          <p:grpSpPr>
            <a:xfrm>
              <a:off x="5164853" y="2843015"/>
              <a:ext cx="1341455" cy="116225"/>
              <a:chOff x="5164853" y="2843015"/>
              <a:chExt cx="1341455" cy="116225"/>
            </a:xfrm>
          </p:grpSpPr>
          <p:cxnSp>
            <p:nvCxnSpPr>
              <p:cNvPr id="151" name="直接连接符 150">
                <a:extLst>
                  <a:ext uri="{FF2B5EF4-FFF2-40B4-BE49-F238E27FC236}">
                    <a16:creationId xmlns:a16="http://schemas.microsoft.com/office/drawing/2014/main" id="{0965D257-AC38-43F1-9AA5-8E629790F2FB}"/>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73224424-7B75-4F8F-BCAF-BA171B1D0558}"/>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8F0F21B2-877A-48AC-993B-7DA5C9C7FF4E}"/>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465F56BB-4B3C-4508-AF2F-6B30B50BE751}"/>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5" name="组合 154">
            <a:extLst>
              <a:ext uri="{FF2B5EF4-FFF2-40B4-BE49-F238E27FC236}">
                <a16:creationId xmlns:a16="http://schemas.microsoft.com/office/drawing/2014/main" id="{D98CD4F3-1618-45E6-8326-B14087D9EE12}"/>
              </a:ext>
            </a:extLst>
          </p:cNvPr>
          <p:cNvGrpSpPr/>
          <p:nvPr/>
        </p:nvGrpSpPr>
        <p:grpSpPr>
          <a:xfrm>
            <a:off x="9632714" y="1116099"/>
            <a:ext cx="1708089" cy="1176108"/>
            <a:chOff x="4998404" y="1783132"/>
            <a:chExt cx="1708089" cy="1176108"/>
          </a:xfrm>
        </p:grpSpPr>
        <p:sp>
          <p:nvSpPr>
            <p:cNvPr id="156" name="文本框 155">
              <a:extLst>
                <a:ext uri="{FF2B5EF4-FFF2-40B4-BE49-F238E27FC236}">
                  <a16:creationId xmlns:a16="http://schemas.microsoft.com/office/drawing/2014/main" id="{818D289C-75ED-4B06-BA62-040FF76A6FCF}"/>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n w="38100">
                    <a:noFill/>
                  </a:ln>
                  <a:solidFill>
                    <a:srgbClr val="1D895D"/>
                  </a:solidFill>
                  <a:latin typeface="思源宋体 CN Heavy" panose="02020900000000000000" pitchFamily="18" charset="-122"/>
                  <a:ea typeface="思源宋体 CN Heavy" panose="02020900000000000000" pitchFamily="18" charset="-122"/>
                </a:rPr>
                <a:t>枝叶关情</a:t>
              </a:r>
              <a:endParaRPr lang="en-US" altLang="zh-CN" sz="2800" dirty="0">
                <a:ln w="38100">
                  <a:noFill/>
                </a:ln>
                <a:solidFill>
                  <a:srgbClr val="1D895D"/>
                </a:solidFill>
                <a:latin typeface="思源宋体 CN Heavy" panose="02020900000000000000" pitchFamily="18" charset="-122"/>
                <a:ea typeface="思源宋体 CN Heavy" panose="020209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n w="38100">
                    <a:noFill/>
                  </a:ln>
                  <a:solidFill>
                    <a:srgbClr val="1D895D"/>
                  </a:solidFill>
                  <a:latin typeface="思源宋体 CN Heavy" panose="02020900000000000000" pitchFamily="18" charset="-122"/>
                  <a:ea typeface="思源宋体 CN Heavy" panose="02020900000000000000" pitchFamily="18" charset="-122"/>
                </a:rPr>
                <a:t>山水有意</a:t>
              </a:r>
            </a:p>
          </p:txBody>
        </p:sp>
        <p:sp>
          <p:nvSpPr>
            <p:cNvPr id="157" name="矩形: 圆角 156">
              <a:extLst>
                <a:ext uri="{FF2B5EF4-FFF2-40B4-BE49-F238E27FC236}">
                  <a16:creationId xmlns:a16="http://schemas.microsoft.com/office/drawing/2014/main" id="{C0D6E08B-E2B3-4267-BE7E-512DCCCF1448}"/>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58" name="组合 157">
              <a:extLst>
                <a:ext uri="{FF2B5EF4-FFF2-40B4-BE49-F238E27FC236}">
                  <a16:creationId xmlns:a16="http://schemas.microsoft.com/office/drawing/2014/main" id="{C319BD56-84CE-4C16-AA35-1CC79C453989}"/>
                </a:ext>
              </a:extLst>
            </p:cNvPr>
            <p:cNvGrpSpPr/>
            <p:nvPr/>
          </p:nvGrpSpPr>
          <p:grpSpPr>
            <a:xfrm>
              <a:off x="5164853" y="2843015"/>
              <a:ext cx="1341455" cy="116225"/>
              <a:chOff x="5164853" y="2843015"/>
              <a:chExt cx="1341455" cy="116225"/>
            </a:xfrm>
          </p:grpSpPr>
          <p:cxnSp>
            <p:nvCxnSpPr>
              <p:cNvPr id="159" name="直接连接符 158">
                <a:extLst>
                  <a:ext uri="{FF2B5EF4-FFF2-40B4-BE49-F238E27FC236}">
                    <a16:creationId xmlns:a16="http://schemas.microsoft.com/office/drawing/2014/main" id="{9E3AB699-D40B-4F28-AFCC-01B6C70EC811}"/>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3CB36EC1-D1A3-48CA-9CAB-263655033E9A}"/>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7B34F15B-5AB7-4400-85D0-1A4E183C7F8A}"/>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7C76F596-7D87-4971-85AC-79E6D41EFA1C}"/>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3" name="组合 162">
            <a:extLst>
              <a:ext uri="{FF2B5EF4-FFF2-40B4-BE49-F238E27FC236}">
                <a16:creationId xmlns:a16="http://schemas.microsoft.com/office/drawing/2014/main" id="{D60ED482-75EF-4F11-B0FE-A2376055C584}"/>
              </a:ext>
            </a:extLst>
          </p:cNvPr>
          <p:cNvGrpSpPr/>
          <p:nvPr/>
        </p:nvGrpSpPr>
        <p:grpSpPr>
          <a:xfrm>
            <a:off x="9632714" y="2632125"/>
            <a:ext cx="1708089" cy="1176108"/>
            <a:chOff x="4998404" y="1783132"/>
            <a:chExt cx="1708089" cy="1176108"/>
          </a:xfrm>
        </p:grpSpPr>
        <p:sp>
          <p:nvSpPr>
            <p:cNvPr id="164" name="文本框 163">
              <a:extLst>
                <a:ext uri="{FF2B5EF4-FFF2-40B4-BE49-F238E27FC236}">
                  <a16:creationId xmlns:a16="http://schemas.microsoft.com/office/drawing/2014/main" id="{600A362F-6E3B-44C7-8ABD-CCF2FBB32DC0}"/>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n w="38100">
                    <a:noFill/>
                  </a:ln>
                  <a:solidFill>
                    <a:srgbClr val="1D895D"/>
                  </a:solidFill>
                  <a:latin typeface="思源宋体 CN Heavy" panose="02020900000000000000" pitchFamily="18" charset="-122"/>
                  <a:ea typeface="思源宋体 CN Heavy" panose="02020900000000000000" pitchFamily="18" charset="-122"/>
                </a:rPr>
                <a:t>厚泽深邃</a:t>
              </a:r>
              <a:endParaRPr lang="en-US" altLang="zh-CN" sz="2800" dirty="0">
                <a:ln w="38100">
                  <a:noFill/>
                </a:ln>
                <a:solidFill>
                  <a:srgbClr val="1D895D"/>
                </a:solidFill>
                <a:latin typeface="思源宋体 CN Heavy" panose="02020900000000000000" pitchFamily="18" charset="-122"/>
                <a:ea typeface="思源宋体 CN Heavy" panose="020209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n w="38100">
                    <a:noFill/>
                  </a:ln>
                  <a:solidFill>
                    <a:srgbClr val="1D895D"/>
                  </a:solidFill>
                  <a:latin typeface="思源宋体 CN Heavy" panose="02020900000000000000" pitchFamily="18" charset="-122"/>
                  <a:ea typeface="思源宋体 CN Heavy" panose="02020900000000000000" pitchFamily="18" charset="-122"/>
                </a:rPr>
                <a:t>底蕴悠长</a:t>
              </a:r>
            </a:p>
          </p:txBody>
        </p:sp>
        <p:sp>
          <p:nvSpPr>
            <p:cNvPr id="165" name="矩形: 圆角 164">
              <a:extLst>
                <a:ext uri="{FF2B5EF4-FFF2-40B4-BE49-F238E27FC236}">
                  <a16:creationId xmlns:a16="http://schemas.microsoft.com/office/drawing/2014/main" id="{BC76662C-0C3A-4E31-A985-EEC6E7A432B3}"/>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66" name="组合 165">
              <a:extLst>
                <a:ext uri="{FF2B5EF4-FFF2-40B4-BE49-F238E27FC236}">
                  <a16:creationId xmlns:a16="http://schemas.microsoft.com/office/drawing/2014/main" id="{01EFC39C-3447-4C15-A1B9-F34550F464CC}"/>
                </a:ext>
              </a:extLst>
            </p:cNvPr>
            <p:cNvGrpSpPr/>
            <p:nvPr/>
          </p:nvGrpSpPr>
          <p:grpSpPr>
            <a:xfrm>
              <a:off x="5164853" y="2843015"/>
              <a:ext cx="1341455" cy="116225"/>
              <a:chOff x="5164853" y="2843015"/>
              <a:chExt cx="1341455" cy="116225"/>
            </a:xfrm>
          </p:grpSpPr>
          <p:cxnSp>
            <p:nvCxnSpPr>
              <p:cNvPr id="170" name="直接连接符 169">
                <a:extLst>
                  <a:ext uri="{FF2B5EF4-FFF2-40B4-BE49-F238E27FC236}">
                    <a16:creationId xmlns:a16="http://schemas.microsoft.com/office/drawing/2014/main" id="{367EDD38-A313-4BF4-96AF-1D741D89B00F}"/>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522DEE34-F0C2-4F00-A942-AC2A7AA0EC24}"/>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578D2045-022E-4235-A368-DEB3C816D101}"/>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CB56513B-D25A-4A79-AD3F-00BBB583B076}"/>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 name="组合 173">
            <a:extLst>
              <a:ext uri="{FF2B5EF4-FFF2-40B4-BE49-F238E27FC236}">
                <a16:creationId xmlns:a16="http://schemas.microsoft.com/office/drawing/2014/main" id="{A08601A1-403D-49EE-8BD0-F2EBE0F2613E}"/>
              </a:ext>
            </a:extLst>
          </p:cNvPr>
          <p:cNvGrpSpPr/>
          <p:nvPr/>
        </p:nvGrpSpPr>
        <p:grpSpPr>
          <a:xfrm>
            <a:off x="9632714" y="4148151"/>
            <a:ext cx="1708089" cy="1176108"/>
            <a:chOff x="4998404" y="1783132"/>
            <a:chExt cx="1708089" cy="1176108"/>
          </a:xfrm>
        </p:grpSpPr>
        <p:sp>
          <p:nvSpPr>
            <p:cNvPr id="175" name="文本框 174">
              <a:extLst>
                <a:ext uri="{FF2B5EF4-FFF2-40B4-BE49-F238E27FC236}">
                  <a16:creationId xmlns:a16="http://schemas.microsoft.com/office/drawing/2014/main" id="{1769EAEA-95DC-45F4-B0EB-5E0ED672B144}"/>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n w="38100">
                    <a:noFill/>
                  </a:ln>
                  <a:solidFill>
                    <a:srgbClr val="1D895D"/>
                  </a:solidFill>
                  <a:latin typeface="思源宋体 CN Heavy" panose="02020900000000000000" pitchFamily="18" charset="-122"/>
                  <a:ea typeface="思源宋体 CN Heavy" panose="02020900000000000000" pitchFamily="18" charset="-122"/>
                </a:rPr>
                <a:t>绿柳红桃</a:t>
              </a:r>
              <a:endParaRPr lang="en-US" altLang="zh-CN" sz="2800" dirty="0">
                <a:ln w="38100">
                  <a:noFill/>
                </a:ln>
                <a:solidFill>
                  <a:srgbClr val="1D895D"/>
                </a:solidFill>
                <a:latin typeface="思源宋体 CN Heavy" panose="02020900000000000000" pitchFamily="18" charset="-122"/>
                <a:ea typeface="思源宋体 CN Heavy" panose="020209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n w="38100">
                    <a:noFill/>
                  </a:ln>
                  <a:solidFill>
                    <a:srgbClr val="1D895D"/>
                  </a:solidFill>
                  <a:latin typeface="思源宋体 CN Heavy" panose="02020900000000000000" pitchFamily="18" charset="-122"/>
                  <a:ea typeface="思源宋体 CN Heavy" panose="02020900000000000000" pitchFamily="18" charset="-122"/>
                </a:rPr>
                <a:t>长堤芳草</a:t>
              </a:r>
            </a:p>
          </p:txBody>
        </p:sp>
        <p:sp>
          <p:nvSpPr>
            <p:cNvPr id="176" name="矩形: 圆角 175">
              <a:extLst>
                <a:ext uri="{FF2B5EF4-FFF2-40B4-BE49-F238E27FC236}">
                  <a16:creationId xmlns:a16="http://schemas.microsoft.com/office/drawing/2014/main" id="{BDD4DD9C-03BD-4CD5-95BF-6F192C2038F7}"/>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77" name="组合 176">
              <a:extLst>
                <a:ext uri="{FF2B5EF4-FFF2-40B4-BE49-F238E27FC236}">
                  <a16:creationId xmlns:a16="http://schemas.microsoft.com/office/drawing/2014/main" id="{0D997A45-9E03-40FE-BE60-99B56A72AB27}"/>
                </a:ext>
              </a:extLst>
            </p:cNvPr>
            <p:cNvGrpSpPr/>
            <p:nvPr/>
          </p:nvGrpSpPr>
          <p:grpSpPr>
            <a:xfrm>
              <a:off x="5164853" y="2843015"/>
              <a:ext cx="1341455" cy="116225"/>
              <a:chOff x="5164853" y="2843015"/>
              <a:chExt cx="1341455" cy="116225"/>
            </a:xfrm>
          </p:grpSpPr>
          <p:cxnSp>
            <p:nvCxnSpPr>
              <p:cNvPr id="178" name="直接连接符 177">
                <a:extLst>
                  <a:ext uri="{FF2B5EF4-FFF2-40B4-BE49-F238E27FC236}">
                    <a16:creationId xmlns:a16="http://schemas.microsoft.com/office/drawing/2014/main" id="{F160CEB5-54A4-4A68-BF82-264BD31FDCA0}"/>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15B2F18E-941E-4BD6-9A86-8F6AC0EC6651}"/>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56EB30A3-0F93-4BAB-BD1F-09B226A16F92}"/>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814E8549-82F4-4DDF-848E-62963FCFB53F}"/>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99047192"/>
      </p:ext>
    </p:extLst>
  </p:cSld>
  <p:clrMapOvr>
    <a:masterClrMapping/>
  </p:clrMapOvr>
  <mc:AlternateContent xmlns:mc="http://schemas.openxmlformats.org/markup-compatibility/2006" xmlns:p14="http://schemas.microsoft.com/office/powerpoint/2010/main">
    <mc:Choice Requires="p14">
      <p:transition p14:dur="0" advTm="12951"/>
    </mc:Choice>
    <mc:Fallback xmlns:a14="http://schemas.microsoft.com/office/drawing/2010/main" xmlns:a16="http://schemas.microsoft.com/office/drawing/2014/main" xmlns="">
      <p:transition advTm="1295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梯形 2">
            <a:extLst>
              <a:ext uri="{FF2B5EF4-FFF2-40B4-BE49-F238E27FC236}">
                <a16:creationId xmlns:a16="http://schemas.microsoft.com/office/drawing/2014/main" id="{6215DDE1-C52D-472C-A78B-D2D381CCECC3}"/>
              </a:ext>
            </a:extLst>
          </p:cNvPr>
          <p:cNvSpPr/>
          <p:nvPr/>
        </p:nvSpPr>
        <p:spPr>
          <a:xfrm rot="5400000">
            <a:off x="393192" y="-393192"/>
            <a:ext cx="6858000" cy="7644384"/>
          </a:xfrm>
          <a:prstGeom prst="trapezoid">
            <a:avLst>
              <a:gd name="adj" fmla="val 6164"/>
            </a:avLst>
          </a:pr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梯形 8">
            <a:extLst>
              <a:ext uri="{FF2B5EF4-FFF2-40B4-BE49-F238E27FC236}">
                <a16:creationId xmlns:a16="http://schemas.microsoft.com/office/drawing/2014/main" id="{D1264CD3-D632-4842-98C8-FA2D78403C79}"/>
              </a:ext>
            </a:extLst>
          </p:cNvPr>
          <p:cNvSpPr/>
          <p:nvPr/>
        </p:nvSpPr>
        <p:spPr>
          <a:xfrm rot="16200000" flipH="1">
            <a:off x="6489192" y="1155192"/>
            <a:ext cx="6858000" cy="4547616"/>
          </a:xfrm>
          <a:prstGeom prst="trapezoid">
            <a:avLst>
              <a:gd name="adj" fmla="val 9363"/>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1" name="图片 10">
            <a:extLst>
              <a:ext uri="{FF2B5EF4-FFF2-40B4-BE49-F238E27FC236}">
                <a16:creationId xmlns:a16="http://schemas.microsoft.com/office/drawing/2014/main" id="{F1E741EF-1584-4A0A-AA04-F9977BDEDE50}"/>
              </a:ext>
            </a:extLst>
          </p:cNvPr>
          <p:cNvPicPr>
            <a:picLocks noChangeAspect="1"/>
          </p:cNvPicPr>
          <p:nvPr/>
        </p:nvPicPr>
        <p:blipFill>
          <a:blip r:embed="rId3">
            <a:alphaModFix amt="19000"/>
            <a:extLst>
              <a:ext uri="{28A0092B-C50C-407E-A947-70E740481C1C}">
                <a14:useLocalDpi xmlns:a14="http://schemas.microsoft.com/office/drawing/2010/main" val="0"/>
              </a:ext>
            </a:extLst>
          </a:blip>
          <a:stretch>
            <a:fillRect/>
          </a:stretch>
        </p:blipFill>
        <p:spPr>
          <a:xfrm>
            <a:off x="-198641" y="-558346"/>
            <a:ext cx="2755964" cy="2755964"/>
          </a:xfrm>
          <a:prstGeom prst="ellipse">
            <a:avLst/>
          </a:prstGeom>
          <a:effectLst>
            <a:outerShdw blurRad="63500" sx="102000" sy="102000" algn="ctr" rotWithShape="0">
              <a:prstClr val="black">
                <a:alpha val="40000"/>
              </a:prstClr>
            </a:outerShdw>
          </a:effectLst>
          <a:scene3d>
            <a:camera prst="orthographicFront">
              <a:rot lat="600000" lon="899974" rev="0"/>
            </a:camera>
            <a:lightRig rig="threePt" dir="t"/>
          </a:scene3d>
        </p:spPr>
      </p:pic>
      <p:sp>
        <p:nvSpPr>
          <p:cNvPr id="12" name="直角三角形 11">
            <a:extLst>
              <a:ext uri="{FF2B5EF4-FFF2-40B4-BE49-F238E27FC236}">
                <a16:creationId xmlns:a16="http://schemas.microsoft.com/office/drawing/2014/main" id="{FDB0677D-771B-42FC-8073-206A066B682B}"/>
              </a:ext>
            </a:extLst>
          </p:cNvPr>
          <p:cNvSpPr/>
          <p:nvPr/>
        </p:nvSpPr>
        <p:spPr>
          <a:xfrm flipH="1" flipV="1">
            <a:off x="-4" y="-4"/>
            <a:ext cx="7644384" cy="426247"/>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31EB89E0-D6E8-4150-8EE4-4565B6244B2E}"/>
              </a:ext>
            </a:extLst>
          </p:cNvPr>
          <p:cNvSpPr/>
          <p:nvPr/>
        </p:nvSpPr>
        <p:spPr>
          <a:xfrm>
            <a:off x="3794577" y="426316"/>
            <a:ext cx="3904373" cy="4493538"/>
          </a:xfrm>
          <a:prstGeom prst="rect">
            <a:avLst/>
          </a:prstGeom>
          <a:scene3d>
            <a:camera prst="orthographicFront">
              <a:rot lat="1200000" lon="900000" rev="0"/>
            </a:camera>
            <a:lightRig rig="threePt" dir="t"/>
          </a:scene3d>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四川巴中人</a:t>
            </a:r>
            <a:endPar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中国平民教育家</a:t>
            </a:r>
            <a:endPar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中国乡村建设家</a:t>
            </a:r>
            <a:endPar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1943</a:t>
            </a: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年</a:t>
            </a:r>
            <a:r>
              <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 </a:t>
            </a: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被美国评为</a:t>
            </a:r>
            <a:endParaRPr kumimoji="0" lang="en-US" altLang="zh-CN" sz="2200" b="0" i="0" u="none" strike="noStrike" kern="1200" cap="none" spc="0" normalizeH="0" baseline="0" noProof="0" dirty="0">
              <a:ln>
                <a:no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FFFF00"/>
                </a:solidFill>
                <a:effectLst/>
                <a:uLnTx/>
                <a:uFillTx/>
                <a:latin typeface="思源宋体 CN Heavy" panose="02020900000000000000" pitchFamily="18" charset="-122"/>
                <a:ea typeface="思源宋体 CN Heavy" panose="02020900000000000000" pitchFamily="18" charset="-122"/>
                <a:cs typeface="+mn-cs"/>
              </a:rPr>
              <a:t>对世界文明贡献较大的十人</a:t>
            </a:r>
            <a:endParaRPr kumimoji="0" lang="en-US" altLang="zh-CN" sz="2200" b="0" i="0" u="none" strike="noStrike" kern="1200" cap="none" spc="0" normalizeH="0" baseline="0" noProof="0" dirty="0">
              <a:ln>
                <a:no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1930</a:t>
            </a: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年 在定县</a:t>
            </a:r>
            <a:endPar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开展乡村教育实践</a:t>
            </a:r>
            <a:endPar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创办乡村建设育才院</a:t>
            </a:r>
            <a:endPar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1952</a:t>
            </a: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年 合并入</a:t>
            </a:r>
            <a:endPar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四川师范学院</a:t>
            </a:r>
            <a:endPar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p:txBody>
      </p:sp>
      <p:pic>
        <p:nvPicPr>
          <p:cNvPr id="22" name="图片 21" descr="图片包含 文字, 书籍&#10;&#10;描述已自动生成">
            <a:extLst>
              <a:ext uri="{FF2B5EF4-FFF2-40B4-BE49-F238E27FC236}">
                <a16:creationId xmlns:a16="http://schemas.microsoft.com/office/drawing/2014/main" id="{4BCD36E7-BF58-4F14-9B4A-B7217967DB95}"/>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904741" y="869908"/>
            <a:ext cx="4235808" cy="5708635"/>
          </a:xfrm>
          <a:prstGeom prst="rect">
            <a:avLst/>
          </a:prstGeom>
          <a:ln>
            <a:noFill/>
          </a:ln>
          <a:effectLst>
            <a:outerShdw blurRad="292100" dist="139700" dir="2700000" algn="tl" rotWithShape="0">
              <a:srgbClr val="333333">
                <a:alpha val="65000"/>
              </a:srgbClr>
            </a:outerShdw>
          </a:effectLst>
          <a:scene3d>
            <a:camera prst="orthographicFront">
              <a:rot lat="900000" lon="1200000" rev="0"/>
            </a:camera>
            <a:lightRig rig="threePt" dir="t"/>
          </a:scene3d>
        </p:spPr>
      </p:pic>
      <p:pic>
        <p:nvPicPr>
          <p:cNvPr id="18" name="图片 17" descr="图片包含 文字&#10;&#10;描述已自动生成">
            <a:extLst>
              <a:ext uri="{FF2B5EF4-FFF2-40B4-BE49-F238E27FC236}">
                <a16:creationId xmlns:a16="http://schemas.microsoft.com/office/drawing/2014/main" id="{B9CA9158-D025-41A1-8A6E-DF318DA4423C}"/>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8570231" y="3343985"/>
            <a:ext cx="1901597" cy="2862000"/>
          </a:xfrm>
          <a:prstGeom prst="rect">
            <a:avLst/>
          </a:prstGeom>
          <a:ln>
            <a:noFill/>
          </a:ln>
          <a:effectLst>
            <a:outerShdw blurRad="292100" dist="139700" dir="2700000" algn="tl" rotWithShape="0">
              <a:srgbClr val="333333">
                <a:alpha val="65000"/>
              </a:srgbClr>
            </a:outerShdw>
          </a:effectLst>
          <a:scene3d>
            <a:camera prst="orthographicFront">
              <a:rot lat="900000" lon="1200000" rev="0"/>
            </a:camera>
            <a:lightRig rig="threePt" dir="t"/>
          </a:scene3d>
        </p:spPr>
      </p:pic>
      <p:pic>
        <p:nvPicPr>
          <p:cNvPr id="16" name="图片 15" descr="图片包含 文字&#10;&#10;描述已自动生成">
            <a:extLst>
              <a:ext uri="{FF2B5EF4-FFF2-40B4-BE49-F238E27FC236}">
                <a16:creationId xmlns:a16="http://schemas.microsoft.com/office/drawing/2014/main" id="{EA9AFDE7-4B39-439A-953E-25845958C67C}"/>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7980758" y="3620317"/>
            <a:ext cx="2043895" cy="2862598"/>
          </a:xfrm>
          <a:prstGeom prst="rect">
            <a:avLst/>
          </a:prstGeom>
          <a:ln>
            <a:noFill/>
          </a:ln>
          <a:effectLst>
            <a:outerShdw blurRad="292100" dist="139700" dir="2700000" algn="tl" rotWithShape="0">
              <a:srgbClr val="333333">
                <a:alpha val="65000"/>
              </a:srgbClr>
            </a:outerShdw>
          </a:effectLst>
          <a:scene3d>
            <a:camera prst="orthographicFront">
              <a:rot lat="900000" lon="1200000" rev="0"/>
            </a:camera>
            <a:lightRig rig="threePt" dir="t"/>
          </a:scene3d>
        </p:spPr>
      </p:pic>
      <p:pic>
        <p:nvPicPr>
          <p:cNvPr id="20" name="图片 19" descr="图片包含 文字&#10;&#10;描述已自动生成">
            <a:extLst>
              <a:ext uri="{FF2B5EF4-FFF2-40B4-BE49-F238E27FC236}">
                <a16:creationId xmlns:a16="http://schemas.microsoft.com/office/drawing/2014/main" id="{2A1D82AA-F64E-4F50-AC05-11557917F3A0}"/>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7775209" y="3920679"/>
            <a:ext cx="1745820" cy="2862000"/>
          </a:xfrm>
          <a:prstGeom prst="rect">
            <a:avLst/>
          </a:prstGeom>
          <a:ln>
            <a:noFill/>
          </a:ln>
          <a:effectLst>
            <a:outerShdw blurRad="292100" dist="139700" dir="2700000" algn="tl" rotWithShape="0">
              <a:srgbClr val="333333">
                <a:alpha val="65000"/>
              </a:srgbClr>
            </a:outerShdw>
          </a:effectLst>
          <a:scene3d>
            <a:camera prst="orthographicFront">
              <a:rot lat="900000" lon="1200000" rev="0"/>
            </a:camera>
            <a:lightRig rig="threePt" dir="t"/>
          </a:scene3d>
        </p:spPr>
      </p:pic>
      <p:sp>
        <p:nvSpPr>
          <p:cNvPr id="14" name="矩形 13">
            <a:extLst>
              <a:ext uri="{FF2B5EF4-FFF2-40B4-BE49-F238E27FC236}">
                <a16:creationId xmlns:a16="http://schemas.microsoft.com/office/drawing/2014/main" id="{04B36840-1E17-44AF-AEF1-83E134935422}"/>
              </a:ext>
            </a:extLst>
          </p:cNvPr>
          <p:cNvSpPr/>
          <p:nvPr/>
        </p:nvSpPr>
        <p:spPr>
          <a:xfrm>
            <a:off x="5411974" y="4840690"/>
            <a:ext cx="2232407" cy="1446550"/>
          </a:xfrm>
          <a:prstGeom prst="rect">
            <a:avLst/>
          </a:prstGeom>
          <a:scene3d>
            <a:camera prst="orthographicFront">
              <a:rot lat="1200000" lon="900000" rev="0"/>
            </a:camera>
            <a:lightRig rig="threePt" dir="t"/>
          </a:scene3d>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主要论著</a:t>
            </a:r>
            <a:endPar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a:t>
            </a: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平民教育概论</a:t>
            </a:r>
            <a:r>
              <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a:t>
            </a: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告语人民</a:t>
            </a:r>
            <a:r>
              <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a:t>
            </a:r>
            <a:r>
              <a:rPr kumimoji="0" lang="zh-CN" altLang="en-US"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十来年的中国</a:t>
            </a:r>
            <a:r>
              <a:rPr kumimoji="0" lang="en-US" altLang="zh-CN" sz="2200" b="0" i="0" u="none" strike="noStrike" kern="1200" cap="none" spc="0" normalizeH="0" baseline="0" noProof="0" dirty="0">
                <a:ln>
                  <a:noFill/>
                </a:ln>
                <a:solidFill>
                  <a:prstClr val="white">
                    <a:lumMod val="95000"/>
                  </a:prstClr>
                </a:solidFill>
                <a:effectLst/>
                <a:uLnTx/>
                <a:uFillTx/>
                <a:latin typeface="思源宋体 CN Heavy" panose="02020900000000000000" pitchFamily="18" charset="-122"/>
                <a:ea typeface="思源宋体 CN Heavy" panose="02020900000000000000" pitchFamily="18" charset="-122"/>
                <a:cs typeface="+mn-cs"/>
              </a:rPr>
              <a:t>》</a:t>
            </a:r>
          </a:p>
        </p:txBody>
      </p:sp>
      <p:sp>
        <p:nvSpPr>
          <p:cNvPr id="26" name="矩形 25">
            <a:extLst>
              <a:ext uri="{FF2B5EF4-FFF2-40B4-BE49-F238E27FC236}">
                <a16:creationId xmlns:a16="http://schemas.microsoft.com/office/drawing/2014/main" id="{46EB9FDE-44E5-4B11-8189-2AAA251905A7}"/>
              </a:ext>
            </a:extLst>
          </p:cNvPr>
          <p:cNvSpPr/>
          <p:nvPr/>
        </p:nvSpPr>
        <p:spPr>
          <a:xfrm>
            <a:off x="9843974" y="583917"/>
            <a:ext cx="2232407" cy="369332"/>
          </a:xfrm>
          <a:prstGeom prst="rect">
            <a:avLst/>
          </a:prstGeom>
          <a:scene3d>
            <a:camera prst="orthographicFront">
              <a:rot lat="1200000" lon="900000" rev="0"/>
            </a:camera>
            <a:lightRig rig="threePt" dir="t"/>
          </a:scene3d>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著作版本</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5F83AC15-DCA4-4DD9-9BC6-8A98635AB370}"/>
              </a:ext>
            </a:extLst>
          </p:cNvPr>
          <p:cNvPicPr>
            <a:picLocks noChangeAspect="1"/>
          </p:cNvPicPr>
          <p:nvPr/>
        </p:nvPicPr>
        <p:blipFill>
          <a:blip r:embed="rId8"/>
          <a:stretch>
            <a:fillRect/>
          </a:stretch>
        </p:blipFill>
        <p:spPr>
          <a:xfrm>
            <a:off x="2577171" y="-494514"/>
            <a:ext cx="6376969" cy="6535478"/>
          </a:xfrm>
          <a:prstGeom prst="rect">
            <a:avLst/>
          </a:prstGeom>
        </p:spPr>
      </p:pic>
      <p:pic>
        <p:nvPicPr>
          <p:cNvPr id="5" name="图片 4" descr="图片包含 树, 户外, 摇滚, 天空&#10;&#10;描述已自动生成">
            <a:extLst>
              <a:ext uri="{FF2B5EF4-FFF2-40B4-BE49-F238E27FC236}">
                <a16:creationId xmlns:a16="http://schemas.microsoft.com/office/drawing/2014/main" id="{B2C390B7-9E3D-4532-B37D-DFF28CEEA10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984" b="99798" l="4744" r="97358">
                        <a14:foregroundMark x1="21078" y1="79103" x2="14286" y2="81649"/>
                        <a14:foregroundMark x1="14286" y1="81649" x2="16226" y2="92118"/>
                        <a14:foregroundMark x1="16226" y1="92118" x2="57520" y2="98747"/>
                        <a14:foregroundMark x1="57520" y1="98747" x2="86199" y2="98302"/>
                        <a14:foregroundMark x1="86199" y1="98302" x2="92884" y2="84681"/>
                        <a14:foregroundMark x1="92884" y1="84681" x2="91482" y2="78779"/>
                        <a14:foregroundMark x1="91482" y1="78779" x2="62264" y2="82255"/>
                        <a14:foregroundMark x1="14933" y1="84964" x2="6523" y2="86904"/>
                        <a14:foregroundMark x1="6523" y1="86904" x2="2264" y2="91795"/>
                        <a14:foregroundMark x1="2264" y1="91795" x2="3774" y2="97777"/>
                        <a14:foregroundMark x1="3774" y1="97777" x2="43989" y2="99151"/>
                        <a14:foregroundMark x1="43989" y1="99151" x2="86685" y2="96039"/>
                        <a14:foregroundMark x1="86685" y1="96039" x2="95633" y2="97090"/>
                        <a14:foregroundMark x1="95633" y1="97090" x2="96334" y2="83994"/>
                        <a14:foregroundMark x1="96334" y1="83994" x2="96496" y2="83913"/>
                        <a14:foregroundMark x1="4367" y1="82053" x2="4744" y2="94988"/>
                        <a14:foregroundMark x1="4744" y1="94988" x2="4906" y2="95190"/>
                        <a14:foregroundMark x1="97358" y1="98747" x2="10458" y2="99798"/>
                      </a14:backgroundRemoval>
                    </a14:imgEffect>
                  </a14:imgLayer>
                </a14:imgProps>
              </a:ext>
              <a:ext uri="{28A0092B-C50C-407E-A947-70E740481C1C}">
                <a14:useLocalDpi xmlns:a14="http://schemas.microsoft.com/office/drawing/2010/main" val="0"/>
              </a:ext>
            </a:extLst>
          </a:blip>
          <a:srcRect l="20864" t="18252" r="25180" b="25603"/>
          <a:stretch/>
        </p:blipFill>
        <p:spPr>
          <a:xfrm>
            <a:off x="-304185" y="295225"/>
            <a:ext cx="4943061" cy="6858000"/>
          </a:xfrm>
          <a:prstGeom prst="rect">
            <a:avLst/>
          </a:prstGeom>
          <a:effectLst>
            <a:glow rad="101600">
              <a:schemeClr val="bg1">
                <a:alpha val="60000"/>
              </a:schemeClr>
            </a:glow>
            <a:outerShdw blurRad="63500" sx="102000" sy="102000" algn="ctr" rotWithShape="0">
              <a:prstClr val="black">
                <a:alpha val="40000"/>
              </a:prstClr>
            </a:outerShdw>
          </a:effectLst>
        </p:spPr>
      </p:pic>
    </p:spTree>
    <p:extLst>
      <p:ext uri="{BB962C8B-B14F-4D97-AF65-F5344CB8AC3E}">
        <p14:creationId xmlns:p14="http://schemas.microsoft.com/office/powerpoint/2010/main" val="2404630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a:extLst>
              <a:ext uri="{FF2B5EF4-FFF2-40B4-BE49-F238E27FC236}">
                <a16:creationId xmlns:a16="http://schemas.microsoft.com/office/drawing/2014/main" id="{6215DDE1-C52D-472C-A78B-D2D381CCECC3}"/>
              </a:ext>
            </a:extLst>
          </p:cNvPr>
          <p:cNvSpPr/>
          <p:nvPr/>
        </p:nvSpPr>
        <p:spPr>
          <a:xfrm rot="5400000">
            <a:off x="-1828686" y="2039929"/>
            <a:ext cx="6646756" cy="2989385"/>
          </a:xfrm>
          <a:prstGeom prst="parallelogram">
            <a:avLst>
              <a:gd name="adj" fmla="val 8811"/>
            </a:avLst>
          </a:pr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72C9A5A5-B7D4-405D-948F-35F252B0A55E}"/>
              </a:ext>
            </a:extLst>
          </p:cNvPr>
          <p:cNvSpPr/>
          <p:nvPr/>
        </p:nvSpPr>
        <p:spPr>
          <a:xfrm>
            <a:off x="-950591" y="1343011"/>
            <a:ext cx="3904373" cy="4708981"/>
          </a:xfrm>
          <a:prstGeom prst="rect">
            <a:avLst/>
          </a:prstGeom>
          <a:scene3d>
            <a:camera prst="orthographicFront">
              <a:rot lat="1200000" lon="900000" rev="0"/>
            </a:camera>
            <a:lightRig rig="threePt" dir="t"/>
          </a:scene3d>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重庆秀山人，教授</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1932-1935</a:t>
            </a: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年</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任国立四川大学首任校长</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1949</a:t>
            </a: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-1950</a:t>
            </a: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年</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任私立川北大学</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（今四川师范大学）</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文商学院院长兼代理校长</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使私立川北大学得以</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在纷乱中维持教学秩序</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后抵制国民政府重庆市长</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解散私立川北大学的企图</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使学校免遭战火涂炭</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办学基础得以保全</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id="{6F4B6D64-86F3-4739-B626-12B35891C510}"/>
              </a:ext>
            </a:extLst>
          </p:cNvPr>
          <p:cNvSpPr/>
          <p:nvPr/>
        </p:nvSpPr>
        <p:spPr>
          <a:xfrm rot="5400000">
            <a:off x="5624153" y="564476"/>
            <a:ext cx="6921080" cy="6214613"/>
          </a:xfrm>
          <a:prstGeom prst="parallelogram">
            <a:avLst>
              <a:gd name="adj" fmla="val 8811"/>
            </a:avLst>
          </a:pr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FF876207-D9D0-4B4B-BDD8-264E75FA8C36}"/>
              </a:ext>
            </a:extLst>
          </p:cNvPr>
          <p:cNvSpPr/>
          <p:nvPr/>
        </p:nvSpPr>
        <p:spPr>
          <a:xfrm>
            <a:off x="565200" y="1041053"/>
            <a:ext cx="2408944" cy="523220"/>
          </a:xfrm>
          <a:prstGeom prst="rect">
            <a:avLst/>
          </a:prstGeom>
          <a:scene3d>
            <a:camera prst="orthographicFront">
              <a:rot lat="1200000" lon="900000" rev="0"/>
            </a:camera>
            <a:lightRig rig="threePt" dir="t"/>
          </a:scene3d>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solidFill>
                    <a:srgbClr val="439876"/>
                  </a:solidFill>
                </a:ln>
                <a:solidFill>
                  <a:srgbClr val="FFFFFF"/>
                </a:solidFill>
                <a:effectLst/>
                <a:uLnTx/>
                <a:uFillTx/>
                <a:latin typeface="微软雅黑" panose="020B0503020204020204" pitchFamily="34" charset="-122"/>
                <a:ea typeface="微软雅黑" panose="020B0503020204020204" pitchFamily="34" charset="-122"/>
                <a:cs typeface="+mn-cs"/>
              </a:rPr>
              <a:t>1887~1986</a:t>
            </a:r>
          </a:p>
        </p:txBody>
      </p:sp>
      <p:pic>
        <p:nvPicPr>
          <p:cNvPr id="30" name="图片 29">
            <a:extLst>
              <a:ext uri="{FF2B5EF4-FFF2-40B4-BE49-F238E27FC236}">
                <a16:creationId xmlns:a16="http://schemas.microsoft.com/office/drawing/2014/main" id="{1B6081CA-D266-4552-A38A-E7F143BB5CE2}"/>
              </a:ext>
            </a:extLst>
          </p:cNvPr>
          <p:cNvPicPr>
            <a:picLocks noChangeAspect="1"/>
          </p:cNvPicPr>
          <p:nvPr/>
        </p:nvPicPr>
        <p:blipFill>
          <a:blip r:embed="rId3">
            <a:alphaModFix amt="19000"/>
            <a:extLst>
              <a:ext uri="{28A0092B-C50C-407E-A947-70E740481C1C}">
                <a14:useLocalDpi xmlns:a14="http://schemas.microsoft.com/office/drawing/2010/main" val="0"/>
              </a:ext>
            </a:extLst>
          </a:blip>
          <a:stretch>
            <a:fillRect/>
          </a:stretch>
        </p:blipFill>
        <p:spPr>
          <a:xfrm>
            <a:off x="9886950" y="106729"/>
            <a:ext cx="2755964" cy="2755964"/>
          </a:xfrm>
          <a:prstGeom prst="ellipse">
            <a:avLst/>
          </a:prstGeom>
          <a:effectLst>
            <a:outerShdw blurRad="63500" sx="102000" sy="102000" algn="ctr" rotWithShape="0">
              <a:prstClr val="black">
                <a:alpha val="40000"/>
              </a:prstClr>
            </a:outerShdw>
          </a:effectLst>
          <a:scene3d>
            <a:camera prst="orthographicFront">
              <a:rot lat="600000" lon="899974" rev="0"/>
            </a:camera>
            <a:lightRig rig="threePt" dir="t"/>
          </a:scene3d>
        </p:spPr>
      </p:pic>
      <p:sp>
        <p:nvSpPr>
          <p:cNvPr id="27" name="矩形 26">
            <a:extLst>
              <a:ext uri="{FF2B5EF4-FFF2-40B4-BE49-F238E27FC236}">
                <a16:creationId xmlns:a16="http://schemas.microsoft.com/office/drawing/2014/main" id="{D0E7BAF2-E3B9-4C13-A892-B805ED50A2A9}"/>
              </a:ext>
            </a:extLst>
          </p:cNvPr>
          <p:cNvSpPr/>
          <p:nvPr/>
        </p:nvSpPr>
        <p:spPr>
          <a:xfrm>
            <a:off x="76197" y="750304"/>
            <a:ext cx="2989386" cy="707886"/>
          </a:xfrm>
          <a:prstGeom prst="rect">
            <a:avLst/>
          </a:prstGeom>
          <a:scene3d>
            <a:camera prst="orthographicFront">
              <a:rot lat="1200000" lon="900000" rev="0"/>
            </a:camera>
            <a:lightRig rig="threePt" dir="t"/>
          </a:scene3d>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FFFFF">
                    <a:alpha val="6000"/>
                  </a:srgbClr>
                </a:solidFill>
                <a:effectLst/>
                <a:uLnTx/>
                <a:uFillTx/>
                <a:latin typeface="微软雅黑" panose="020B0503020204020204" pitchFamily="34" charset="-122"/>
                <a:ea typeface="微软雅黑" panose="020B0503020204020204" pitchFamily="34" charset="-122"/>
                <a:cs typeface="+mn-cs"/>
              </a:rPr>
              <a:t>1887~1986</a:t>
            </a:r>
          </a:p>
        </p:txBody>
      </p:sp>
      <p:sp>
        <p:nvSpPr>
          <p:cNvPr id="34" name="矩形 33">
            <a:extLst>
              <a:ext uri="{FF2B5EF4-FFF2-40B4-BE49-F238E27FC236}">
                <a16:creationId xmlns:a16="http://schemas.microsoft.com/office/drawing/2014/main" id="{908639FD-520A-4EE5-A66A-6D8448E676F1}"/>
              </a:ext>
            </a:extLst>
          </p:cNvPr>
          <p:cNvSpPr/>
          <p:nvPr/>
        </p:nvSpPr>
        <p:spPr>
          <a:xfrm>
            <a:off x="225218" y="12600"/>
            <a:ext cx="2890640" cy="923330"/>
          </a:xfrm>
          <a:prstGeom prst="rect">
            <a:avLst/>
          </a:prstGeom>
          <a:scene3d>
            <a:camera prst="orthographicFront">
              <a:rot lat="1200000" lon="900000" rev="0"/>
            </a:camera>
            <a:lightRig rig="threePt" dir="t"/>
          </a:scene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400" b="1" dirty="0">
                <a:ln w="3175">
                  <a:solidFill>
                    <a:srgbClr val="1A7F57"/>
                  </a:solidFill>
                </a:ln>
                <a:solidFill>
                  <a:schemeClr val="bg1"/>
                </a:solidFill>
                <a:latin typeface="微软雅黑" panose="020B0503020204020204" pitchFamily="34" charset="-122"/>
                <a:ea typeface="微软雅黑" panose="020B0503020204020204" pitchFamily="34" charset="-122"/>
              </a:rPr>
              <a:t>王宏实</a:t>
            </a:r>
            <a:endParaRPr lang="en-US" altLang="zh-CN" sz="5400" b="1" dirty="0">
              <a:ln w="3175">
                <a:solidFill>
                  <a:srgbClr val="1A7F57"/>
                </a:solidFill>
              </a:ln>
              <a:solidFill>
                <a:schemeClr val="bg1"/>
              </a:solidFill>
              <a:latin typeface="微软雅黑" panose="020B0503020204020204" pitchFamily="34" charset="-122"/>
              <a:ea typeface="微软雅黑" panose="020B0503020204020204" pitchFamily="34" charset="-122"/>
            </a:endParaRPr>
          </a:p>
        </p:txBody>
      </p:sp>
      <p:pic>
        <p:nvPicPr>
          <p:cNvPr id="18" name="图片 17" descr="图片包含 树, 户外, 天空, 建筑物&#10;&#10;描述已自动生成">
            <a:extLst>
              <a:ext uri="{FF2B5EF4-FFF2-40B4-BE49-F238E27FC236}">
                <a16:creationId xmlns:a16="http://schemas.microsoft.com/office/drawing/2014/main" id="{EC14C492-1DD1-4FD3-9457-A1C244217379}"/>
              </a:ext>
            </a:extLst>
          </p:cNvPr>
          <p:cNvPicPr>
            <a:picLocks noChangeAspect="1"/>
          </p:cNvPicPr>
          <p:nvPr/>
        </p:nvPicPr>
        <p:blipFill>
          <a:blip r:embed="rId4">
            <a:alphaModFix amt="19000"/>
            <a:extLst>
              <a:ext uri="{28A0092B-C50C-407E-A947-70E740481C1C}">
                <a14:useLocalDpi xmlns:a14="http://schemas.microsoft.com/office/drawing/2010/main" val="0"/>
              </a:ext>
            </a:extLst>
          </a:blip>
          <a:stretch>
            <a:fillRect/>
          </a:stretch>
        </p:blipFill>
        <p:spPr>
          <a:xfrm>
            <a:off x="5383071" y="911798"/>
            <a:ext cx="5103794" cy="6805059"/>
          </a:xfrm>
          <a:prstGeom prst="rect">
            <a:avLst/>
          </a:prstGeom>
          <a:effectLst>
            <a:outerShdw blurRad="63500" sx="102000" sy="102000" algn="ctr" rotWithShape="0">
              <a:prstClr val="black">
                <a:alpha val="40000"/>
              </a:prstClr>
            </a:outerShdw>
          </a:effectLst>
          <a:scene3d>
            <a:camera prst="orthographicFront">
              <a:rot lat="600000" lon="899974" rev="0"/>
            </a:camera>
            <a:lightRig rig="threePt" dir="t"/>
          </a:scene3d>
        </p:spPr>
      </p:pic>
      <p:sp>
        <p:nvSpPr>
          <p:cNvPr id="31" name="直角三角形 30">
            <a:extLst>
              <a:ext uri="{FF2B5EF4-FFF2-40B4-BE49-F238E27FC236}">
                <a16:creationId xmlns:a16="http://schemas.microsoft.com/office/drawing/2014/main" id="{8478CADA-5279-427A-AA39-531DAAA2A588}"/>
              </a:ext>
            </a:extLst>
          </p:cNvPr>
          <p:cNvSpPr/>
          <p:nvPr/>
        </p:nvSpPr>
        <p:spPr>
          <a:xfrm flipH="1" flipV="1">
            <a:off x="3404837" y="-8"/>
            <a:ext cx="8787163" cy="775229"/>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9" name="直角三角形 58">
            <a:extLst>
              <a:ext uri="{FF2B5EF4-FFF2-40B4-BE49-F238E27FC236}">
                <a16:creationId xmlns:a16="http://schemas.microsoft.com/office/drawing/2014/main" id="{5430E097-5948-4C8D-9005-B6D904FB050B}"/>
              </a:ext>
            </a:extLst>
          </p:cNvPr>
          <p:cNvSpPr/>
          <p:nvPr/>
        </p:nvSpPr>
        <p:spPr>
          <a:xfrm rot="10800000" flipH="1" flipV="1">
            <a:off x="5962144" y="6585155"/>
            <a:ext cx="3018485" cy="272845"/>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0" name="图片 59" descr="图片包含 建筑物, 户外, 地面&#10;&#10;描述已自动生成">
            <a:extLst>
              <a:ext uri="{FF2B5EF4-FFF2-40B4-BE49-F238E27FC236}">
                <a16:creationId xmlns:a16="http://schemas.microsoft.com/office/drawing/2014/main" id="{5B5E5E58-4AA8-400C-9A1B-B3DF8DAD98F0}"/>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8595150" y="4400179"/>
            <a:ext cx="3388722" cy="2243333"/>
          </a:xfrm>
          <a:prstGeom prst="rect">
            <a:avLst/>
          </a:prstGeom>
          <a:ln>
            <a:noFill/>
          </a:ln>
          <a:effectLst>
            <a:outerShdw blurRad="292100" dist="139700" dir="2700000" algn="tl" rotWithShape="0">
              <a:srgbClr val="333333">
                <a:alpha val="65000"/>
              </a:srgbClr>
            </a:outerShdw>
          </a:effectLst>
          <a:scene3d>
            <a:camera prst="orthographicFront">
              <a:rot lat="900000" lon="1200000" rev="0"/>
            </a:camera>
            <a:lightRig rig="threePt" dir="t"/>
          </a:scene3d>
        </p:spPr>
      </p:pic>
      <p:sp>
        <p:nvSpPr>
          <p:cNvPr id="62" name="矩形 61">
            <a:extLst>
              <a:ext uri="{FF2B5EF4-FFF2-40B4-BE49-F238E27FC236}">
                <a16:creationId xmlns:a16="http://schemas.microsoft.com/office/drawing/2014/main" id="{2ACF4AE2-5FCC-4ACF-8177-904118F21470}"/>
              </a:ext>
            </a:extLst>
          </p:cNvPr>
          <p:cNvSpPr/>
          <p:nvPr/>
        </p:nvSpPr>
        <p:spPr>
          <a:xfrm>
            <a:off x="8344178" y="4071976"/>
            <a:ext cx="5628345" cy="400110"/>
          </a:xfrm>
          <a:prstGeom prst="rect">
            <a:avLst/>
          </a:prstGeom>
          <a:scene3d>
            <a:camera prst="orthographicFront">
              <a:rot lat="1200000" lon="900000" rev="0"/>
            </a:camera>
            <a:lightRig rig="threePt" dir="t"/>
          </a:scene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川北大学教室</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pic>
        <p:nvPicPr>
          <p:cNvPr id="63" name="图片 62" descr="图片包含 户外, 天空, 建筑物, 树&#10;&#10;描述已自动生成">
            <a:extLst>
              <a:ext uri="{FF2B5EF4-FFF2-40B4-BE49-F238E27FC236}">
                <a16:creationId xmlns:a16="http://schemas.microsoft.com/office/drawing/2014/main" id="{5959EFD5-384B-411A-9FFD-3505C5A22650}"/>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6173893" y="552034"/>
            <a:ext cx="3412500" cy="2170350"/>
          </a:xfrm>
          <a:prstGeom prst="rect">
            <a:avLst/>
          </a:prstGeom>
          <a:ln>
            <a:noFill/>
          </a:ln>
          <a:effectLst>
            <a:outerShdw blurRad="292100" dist="139700" dir="2700000" algn="tl" rotWithShape="0">
              <a:srgbClr val="333333">
                <a:alpha val="65000"/>
              </a:srgbClr>
            </a:outerShdw>
          </a:effectLst>
          <a:scene3d>
            <a:camera prst="orthographicFront">
              <a:rot lat="900000" lon="1200000" rev="0"/>
            </a:camera>
            <a:lightRig rig="threePt" dir="t"/>
          </a:scene3d>
        </p:spPr>
      </p:pic>
      <p:sp>
        <p:nvSpPr>
          <p:cNvPr id="65" name="矩形 64">
            <a:extLst>
              <a:ext uri="{FF2B5EF4-FFF2-40B4-BE49-F238E27FC236}">
                <a16:creationId xmlns:a16="http://schemas.microsoft.com/office/drawing/2014/main" id="{F41DFF4C-DE22-405C-9EDC-3CDFAAB9AB9E}"/>
              </a:ext>
            </a:extLst>
          </p:cNvPr>
          <p:cNvSpPr/>
          <p:nvPr/>
        </p:nvSpPr>
        <p:spPr>
          <a:xfrm>
            <a:off x="5263080" y="2795806"/>
            <a:ext cx="5628345" cy="400110"/>
          </a:xfrm>
          <a:prstGeom prst="rect">
            <a:avLst/>
          </a:prstGeom>
          <a:scene3d>
            <a:camera prst="orthographicFront">
              <a:rot lat="1200000" lon="900000" rev="0"/>
            </a:camera>
            <a:lightRig rig="threePt" dir="t"/>
          </a:scene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川北大学校舍</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88" name="组合 87">
            <a:extLst>
              <a:ext uri="{FF2B5EF4-FFF2-40B4-BE49-F238E27FC236}">
                <a16:creationId xmlns:a16="http://schemas.microsoft.com/office/drawing/2014/main" id="{06FCBBA0-0E0B-4CAB-B89A-7191B5D3AC21}"/>
              </a:ext>
            </a:extLst>
          </p:cNvPr>
          <p:cNvGrpSpPr/>
          <p:nvPr/>
        </p:nvGrpSpPr>
        <p:grpSpPr>
          <a:xfrm rot="360000">
            <a:off x="7392510" y="3290382"/>
            <a:ext cx="4612167" cy="638938"/>
            <a:chOff x="-1949155" y="-89985"/>
            <a:chExt cx="13277276" cy="3091009"/>
          </a:xfrm>
        </p:grpSpPr>
        <p:sp>
          <p:nvSpPr>
            <p:cNvPr id="89" name="右中括号 88">
              <a:extLst>
                <a:ext uri="{FF2B5EF4-FFF2-40B4-BE49-F238E27FC236}">
                  <a16:creationId xmlns:a16="http://schemas.microsoft.com/office/drawing/2014/main" id="{72BC6DAB-F263-4314-A329-20C000CA6576}"/>
                </a:ext>
              </a:extLst>
            </p:cNvPr>
            <p:cNvSpPr/>
            <p:nvPr/>
          </p:nvSpPr>
          <p:spPr>
            <a:xfrm>
              <a:off x="4822266" y="506380"/>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90" name="直接连接符 89">
              <a:extLst>
                <a:ext uri="{FF2B5EF4-FFF2-40B4-BE49-F238E27FC236}">
                  <a16:creationId xmlns:a16="http://schemas.microsoft.com/office/drawing/2014/main" id="{342FB1CB-4BDD-451A-B1B4-7B5F5E71DF07}"/>
                </a:ext>
              </a:extLst>
            </p:cNvPr>
            <p:cNvCxnSpPr>
              <a:cxnSpLocks/>
              <a:stCxn id="89" idx="0"/>
            </p:cNvCxnSpPr>
            <p:nvPr/>
          </p:nvCxnSpPr>
          <p:spPr>
            <a:xfrm rot="21240000" flipH="1" flipV="1">
              <a:off x="-1949155" y="-89985"/>
              <a:ext cx="6752824" cy="1192735"/>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9830F82-9DC1-4B94-9E03-A213B52CEB35}"/>
                </a:ext>
              </a:extLst>
            </p:cNvPr>
            <p:cNvCxnSpPr>
              <a:stCxn id="89" idx="1"/>
            </p:cNvCxnSpPr>
            <p:nvPr/>
          </p:nvCxnSpPr>
          <p:spPr>
            <a:xfrm flipH="1">
              <a:off x="3435411" y="988850"/>
              <a:ext cx="1386855" cy="11011"/>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92" name="右中括号 91">
              <a:extLst>
                <a:ext uri="{FF2B5EF4-FFF2-40B4-BE49-F238E27FC236}">
                  <a16:creationId xmlns:a16="http://schemas.microsoft.com/office/drawing/2014/main" id="{06D0F0A8-4692-4850-807B-0EDF2FC5C0FF}"/>
                </a:ext>
              </a:extLst>
            </p:cNvPr>
            <p:cNvSpPr/>
            <p:nvPr/>
          </p:nvSpPr>
          <p:spPr>
            <a:xfrm>
              <a:off x="4593222" y="506380"/>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sp>
          <p:nvSpPr>
            <p:cNvPr id="93" name="右中括号 92">
              <a:extLst>
                <a:ext uri="{FF2B5EF4-FFF2-40B4-BE49-F238E27FC236}">
                  <a16:creationId xmlns:a16="http://schemas.microsoft.com/office/drawing/2014/main" id="{39D8925E-E5AA-4326-A079-60BEDB2CC24B}"/>
                </a:ext>
              </a:extLst>
            </p:cNvPr>
            <p:cNvSpPr/>
            <p:nvPr/>
          </p:nvSpPr>
          <p:spPr>
            <a:xfrm rot="10800000">
              <a:off x="3204181" y="99985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94" name="直接连接符 93">
              <a:extLst>
                <a:ext uri="{FF2B5EF4-FFF2-40B4-BE49-F238E27FC236}">
                  <a16:creationId xmlns:a16="http://schemas.microsoft.com/office/drawing/2014/main" id="{E00EC087-3BFF-4924-AD86-8237F05ADF44}"/>
                </a:ext>
              </a:extLst>
            </p:cNvPr>
            <p:cNvCxnSpPr/>
            <p:nvPr/>
          </p:nvCxnSpPr>
          <p:spPr>
            <a:xfrm>
              <a:off x="3435411" y="1482324"/>
              <a:ext cx="3341406" cy="0"/>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95" name="右中括号 94">
              <a:extLst>
                <a:ext uri="{FF2B5EF4-FFF2-40B4-BE49-F238E27FC236}">
                  <a16:creationId xmlns:a16="http://schemas.microsoft.com/office/drawing/2014/main" id="{0215C7CB-9A56-41E4-86D5-28B74C7E8020}"/>
                </a:ext>
              </a:extLst>
            </p:cNvPr>
            <p:cNvSpPr/>
            <p:nvPr/>
          </p:nvSpPr>
          <p:spPr>
            <a:xfrm>
              <a:off x="6776822" y="148232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96" name="直接连接符 95">
              <a:extLst>
                <a:ext uri="{FF2B5EF4-FFF2-40B4-BE49-F238E27FC236}">
                  <a16:creationId xmlns:a16="http://schemas.microsoft.com/office/drawing/2014/main" id="{65BB6EE5-1161-4EA8-805B-FB5F4C583C3A}"/>
                </a:ext>
              </a:extLst>
            </p:cNvPr>
            <p:cNvCxnSpPr/>
            <p:nvPr/>
          </p:nvCxnSpPr>
          <p:spPr>
            <a:xfrm flipH="1">
              <a:off x="5106114" y="1963582"/>
              <a:ext cx="1670703" cy="0"/>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97" name="右中括号 96">
              <a:extLst>
                <a:ext uri="{FF2B5EF4-FFF2-40B4-BE49-F238E27FC236}">
                  <a16:creationId xmlns:a16="http://schemas.microsoft.com/office/drawing/2014/main" id="{D30BB28F-FF0C-4AEE-9736-C469203DB680}"/>
                </a:ext>
              </a:extLst>
            </p:cNvPr>
            <p:cNvSpPr/>
            <p:nvPr/>
          </p:nvSpPr>
          <p:spPr>
            <a:xfrm>
              <a:off x="6535584" y="148232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sp>
          <p:nvSpPr>
            <p:cNvPr id="98" name="右中括号 97">
              <a:extLst>
                <a:ext uri="{FF2B5EF4-FFF2-40B4-BE49-F238E27FC236}">
                  <a16:creationId xmlns:a16="http://schemas.microsoft.com/office/drawing/2014/main" id="{3C4ADEE2-8501-401A-AF4F-A6753B0F0714}"/>
                </a:ext>
              </a:extLst>
            </p:cNvPr>
            <p:cNvSpPr/>
            <p:nvPr/>
          </p:nvSpPr>
          <p:spPr>
            <a:xfrm rot="10800000">
              <a:off x="4864881" y="196682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99" name="直接连接符 98">
              <a:extLst>
                <a:ext uri="{FF2B5EF4-FFF2-40B4-BE49-F238E27FC236}">
                  <a16:creationId xmlns:a16="http://schemas.microsoft.com/office/drawing/2014/main" id="{E7F7AEB9-1BF6-446D-8626-2906DBDC05AB}"/>
                </a:ext>
              </a:extLst>
            </p:cNvPr>
            <p:cNvCxnSpPr>
              <a:cxnSpLocks/>
            </p:cNvCxnSpPr>
            <p:nvPr/>
          </p:nvCxnSpPr>
          <p:spPr>
            <a:xfrm rot="21240000">
              <a:off x="5080710" y="1897563"/>
              <a:ext cx="6247411" cy="1103461"/>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100" name="右中括号 99">
              <a:extLst>
                <a:ext uri="{FF2B5EF4-FFF2-40B4-BE49-F238E27FC236}">
                  <a16:creationId xmlns:a16="http://schemas.microsoft.com/office/drawing/2014/main" id="{EBE670F8-91B3-48AF-BEF6-C2DB509D4D74}"/>
                </a:ext>
              </a:extLst>
            </p:cNvPr>
            <p:cNvSpPr/>
            <p:nvPr/>
          </p:nvSpPr>
          <p:spPr>
            <a:xfrm>
              <a:off x="4384393" y="506380"/>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grpSp>
      <p:sp>
        <p:nvSpPr>
          <p:cNvPr id="9" name="平行四边形 8">
            <a:extLst>
              <a:ext uri="{FF2B5EF4-FFF2-40B4-BE49-F238E27FC236}">
                <a16:creationId xmlns:a16="http://schemas.microsoft.com/office/drawing/2014/main" id="{D1264CD3-D632-4842-98C8-FA2D78403C79}"/>
              </a:ext>
            </a:extLst>
          </p:cNvPr>
          <p:cNvSpPr/>
          <p:nvPr/>
        </p:nvSpPr>
        <p:spPr>
          <a:xfrm rot="16200000" flipH="1">
            <a:off x="1160006" y="2040620"/>
            <a:ext cx="6646757" cy="2988000"/>
          </a:xfrm>
          <a:prstGeom prst="parallelogram">
            <a:avLst>
              <a:gd name="adj" fmla="val 9022"/>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12D53FAE-F60E-4BC4-8F1A-AC5E8D499F04}"/>
              </a:ext>
            </a:extLst>
          </p:cNvPr>
          <p:cNvSpPr/>
          <p:nvPr/>
        </p:nvSpPr>
        <p:spPr>
          <a:xfrm>
            <a:off x="2971484" y="794692"/>
            <a:ext cx="3066114" cy="5324535"/>
          </a:xfrm>
          <a:prstGeom prst="rect">
            <a:avLst/>
          </a:prstGeom>
          <a:scene3d>
            <a:camera prst="orthographicFront">
              <a:rot lat="1200000" lon="20699994" rev="0"/>
            </a:camera>
            <a:lightRig rig="threePt" dir="t"/>
          </a:scene3d>
          <a:sp3d/>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   还曾</a:t>
            </a:r>
            <a:r>
              <a:rPr lang="zh-CN" altLang="en-US" sz="2000" dirty="0">
                <a:solidFill>
                  <a:srgbClr val="FFFF00"/>
                </a:solidFill>
                <a:latin typeface="微软雅黑" panose="020B0503020204020204" pitchFamily="34" charset="-122"/>
                <a:ea typeface="微软雅黑" panose="020B0503020204020204" pitchFamily="34" charset="-122"/>
              </a:rPr>
              <a:t>经</a:t>
            </a:r>
            <a:r>
              <a:rPr kumimoji="0" lang="zh-CN" altLang="en-US" sz="20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任</a:t>
            </a:r>
            <a:endParaRPr kumimoji="0" lang="en-US" altLang="zh-CN" sz="20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全国学艺咨询处长</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四川省临时参议会参议员</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乐山乐昌实业公司经理</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成华大学校长</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   解放后任</a:t>
            </a:r>
            <a:endParaRPr kumimoji="0" lang="en-US" altLang="zh-CN" sz="20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川北大学教授</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川北行署参事</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四川省政府参事</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四川省人大代表</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省政协委员</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民革中央团结委员</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民革四川省委常委</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民革成都市委副主任委员</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a:extLst>
              <a:ext uri="{FF2B5EF4-FFF2-40B4-BE49-F238E27FC236}">
                <a16:creationId xmlns:a16="http://schemas.microsoft.com/office/drawing/2014/main" id="{5D9A0F13-71F9-4B58-8F30-14F6A07C7560}"/>
              </a:ext>
            </a:extLst>
          </p:cNvPr>
          <p:cNvGrpSpPr/>
          <p:nvPr/>
        </p:nvGrpSpPr>
        <p:grpSpPr>
          <a:xfrm rot="120000">
            <a:off x="3087679" y="978647"/>
            <a:ext cx="263609" cy="80197"/>
            <a:chOff x="3793872" y="616953"/>
            <a:chExt cx="541020" cy="167375"/>
          </a:xfrm>
        </p:grpSpPr>
        <p:cxnSp>
          <p:nvCxnSpPr>
            <p:cNvPr id="5" name="直接连接符 4">
              <a:extLst>
                <a:ext uri="{FF2B5EF4-FFF2-40B4-BE49-F238E27FC236}">
                  <a16:creationId xmlns:a16="http://schemas.microsoft.com/office/drawing/2014/main" id="{3B8ADFD1-C0CF-4E04-B6F1-5EF858C6A1B3}"/>
                </a:ext>
              </a:extLst>
            </p:cNvPr>
            <p:cNvCxnSpPr>
              <a:cxnSpLocks/>
            </p:cNvCxnSpPr>
            <p:nvPr/>
          </p:nvCxnSpPr>
          <p:spPr>
            <a:xfrm flipV="1">
              <a:off x="3793874" y="616953"/>
              <a:ext cx="541018" cy="7424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AA62909-BA35-4FF9-9BD3-AE2D8389DBD5}"/>
                </a:ext>
              </a:extLst>
            </p:cNvPr>
            <p:cNvCxnSpPr>
              <a:cxnSpLocks/>
            </p:cNvCxnSpPr>
            <p:nvPr/>
          </p:nvCxnSpPr>
          <p:spPr>
            <a:xfrm flipV="1">
              <a:off x="3919040" y="663519"/>
              <a:ext cx="415850" cy="5706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9AF5C55-55E8-422B-BED0-79D4A32DCB3C}"/>
                </a:ext>
              </a:extLst>
            </p:cNvPr>
            <p:cNvCxnSpPr>
              <a:cxnSpLocks/>
            </p:cNvCxnSpPr>
            <p:nvPr/>
          </p:nvCxnSpPr>
          <p:spPr>
            <a:xfrm flipV="1">
              <a:off x="3793872" y="710083"/>
              <a:ext cx="541018" cy="7424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104" name="直角三角形 103">
            <a:extLst>
              <a:ext uri="{FF2B5EF4-FFF2-40B4-BE49-F238E27FC236}">
                <a16:creationId xmlns:a16="http://schemas.microsoft.com/office/drawing/2014/main" id="{11D6DAC5-217D-4091-91BD-FC0B10B0D7AF}"/>
              </a:ext>
            </a:extLst>
          </p:cNvPr>
          <p:cNvSpPr/>
          <p:nvPr/>
        </p:nvSpPr>
        <p:spPr>
          <a:xfrm rot="10800000" flipV="1">
            <a:off x="2958900" y="6585155"/>
            <a:ext cx="3018485" cy="272845"/>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1" name="矩形 60">
            <a:extLst>
              <a:ext uri="{FF2B5EF4-FFF2-40B4-BE49-F238E27FC236}">
                <a16:creationId xmlns:a16="http://schemas.microsoft.com/office/drawing/2014/main" id="{62750730-3BC3-40F6-B8F7-DC9C69FAC23F}"/>
              </a:ext>
            </a:extLst>
          </p:cNvPr>
          <p:cNvSpPr/>
          <p:nvPr/>
        </p:nvSpPr>
        <p:spPr>
          <a:xfrm>
            <a:off x="9893155" y="3004420"/>
            <a:ext cx="2261355" cy="707886"/>
          </a:xfrm>
          <a:prstGeom prst="rect">
            <a:avLst/>
          </a:prstGeom>
          <a:scene3d>
            <a:camera prst="orthographicFront">
              <a:rot lat="1200000" lon="900000" rev="0"/>
            </a:camera>
            <a:lightRig rig="threePt" dir="t"/>
          </a:scene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1950</a:t>
            </a: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9</a:t>
            </a: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月</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位于南充小西街</a:t>
            </a:r>
            <a:endParaRPr kumimoji="0" lang="en-US" altLang="zh-CN" sz="20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64" name="组合 63">
            <a:extLst>
              <a:ext uri="{FF2B5EF4-FFF2-40B4-BE49-F238E27FC236}">
                <a16:creationId xmlns:a16="http://schemas.microsoft.com/office/drawing/2014/main" id="{234209EC-A440-42BF-B675-14B0FD88293D}"/>
              </a:ext>
            </a:extLst>
          </p:cNvPr>
          <p:cNvGrpSpPr/>
          <p:nvPr/>
        </p:nvGrpSpPr>
        <p:grpSpPr>
          <a:xfrm rot="120000">
            <a:off x="3068139" y="3008995"/>
            <a:ext cx="263609" cy="80197"/>
            <a:chOff x="3793872" y="616953"/>
            <a:chExt cx="541020" cy="167375"/>
          </a:xfrm>
        </p:grpSpPr>
        <p:cxnSp>
          <p:nvCxnSpPr>
            <p:cNvPr id="66" name="直接连接符 65">
              <a:extLst>
                <a:ext uri="{FF2B5EF4-FFF2-40B4-BE49-F238E27FC236}">
                  <a16:creationId xmlns:a16="http://schemas.microsoft.com/office/drawing/2014/main" id="{B7C9174C-8264-473F-B748-97B955BE2082}"/>
                </a:ext>
              </a:extLst>
            </p:cNvPr>
            <p:cNvCxnSpPr>
              <a:cxnSpLocks/>
            </p:cNvCxnSpPr>
            <p:nvPr/>
          </p:nvCxnSpPr>
          <p:spPr>
            <a:xfrm flipV="1">
              <a:off x="3793874" y="616953"/>
              <a:ext cx="541018" cy="7424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FF6A2DA6-3060-4A15-A2C7-E97E4620A463}"/>
                </a:ext>
              </a:extLst>
            </p:cNvPr>
            <p:cNvCxnSpPr>
              <a:cxnSpLocks/>
            </p:cNvCxnSpPr>
            <p:nvPr/>
          </p:nvCxnSpPr>
          <p:spPr>
            <a:xfrm flipV="1">
              <a:off x="3919040" y="663519"/>
              <a:ext cx="415850" cy="5706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16784552-61FF-4EB9-9500-3EFFA7946F74}"/>
                </a:ext>
              </a:extLst>
            </p:cNvPr>
            <p:cNvCxnSpPr>
              <a:cxnSpLocks/>
            </p:cNvCxnSpPr>
            <p:nvPr/>
          </p:nvCxnSpPr>
          <p:spPr>
            <a:xfrm flipV="1">
              <a:off x="3793872" y="710083"/>
              <a:ext cx="541018" cy="7424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6F47FDFB-6B09-4A0F-8C25-7E4BA686801F}"/>
              </a:ext>
            </a:extLst>
          </p:cNvPr>
          <p:cNvGrpSpPr/>
          <p:nvPr/>
        </p:nvGrpSpPr>
        <p:grpSpPr>
          <a:xfrm rot="10920000">
            <a:off x="4293869" y="1358551"/>
            <a:ext cx="263609" cy="80197"/>
            <a:chOff x="3793872" y="616953"/>
            <a:chExt cx="541020" cy="167375"/>
          </a:xfrm>
        </p:grpSpPr>
        <p:cxnSp>
          <p:nvCxnSpPr>
            <p:cNvPr id="70" name="直接连接符 69">
              <a:extLst>
                <a:ext uri="{FF2B5EF4-FFF2-40B4-BE49-F238E27FC236}">
                  <a16:creationId xmlns:a16="http://schemas.microsoft.com/office/drawing/2014/main" id="{AC2AEC8D-8B73-4C83-BC67-3ADCE3550634}"/>
                </a:ext>
              </a:extLst>
            </p:cNvPr>
            <p:cNvCxnSpPr>
              <a:cxnSpLocks/>
            </p:cNvCxnSpPr>
            <p:nvPr/>
          </p:nvCxnSpPr>
          <p:spPr>
            <a:xfrm flipV="1">
              <a:off x="3793874" y="616953"/>
              <a:ext cx="541018" cy="7424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B6E7649-0773-41E5-9361-BBA68B6CEBCB}"/>
                </a:ext>
              </a:extLst>
            </p:cNvPr>
            <p:cNvCxnSpPr>
              <a:cxnSpLocks/>
            </p:cNvCxnSpPr>
            <p:nvPr/>
          </p:nvCxnSpPr>
          <p:spPr>
            <a:xfrm flipV="1">
              <a:off x="3919040" y="663519"/>
              <a:ext cx="415850" cy="5706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DA11C2A5-4392-40EC-B587-B5A77A828110}"/>
                </a:ext>
              </a:extLst>
            </p:cNvPr>
            <p:cNvCxnSpPr>
              <a:cxnSpLocks/>
            </p:cNvCxnSpPr>
            <p:nvPr/>
          </p:nvCxnSpPr>
          <p:spPr>
            <a:xfrm flipV="1">
              <a:off x="3793872" y="710083"/>
              <a:ext cx="541018" cy="7424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DFAECC1C-ECBA-48B6-8C38-F98231DA9B35}"/>
              </a:ext>
            </a:extLst>
          </p:cNvPr>
          <p:cNvGrpSpPr/>
          <p:nvPr/>
        </p:nvGrpSpPr>
        <p:grpSpPr>
          <a:xfrm rot="10920000">
            <a:off x="4293869" y="3318880"/>
            <a:ext cx="263609" cy="80197"/>
            <a:chOff x="3793872" y="616953"/>
            <a:chExt cx="541020" cy="167375"/>
          </a:xfrm>
        </p:grpSpPr>
        <p:cxnSp>
          <p:nvCxnSpPr>
            <p:cNvPr id="74" name="直接连接符 73">
              <a:extLst>
                <a:ext uri="{FF2B5EF4-FFF2-40B4-BE49-F238E27FC236}">
                  <a16:creationId xmlns:a16="http://schemas.microsoft.com/office/drawing/2014/main" id="{D489682B-58E5-4DA5-8F9C-868C8F604DA6}"/>
                </a:ext>
              </a:extLst>
            </p:cNvPr>
            <p:cNvCxnSpPr>
              <a:cxnSpLocks/>
            </p:cNvCxnSpPr>
            <p:nvPr/>
          </p:nvCxnSpPr>
          <p:spPr>
            <a:xfrm flipV="1">
              <a:off x="3793874" y="616953"/>
              <a:ext cx="541018" cy="7424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02698980-A3C2-4525-BA54-47F7901CF857}"/>
                </a:ext>
              </a:extLst>
            </p:cNvPr>
            <p:cNvCxnSpPr>
              <a:cxnSpLocks/>
            </p:cNvCxnSpPr>
            <p:nvPr/>
          </p:nvCxnSpPr>
          <p:spPr>
            <a:xfrm flipV="1">
              <a:off x="3919040" y="663519"/>
              <a:ext cx="415850" cy="5706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AAC305AD-7CFA-4733-A473-A1F64305D28A}"/>
                </a:ext>
              </a:extLst>
            </p:cNvPr>
            <p:cNvCxnSpPr>
              <a:cxnSpLocks/>
            </p:cNvCxnSpPr>
            <p:nvPr/>
          </p:nvCxnSpPr>
          <p:spPr>
            <a:xfrm flipV="1">
              <a:off x="3793872" y="710083"/>
              <a:ext cx="541018" cy="74245"/>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831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D75A31AE-1CFC-4417-9A8E-76ACC5F29457}"/>
              </a:ext>
            </a:extLst>
          </p:cNvPr>
          <p:cNvPicPr>
            <a:picLocks noChangeAspect="1"/>
          </p:cNvPicPr>
          <p:nvPr/>
        </p:nvPicPr>
        <p:blipFill>
          <a:blip r:embed="rId3">
            <a:alphaModFix amt="19000"/>
            <a:extLst>
              <a:ext uri="{28A0092B-C50C-407E-A947-70E740481C1C}">
                <a14:useLocalDpi xmlns:a14="http://schemas.microsoft.com/office/drawing/2010/main" val="0"/>
              </a:ext>
            </a:extLst>
          </a:blip>
          <a:stretch>
            <a:fillRect/>
          </a:stretch>
        </p:blipFill>
        <p:spPr>
          <a:xfrm>
            <a:off x="3192195" y="476203"/>
            <a:ext cx="2669231" cy="2669231"/>
          </a:xfrm>
          <a:prstGeom prst="ellipse">
            <a:avLst/>
          </a:prstGeom>
          <a:effectLst>
            <a:outerShdw blurRad="63500" sx="102000" sy="102000" algn="ctr" rotWithShape="0">
              <a:prstClr val="black">
                <a:alpha val="40000"/>
              </a:prstClr>
            </a:outerShdw>
          </a:effectLst>
        </p:spPr>
      </p:pic>
      <p:sp>
        <p:nvSpPr>
          <p:cNvPr id="24" name="平行四边形 23">
            <a:extLst>
              <a:ext uri="{FF2B5EF4-FFF2-40B4-BE49-F238E27FC236}">
                <a16:creationId xmlns:a16="http://schemas.microsoft.com/office/drawing/2014/main" id="{7A334F75-7757-4BDD-9813-12CB4F1C78F4}"/>
              </a:ext>
            </a:extLst>
          </p:cNvPr>
          <p:cNvSpPr/>
          <p:nvPr/>
        </p:nvSpPr>
        <p:spPr>
          <a:xfrm flipH="1">
            <a:off x="7423677" y="0"/>
            <a:ext cx="4868564" cy="6858000"/>
          </a:xfrm>
          <a:prstGeom prst="parallelogram">
            <a:avLst>
              <a:gd name="adj" fmla="val 21827"/>
            </a:avLst>
          </a:prstGeom>
          <a:solidFill>
            <a:srgbClr val="1A644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85C21394-2771-4245-80B6-7FDF2881D600}"/>
              </a:ext>
            </a:extLst>
          </p:cNvPr>
          <p:cNvSpPr/>
          <p:nvPr/>
        </p:nvSpPr>
        <p:spPr>
          <a:xfrm>
            <a:off x="-413657" y="512544"/>
            <a:ext cx="6679401" cy="708831"/>
          </a:xfrm>
          <a:prstGeom prst="rect">
            <a:avLst/>
          </a:prstGeom>
          <a:solidFill>
            <a:srgbClr val="1A6444"/>
          </a:solidFill>
          <a:scene3d>
            <a:camera prst="orthographicFront">
              <a:rot lat="0" lon="0" rev="0"/>
            </a:camera>
            <a:lightRig rig="threePt" dir="t"/>
          </a:scene3d>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0" i="0" u="none" strike="noStrike" kern="1200" cap="none" spc="0" normalizeH="0" baseline="0" noProof="0" dirty="0">
              <a:ln>
                <a:solidFill>
                  <a:srgbClr val="439876"/>
                </a:solid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平行四边形 11">
            <a:extLst>
              <a:ext uri="{FF2B5EF4-FFF2-40B4-BE49-F238E27FC236}">
                <a16:creationId xmlns:a16="http://schemas.microsoft.com/office/drawing/2014/main" id="{DDAB85F4-3C0D-434E-98AB-BFD3849CCC7A}"/>
              </a:ext>
            </a:extLst>
          </p:cNvPr>
          <p:cNvSpPr/>
          <p:nvPr/>
        </p:nvSpPr>
        <p:spPr>
          <a:xfrm flipH="1">
            <a:off x="5270323" y="0"/>
            <a:ext cx="4868564" cy="6858000"/>
          </a:xfrm>
          <a:prstGeom prst="parallelogram">
            <a:avLst>
              <a:gd name="adj" fmla="val 21827"/>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9" name="图片 8" descr="图片包含 人员, 男士, 室内&#10;&#10;描述已自动生成">
            <a:extLst>
              <a:ext uri="{FF2B5EF4-FFF2-40B4-BE49-F238E27FC236}">
                <a16:creationId xmlns:a16="http://schemas.microsoft.com/office/drawing/2014/main" id="{BFB6B460-B42C-44DB-B134-118103853B4D}"/>
              </a:ext>
            </a:extLst>
          </p:cNvPr>
          <p:cNvPicPr>
            <a:picLocks noChangeAspect="1"/>
          </p:cNvPicPr>
          <p:nvPr/>
        </p:nvPicPr>
        <p:blipFill>
          <a:blip r:embed="rId4">
            <a:extLst>
              <a:ext uri="{28A0092B-C50C-407E-A947-70E740481C1C}">
                <a14:useLocalDpi xmlns:a14="http://schemas.microsoft.com/office/drawing/2010/main" val="0"/>
              </a:ext>
            </a:extLst>
          </a:blip>
          <a:srcRect l="10427" r="1453"/>
          <a:stretch>
            <a:fillRect/>
          </a:stretch>
        </p:blipFill>
        <p:spPr>
          <a:xfrm>
            <a:off x="6664996" y="0"/>
            <a:ext cx="4532458" cy="6858000"/>
          </a:xfrm>
          <a:custGeom>
            <a:avLst/>
            <a:gdLst>
              <a:gd name="connsiteX0" fmla="*/ 1064130 w 4532458"/>
              <a:gd name="connsiteY0" fmla="*/ 0 h 6858000"/>
              <a:gd name="connsiteX1" fmla="*/ 4532458 w 4532458"/>
              <a:gd name="connsiteY1" fmla="*/ 0 h 6858000"/>
              <a:gd name="connsiteX2" fmla="*/ 3468328 w 4532458"/>
              <a:gd name="connsiteY2" fmla="*/ 6858000 h 6858000"/>
              <a:gd name="connsiteX3" fmla="*/ 0 w 45324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32458" h="6858000">
                <a:moveTo>
                  <a:pt x="1064130" y="0"/>
                </a:moveTo>
                <a:lnTo>
                  <a:pt x="4532458" y="0"/>
                </a:lnTo>
                <a:lnTo>
                  <a:pt x="3468328" y="6858000"/>
                </a:lnTo>
                <a:lnTo>
                  <a:pt x="0" y="6858000"/>
                </a:lnTo>
                <a:close/>
              </a:path>
            </a:pathLst>
          </a:custGeom>
        </p:spPr>
      </p:pic>
      <p:sp>
        <p:nvSpPr>
          <p:cNvPr id="11" name="平行四边形 10">
            <a:extLst>
              <a:ext uri="{FF2B5EF4-FFF2-40B4-BE49-F238E27FC236}">
                <a16:creationId xmlns:a16="http://schemas.microsoft.com/office/drawing/2014/main" id="{BFA7E43B-96D0-49A4-B6A2-4EB66B874723}"/>
              </a:ext>
            </a:extLst>
          </p:cNvPr>
          <p:cNvSpPr/>
          <p:nvPr/>
        </p:nvSpPr>
        <p:spPr>
          <a:xfrm flipH="1">
            <a:off x="5270323" y="0"/>
            <a:ext cx="4868564" cy="6858000"/>
          </a:xfrm>
          <a:prstGeom prst="parallelogram">
            <a:avLst>
              <a:gd name="adj" fmla="val 21827"/>
            </a:avLst>
          </a:prstGeom>
          <a:solidFill>
            <a:srgbClr val="1A644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descr="图片包含 树, 户外, 地面, 人员&#10;&#10;描述已自动生成">
            <a:extLst>
              <a:ext uri="{FF2B5EF4-FFF2-40B4-BE49-F238E27FC236}">
                <a16:creationId xmlns:a16="http://schemas.microsoft.com/office/drawing/2014/main" id="{B7BC39E6-ED1A-496B-B10D-21139709A7D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4167" l="10000" r="90000">
                        <a14:foregroundMark x1="62625" y1="88333" x2="62500" y2="93000"/>
                        <a14:foregroundMark x1="42000" y1="92833" x2="41750" y2="94167"/>
                        <a14:foregroundMark x1="63750" y1="61667" x2="64375" y2="65333"/>
                        <a14:foregroundMark x1="47875" y1="24417" x2="46000" y2="18250"/>
                        <a14:foregroundMark x1="43000" y1="70250" x2="43750" y2="71917"/>
                        <a14:backgroundMark x1="36000" y1="30250" x2="26375" y2="51833"/>
                        <a14:backgroundMark x1="41625" y1="28083" x2="39875" y2="28833"/>
                        <a14:backgroundMark x1="35125" y1="34833" x2="33375" y2="38833"/>
                        <a14:backgroundMark x1="29625" y1="45750" x2="32625" y2="51000"/>
                        <a14:backgroundMark x1="68625" y1="44083" x2="72875" y2="61750"/>
                        <a14:backgroundMark x1="66875" y1="46333" x2="67375" y2="47917"/>
                        <a14:backgroundMark x1="36875" y1="32583" x2="34500" y2="37500"/>
                        <a14:backgroundMark x1="35000" y1="36833" x2="34625" y2="39417"/>
                        <a14:backgroundMark x1="79875" y1="72500" x2="69875" y2="64750"/>
                        <a14:backgroundMark x1="69875" y1="64750" x2="78375" y2="58667"/>
                        <a14:backgroundMark x1="78375" y1="58667" x2="84750" y2="64583"/>
                        <a14:backgroundMark x1="84750" y1="64583" x2="81750" y2="67667"/>
                        <a14:backgroundMark x1="54500" y1="92167" x2="54875" y2="90583"/>
                        <a14:backgroundMark x1="55750" y1="92417" x2="56500" y2="90833"/>
                        <a14:backgroundMark x1="56875" y1="91500" x2="57625" y2="90083"/>
                        <a14:backgroundMark x1="57625" y1="25833" x2="59125" y2="25250"/>
                        <a14:backgroundMark x1="56500" y1="24083" x2="56500" y2="24917"/>
                        <a14:backgroundMark x1="56625" y1="23250" x2="56250" y2="23583"/>
                        <a14:backgroundMark x1="56000" y1="23917" x2="58000" y2="25917"/>
                        <a14:backgroundMark x1="57250" y1="21833" x2="57000" y2="21333"/>
                        <a14:backgroundMark x1="56250" y1="24417" x2="56250" y2="23917"/>
                        <a14:backgroundMark x1="57625" y1="25750" x2="57625" y2="25750"/>
                        <a14:backgroundMark x1="38250" y1="32833" x2="38375" y2="31917"/>
                      </a14:backgroundRemoval>
                    </a14:imgEffect>
                  </a14:imgLayer>
                </a14:imgProps>
              </a:ext>
              <a:ext uri="{28A0092B-C50C-407E-A947-70E740481C1C}">
                <a14:useLocalDpi xmlns:a14="http://schemas.microsoft.com/office/drawing/2010/main" val="0"/>
              </a:ext>
            </a:extLst>
          </a:blip>
          <a:srcRect l="31613" t="14257" r="29744"/>
          <a:stretch/>
        </p:blipFill>
        <p:spPr>
          <a:xfrm>
            <a:off x="5338163" y="99321"/>
            <a:ext cx="2235747" cy="7441113"/>
          </a:xfrm>
          <a:prstGeom prst="rect">
            <a:avLst/>
          </a:prstGeom>
          <a:effectLst>
            <a:glow rad="101600">
              <a:srgbClr val="439876">
                <a:alpha val="60000"/>
              </a:srgbClr>
            </a:glow>
          </a:effectLst>
        </p:spPr>
      </p:pic>
      <p:sp>
        <p:nvSpPr>
          <p:cNvPr id="13" name="矩形 12">
            <a:extLst>
              <a:ext uri="{FF2B5EF4-FFF2-40B4-BE49-F238E27FC236}">
                <a16:creationId xmlns:a16="http://schemas.microsoft.com/office/drawing/2014/main" id="{682AF318-FC95-4CBB-9CB1-71A4F372EAD8}"/>
              </a:ext>
            </a:extLst>
          </p:cNvPr>
          <p:cNvSpPr/>
          <p:nvPr/>
        </p:nvSpPr>
        <p:spPr>
          <a:xfrm>
            <a:off x="6032065" y="4755548"/>
            <a:ext cx="6158115"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solidFill>
                    <a:srgbClr val="1A6444"/>
                  </a:solidFill>
                </a:ln>
                <a:solidFill>
                  <a:prstClr val="white">
                    <a:lumMod val="95000"/>
                    <a:alpha val="65000"/>
                  </a:prstClr>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生如松柏德似竹梅</a:t>
            </a:r>
            <a:endParaRPr kumimoji="0" lang="en-US" altLang="zh-CN" sz="4800" b="1" i="0" u="none" strike="noStrike" kern="0" cap="none" spc="0" normalizeH="0" baseline="0" noProof="0" dirty="0">
              <a:ln>
                <a:solidFill>
                  <a:srgbClr val="1A6444"/>
                </a:solidFill>
              </a:ln>
              <a:solidFill>
                <a:prstClr val="white">
                  <a:lumMod val="95000"/>
                  <a:alpha val="65000"/>
                </a:prstClr>
              </a:solidFill>
              <a:effectLst>
                <a:glow rad="101600">
                  <a:srgbClr val="1A6444">
                    <a:alpha val="60000"/>
                  </a:srgbClr>
                </a:glow>
              </a:effectLst>
              <a:uLnTx/>
              <a:uFillTx/>
              <a:latin typeface="庞门正道标题体" panose="02010600030101010101" pitchFamily="2" charset="-122"/>
              <a:ea typeface="庞门正道标题体" panose="02010600030101010101" pitchFamily="2" charset="-122"/>
              <a:cs typeface="+mn-cs"/>
            </a:endParaRPr>
          </a:p>
        </p:txBody>
      </p:sp>
      <p:sp>
        <p:nvSpPr>
          <p:cNvPr id="14" name="矩形 13">
            <a:extLst>
              <a:ext uri="{FF2B5EF4-FFF2-40B4-BE49-F238E27FC236}">
                <a16:creationId xmlns:a16="http://schemas.microsoft.com/office/drawing/2014/main" id="{5BDAB4C0-7320-4043-A100-5BCF49DBF7E7}"/>
              </a:ext>
            </a:extLst>
          </p:cNvPr>
          <p:cNvSpPr/>
          <p:nvPr/>
        </p:nvSpPr>
        <p:spPr>
          <a:xfrm>
            <a:off x="6134126" y="5422590"/>
            <a:ext cx="6158115"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solidFill>
                    <a:srgbClr val="1A6444"/>
                  </a:solidFill>
                </a:ln>
                <a:solidFill>
                  <a:prstClr val="white">
                    <a:lumMod val="95000"/>
                    <a:alpha val="65000"/>
                  </a:prstClr>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  道继孔颜寿追文武</a:t>
            </a:r>
            <a:endParaRPr kumimoji="0" lang="en-US" altLang="zh-CN" sz="4800" b="1" i="0" u="none" strike="noStrike" kern="1200" cap="none" spc="0" normalizeH="0" baseline="0" noProof="0" dirty="0">
              <a:ln>
                <a:solidFill>
                  <a:srgbClr val="1A6444"/>
                </a:solidFill>
              </a:ln>
              <a:solidFill>
                <a:prstClr val="white">
                  <a:lumMod val="95000"/>
                  <a:alpha val="65000"/>
                </a:prstClr>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520E5E4-E392-4853-B9DE-BEE1BEDA5542}"/>
              </a:ext>
            </a:extLst>
          </p:cNvPr>
          <p:cNvSpPr/>
          <p:nvPr/>
        </p:nvSpPr>
        <p:spPr>
          <a:xfrm>
            <a:off x="-28262" y="633673"/>
            <a:ext cx="3455031" cy="461665"/>
          </a:xfrm>
          <a:prstGeom prst="rect">
            <a:avLst/>
          </a:prstGeom>
          <a:scene3d>
            <a:camera prst="orthographicFront">
              <a:rot lat="0" lon="0" rev="0"/>
            </a:camera>
            <a:lightRig rig="threePt" dir="t"/>
          </a:scene3d>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solidFill>
                    <a:srgbClr val="1F9565"/>
                  </a:solidFill>
                </a:ln>
                <a:solidFill>
                  <a:prstClr val="white"/>
                </a:solidFill>
                <a:effectLst/>
                <a:uLnTx/>
                <a:uFillTx/>
                <a:latin typeface="微软雅黑" panose="020B0503020204020204" pitchFamily="34" charset="-122"/>
                <a:ea typeface="微软雅黑" panose="020B0503020204020204" pitchFamily="34" charset="-122"/>
                <a:cs typeface="+mn-cs"/>
              </a:rPr>
              <a:t>1912.10.30~2013.9.10</a:t>
            </a:r>
          </a:p>
        </p:txBody>
      </p:sp>
      <p:sp>
        <p:nvSpPr>
          <p:cNvPr id="22" name="矩形 21">
            <a:extLst>
              <a:ext uri="{FF2B5EF4-FFF2-40B4-BE49-F238E27FC236}">
                <a16:creationId xmlns:a16="http://schemas.microsoft.com/office/drawing/2014/main" id="{02E47FD0-9453-4068-B7EE-9BC5D3954D66}"/>
              </a:ext>
            </a:extLst>
          </p:cNvPr>
          <p:cNvSpPr/>
          <p:nvPr/>
        </p:nvSpPr>
        <p:spPr>
          <a:xfrm>
            <a:off x="179055" y="2084704"/>
            <a:ext cx="5604088" cy="4093428"/>
          </a:xfrm>
          <a:prstGeom prst="rect">
            <a:avLst/>
          </a:prstGeom>
          <a:scene3d>
            <a:camera prst="orthographicFront">
              <a:rot lat="0" lon="0" rev="0"/>
            </a:camera>
            <a:lightRig rig="threePt" dir="t"/>
          </a:scene3d>
          <a:sp3d/>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四川乐山人</a:t>
            </a:r>
            <a:endPar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著名文字学、语言学家</a:t>
            </a:r>
            <a:endParaRPr lang="en-US" altLang="zh-CN" sz="2000" dirty="0">
              <a:solidFill>
                <a:srgbClr val="1A6444"/>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著名音韵学、古文学家</a:t>
            </a:r>
            <a:endPar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1937</a:t>
            </a: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年毕业于北京大学中文系语言文字专业</a:t>
            </a:r>
            <a:endPar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曾师承于钱穆、胡适、沈兼士等国学大师</a:t>
            </a:r>
            <a:endPar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先后在乐山、成都、大邑、新都等地任中学教师</a:t>
            </a:r>
            <a:endPar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1956</a:t>
            </a: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年调成都四川师范学院（现四川师范大学）</a:t>
            </a:r>
            <a:endPar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后从事汉语教育和汉字研究工作</a:t>
            </a:r>
            <a:endPar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1982</a:t>
            </a: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年在香港</a:t>
            </a:r>
            <a:r>
              <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大公报</a:t>
            </a:r>
            <a:r>
              <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上</a:t>
            </a:r>
            <a:endPar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发表了</a:t>
            </a:r>
            <a:r>
              <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汉字：人类心灵的几何学</a:t>
            </a:r>
            <a:r>
              <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巧妙地将汉字和物质结合起来，引起学术界轰动</a:t>
            </a:r>
            <a:endParaRPr kumimoji="0" lang="en-US" altLang="zh-CN" sz="2000" b="0"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endParaRPr>
          </a:p>
        </p:txBody>
      </p:sp>
      <p:grpSp>
        <p:nvGrpSpPr>
          <p:cNvPr id="25" name="组合 24">
            <a:extLst>
              <a:ext uri="{FF2B5EF4-FFF2-40B4-BE49-F238E27FC236}">
                <a16:creationId xmlns:a16="http://schemas.microsoft.com/office/drawing/2014/main" id="{D0986249-80EF-4B82-9B36-E8D828193EA4}"/>
              </a:ext>
            </a:extLst>
          </p:cNvPr>
          <p:cNvGrpSpPr/>
          <p:nvPr/>
        </p:nvGrpSpPr>
        <p:grpSpPr>
          <a:xfrm>
            <a:off x="9799584" y="6211296"/>
            <a:ext cx="2267434" cy="371585"/>
            <a:chOff x="671102" y="504202"/>
            <a:chExt cx="7062847" cy="1945092"/>
          </a:xfrm>
        </p:grpSpPr>
        <p:sp>
          <p:nvSpPr>
            <p:cNvPr id="26" name="右中括号 25">
              <a:extLst>
                <a:ext uri="{FF2B5EF4-FFF2-40B4-BE49-F238E27FC236}">
                  <a16:creationId xmlns:a16="http://schemas.microsoft.com/office/drawing/2014/main" id="{05E2FEC6-8C61-45BE-B7C5-FDCF75F88FFE}"/>
                </a:ext>
              </a:extLst>
            </p:cNvPr>
            <p:cNvSpPr/>
            <p:nvPr/>
          </p:nvSpPr>
          <p:spPr>
            <a:xfrm>
              <a:off x="4822266" y="506380"/>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27" name="直接连接符 26">
              <a:extLst>
                <a:ext uri="{FF2B5EF4-FFF2-40B4-BE49-F238E27FC236}">
                  <a16:creationId xmlns:a16="http://schemas.microsoft.com/office/drawing/2014/main" id="{4C41C5E3-970B-4572-ABD7-C478083030E3}"/>
                </a:ext>
              </a:extLst>
            </p:cNvPr>
            <p:cNvCxnSpPr>
              <a:stCxn id="26" idx="0"/>
            </p:cNvCxnSpPr>
            <p:nvPr/>
          </p:nvCxnSpPr>
          <p:spPr>
            <a:xfrm flipH="1" flipV="1">
              <a:off x="671102" y="504202"/>
              <a:ext cx="4151164" cy="2178"/>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2BA4C7A-8B12-43A6-A66C-5151B4CC6624}"/>
                </a:ext>
              </a:extLst>
            </p:cNvPr>
            <p:cNvCxnSpPr>
              <a:stCxn id="26" idx="1"/>
            </p:cNvCxnSpPr>
            <p:nvPr/>
          </p:nvCxnSpPr>
          <p:spPr>
            <a:xfrm flipH="1">
              <a:off x="3435411" y="988850"/>
              <a:ext cx="1386855" cy="11011"/>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29" name="右中括号 28">
              <a:extLst>
                <a:ext uri="{FF2B5EF4-FFF2-40B4-BE49-F238E27FC236}">
                  <a16:creationId xmlns:a16="http://schemas.microsoft.com/office/drawing/2014/main" id="{36FE4631-61EC-47CA-952E-EF67AC51DEED}"/>
                </a:ext>
              </a:extLst>
            </p:cNvPr>
            <p:cNvSpPr/>
            <p:nvPr/>
          </p:nvSpPr>
          <p:spPr>
            <a:xfrm>
              <a:off x="4593222" y="506380"/>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sp>
          <p:nvSpPr>
            <p:cNvPr id="30" name="右中括号 29">
              <a:extLst>
                <a:ext uri="{FF2B5EF4-FFF2-40B4-BE49-F238E27FC236}">
                  <a16:creationId xmlns:a16="http://schemas.microsoft.com/office/drawing/2014/main" id="{B578D9F2-4876-4FA4-8207-D25AC141975B}"/>
                </a:ext>
              </a:extLst>
            </p:cNvPr>
            <p:cNvSpPr/>
            <p:nvPr/>
          </p:nvSpPr>
          <p:spPr>
            <a:xfrm rot="10800000">
              <a:off x="3204181" y="99985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31" name="直接连接符 30">
              <a:extLst>
                <a:ext uri="{FF2B5EF4-FFF2-40B4-BE49-F238E27FC236}">
                  <a16:creationId xmlns:a16="http://schemas.microsoft.com/office/drawing/2014/main" id="{89EE4EB9-98A0-4D50-87E3-99BA7B894011}"/>
                </a:ext>
              </a:extLst>
            </p:cNvPr>
            <p:cNvCxnSpPr/>
            <p:nvPr/>
          </p:nvCxnSpPr>
          <p:spPr>
            <a:xfrm>
              <a:off x="3435411" y="1482324"/>
              <a:ext cx="3341406" cy="0"/>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32" name="右中括号 31">
              <a:extLst>
                <a:ext uri="{FF2B5EF4-FFF2-40B4-BE49-F238E27FC236}">
                  <a16:creationId xmlns:a16="http://schemas.microsoft.com/office/drawing/2014/main" id="{CA98C1D1-084F-42FE-93FB-DC93B96D5C72}"/>
                </a:ext>
              </a:extLst>
            </p:cNvPr>
            <p:cNvSpPr/>
            <p:nvPr/>
          </p:nvSpPr>
          <p:spPr>
            <a:xfrm>
              <a:off x="6776822" y="148232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33" name="直接连接符 32">
              <a:extLst>
                <a:ext uri="{FF2B5EF4-FFF2-40B4-BE49-F238E27FC236}">
                  <a16:creationId xmlns:a16="http://schemas.microsoft.com/office/drawing/2014/main" id="{C57B8CC5-F324-4E76-A0A9-6A938B7BBAF4}"/>
                </a:ext>
              </a:extLst>
            </p:cNvPr>
            <p:cNvCxnSpPr/>
            <p:nvPr/>
          </p:nvCxnSpPr>
          <p:spPr>
            <a:xfrm flipH="1">
              <a:off x="5106114" y="1963582"/>
              <a:ext cx="1670703" cy="0"/>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34" name="右中括号 33">
              <a:extLst>
                <a:ext uri="{FF2B5EF4-FFF2-40B4-BE49-F238E27FC236}">
                  <a16:creationId xmlns:a16="http://schemas.microsoft.com/office/drawing/2014/main" id="{83A28DB5-AA7C-4704-A7D2-A634908C5132}"/>
                </a:ext>
              </a:extLst>
            </p:cNvPr>
            <p:cNvSpPr/>
            <p:nvPr/>
          </p:nvSpPr>
          <p:spPr>
            <a:xfrm>
              <a:off x="6535584" y="148232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sp>
          <p:nvSpPr>
            <p:cNvPr id="35" name="右中括号 34">
              <a:extLst>
                <a:ext uri="{FF2B5EF4-FFF2-40B4-BE49-F238E27FC236}">
                  <a16:creationId xmlns:a16="http://schemas.microsoft.com/office/drawing/2014/main" id="{3849C12A-512E-407F-94C0-F9C8FE8DA04E}"/>
                </a:ext>
              </a:extLst>
            </p:cNvPr>
            <p:cNvSpPr/>
            <p:nvPr/>
          </p:nvSpPr>
          <p:spPr>
            <a:xfrm rot="10800000">
              <a:off x="4864881" y="196682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36" name="直接连接符 35">
              <a:extLst>
                <a:ext uri="{FF2B5EF4-FFF2-40B4-BE49-F238E27FC236}">
                  <a16:creationId xmlns:a16="http://schemas.microsoft.com/office/drawing/2014/main" id="{0A30DE3F-2E2A-432E-9D92-0C6A0935A809}"/>
                </a:ext>
              </a:extLst>
            </p:cNvPr>
            <p:cNvCxnSpPr>
              <a:cxnSpLocks/>
            </p:cNvCxnSpPr>
            <p:nvPr/>
          </p:nvCxnSpPr>
          <p:spPr>
            <a:xfrm>
              <a:off x="5063503" y="2449294"/>
              <a:ext cx="2670446" cy="0"/>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37" name="右中括号 36">
              <a:extLst>
                <a:ext uri="{FF2B5EF4-FFF2-40B4-BE49-F238E27FC236}">
                  <a16:creationId xmlns:a16="http://schemas.microsoft.com/office/drawing/2014/main" id="{F60CBE98-CA26-430B-9CA2-E1368997070E}"/>
                </a:ext>
              </a:extLst>
            </p:cNvPr>
            <p:cNvSpPr/>
            <p:nvPr/>
          </p:nvSpPr>
          <p:spPr>
            <a:xfrm>
              <a:off x="4384393" y="506380"/>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grpSp>
      <p:grpSp>
        <p:nvGrpSpPr>
          <p:cNvPr id="38" name="组合 37">
            <a:extLst>
              <a:ext uri="{FF2B5EF4-FFF2-40B4-BE49-F238E27FC236}">
                <a16:creationId xmlns:a16="http://schemas.microsoft.com/office/drawing/2014/main" id="{1B84FC4E-29CB-4462-A541-EA345557CDEA}"/>
              </a:ext>
            </a:extLst>
          </p:cNvPr>
          <p:cNvGrpSpPr/>
          <p:nvPr/>
        </p:nvGrpSpPr>
        <p:grpSpPr>
          <a:xfrm>
            <a:off x="5983892" y="4393885"/>
            <a:ext cx="2267434" cy="371585"/>
            <a:chOff x="671102" y="504202"/>
            <a:chExt cx="7062847" cy="1945092"/>
          </a:xfrm>
        </p:grpSpPr>
        <p:sp>
          <p:nvSpPr>
            <p:cNvPr id="39" name="右中括号 38">
              <a:extLst>
                <a:ext uri="{FF2B5EF4-FFF2-40B4-BE49-F238E27FC236}">
                  <a16:creationId xmlns:a16="http://schemas.microsoft.com/office/drawing/2014/main" id="{89736D28-A397-4E51-82CC-4A4E0AA2F48E}"/>
                </a:ext>
              </a:extLst>
            </p:cNvPr>
            <p:cNvSpPr/>
            <p:nvPr/>
          </p:nvSpPr>
          <p:spPr>
            <a:xfrm>
              <a:off x="4822266" y="506380"/>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40" name="直接连接符 39">
              <a:extLst>
                <a:ext uri="{FF2B5EF4-FFF2-40B4-BE49-F238E27FC236}">
                  <a16:creationId xmlns:a16="http://schemas.microsoft.com/office/drawing/2014/main" id="{7217A8AC-7880-42FF-AADE-012892EB6990}"/>
                </a:ext>
              </a:extLst>
            </p:cNvPr>
            <p:cNvCxnSpPr>
              <a:stCxn id="39" idx="0"/>
            </p:cNvCxnSpPr>
            <p:nvPr/>
          </p:nvCxnSpPr>
          <p:spPr>
            <a:xfrm flipH="1" flipV="1">
              <a:off x="671102" y="504202"/>
              <a:ext cx="4151164" cy="2178"/>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DA4CD80-0F49-44F3-98C8-74724A08CC3A}"/>
                </a:ext>
              </a:extLst>
            </p:cNvPr>
            <p:cNvCxnSpPr>
              <a:stCxn id="39" idx="1"/>
            </p:cNvCxnSpPr>
            <p:nvPr/>
          </p:nvCxnSpPr>
          <p:spPr>
            <a:xfrm flipH="1">
              <a:off x="3435411" y="988850"/>
              <a:ext cx="1386855" cy="11011"/>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42" name="右中括号 41">
              <a:extLst>
                <a:ext uri="{FF2B5EF4-FFF2-40B4-BE49-F238E27FC236}">
                  <a16:creationId xmlns:a16="http://schemas.microsoft.com/office/drawing/2014/main" id="{0AB83809-F3E5-4643-88F7-294004DAC55E}"/>
                </a:ext>
              </a:extLst>
            </p:cNvPr>
            <p:cNvSpPr/>
            <p:nvPr/>
          </p:nvSpPr>
          <p:spPr>
            <a:xfrm>
              <a:off x="4593222" y="506380"/>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sp>
          <p:nvSpPr>
            <p:cNvPr id="43" name="右中括号 42">
              <a:extLst>
                <a:ext uri="{FF2B5EF4-FFF2-40B4-BE49-F238E27FC236}">
                  <a16:creationId xmlns:a16="http://schemas.microsoft.com/office/drawing/2014/main" id="{73D98A8A-469E-431D-857E-0671572DF952}"/>
                </a:ext>
              </a:extLst>
            </p:cNvPr>
            <p:cNvSpPr/>
            <p:nvPr/>
          </p:nvSpPr>
          <p:spPr>
            <a:xfrm rot="10800000">
              <a:off x="3204181" y="99985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44" name="直接连接符 43">
              <a:extLst>
                <a:ext uri="{FF2B5EF4-FFF2-40B4-BE49-F238E27FC236}">
                  <a16:creationId xmlns:a16="http://schemas.microsoft.com/office/drawing/2014/main" id="{ABF1A0E3-D86D-4DBD-BC0C-D1F379115D2E}"/>
                </a:ext>
              </a:extLst>
            </p:cNvPr>
            <p:cNvCxnSpPr/>
            <p:nvPr/>
          </p:nvCxnSpPr>
          <p:spPr>
            <a:xfrm>
              <a:off x="3435411" y="1482324"/>
              <a:ext cx="3341406" cy="0"/>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45" name="右中括号 44">
              <a:extLst>
                <a:ext uri="{FF2B5EF4-FFF2-40B4-BE49-F238E27FC236}">
                  <a16:creationId xmlns:a16="http://schemas.microsoft.com/office/drawing/2014/main" id="{CA8A4D1F-3C50-4E3D-A71F-EF5F8360467D}"/>
                </a:ext>
              </a:extLst>
            </p:cNvPr>
            <p:cNvSpPr/>
            <p:nvPr/>
          </p:nvSpPr>
          <p:spPr>
            <a:xfrm>
              <a:off x="6776822" y="148232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46" name="直接连接符 45">
              <a:extLst>
                <a:ext uri="{FF2B5EF4-FFF2-40B4-BE49-F238E27FC236}">
                  <a16:creationId xmlns:a16="http://schemas.microsoft.com/office/drawing/2014/main" id="{FB9425AF-38C7-4895-AA1F-FFCC3BC47FAD}"/>
                </a:ext>
              </a:extLst>
            </p:cNvPr>
            <p:cNvCxnSpPr/>
            <p:nvPr/>
          </p:nvCxnSpPr>
          <p:spPr>
            <a:xfrm flipH="1">
              <a:off x="5106114" y="1963582"/>
              <a:ext cx="1670703" cy="0"/>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47" name="右中括号 46">
              <a:extLst>
                <a:ext uri="{FF2B5EF4-FFF2-40B4-BE49-F238E27FC236}">
                  <a16:creationId xmlns:a16="http://schemas.microsoft.com/office/drawing/2014/main" id="{6BD35DF5-AEC4-44CB-8ADB-23533BC488B6}"/>
                </a:ext>
              </a:extLst>
            </p:cNvPr>
            <p:cNvSpPr/>
            <p:nvPr/>
          </p:nvSpPr>
          <p:spPr>
            <a:xfrm>
              <a:off x="6535584" y="148232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sp>
          <p:nvSpPr>
            <p:cNvPr id="48" name="右中括号 47">
              <a:extLst>
                <a:ext uri="{FF2B5EF4-FFF2-40B4-BE49-F238E27FC236}">
                  <a16:creationId xmlns:a16="http://schemas.microsoft.com/office/drawing/2014/main" id="{E780F3C3-5C4D-4479-ABBE-B83B0BB64B9B}"/>
                </a:ext>
              </a:extLst>
            </p:cNvPr>
            <p:cNvSpPr/>
            <p:nvPr/>
          </p:nvSpPr>
          <p:spPr>
            <a:xfrm rot="10800000">
              <a:off x="4864881" y="1966824"/>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cxnSp>
          <p:nvCxnSpPr>
            <p:cNvPr id="49" name="直接连接符 48">
              <a:extLst>
                <a:ext uri="{FF2B5EF4-FFF2-40B4-BE49-F238E27FC236}">
                  <a16:creationId xmlns:a16="http://schemas.microsoft.com/office/drawing/2014/main" id="{91B71E51-C0C9-4977-88C5-BD5FC7284FFC}"/>
                </a:ext>
              </a:extLst>
            </p:cNvPr>
            <p:cNvCxnSpPr>
              <a:cxnSpLocks/>
            </p:cNvCxnSpPr>
            <p:nvPr/>
          </p:nvCxnSpPr>
          <p:spPr>
            <a:xfrm>
              <a:off x="5063503" y="2449294"/>
              <a:ext cx="2670446" cy="0"/>
            </a:xfrm>
            <a:prstGeom prst="line">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cxnSp>
        <p:sp>
          <p:nvSpPr>
            <p:cNvPr id="50" name="右中括号 49">
              <a:extLst>
                <a:ext uri="{FF2B5EF4-FFF2-40B4-BE49-F238E27FC236}">
                  <a16:creationId xmlns:a16="http://schemas.microsoft.com/office/drawing/2014/main" id="{573FD141-E29F-41CC-AFE9-E1BB46D6BC44}"/>
                </a:ext>
              </a:extLst>
            </p:cNvPr>
            <p:cNvSpPr/>
            <p:nvPr/>
          </p:nvSpPr>
          <p:spPr>
            <a:xfrm>
              <a:off x="4384393" y="506380"/>
              <a:ext cx="241233" cy="482470"/>
            </a:xfrm>
            <a:prstGeom prst="rightBracket">
              <a:avLst>
                <a:gd name="adj" fmla="val 100000"/>
              </a:avLst>
            </a:prstGeom>
            <a:ln>
              <a:solidFill>
                <a:schemeClr val="bg1">
                  <a:lumMod val="95000"/>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长城行" panose="02010609000101010101" pitchFamily="49" charset="-122"/>
                <a:cs typeface="+mn-cs"/>
              </a:endParaRPr>
            </a:p>
          </p:txBody>
        </p:sp>
      </p:grpSp>
      <p:pic>
        <p:nvPicPr>
          <p:cNvPr id="3" name="图片 2">
            <a:extLst>
              <a:ext uri="{FF2B5EF4-FFF2-40B4-BE49-F238E27FC236}">
                <a16:creationId xmlns:a16="http://schemas.microsoft.com/office/drawing/2014/main" id="{3DBF8A19-AEE4-4332-84EB-07C4BDC7EC6C}"/>
              </a:ext>
            </a:extLst>
          </p:cNvPr>
          <p:cNvPicPr>
            <a:picLocks noChangeAspect="1"/>
          </p:cNvPicPr>
          <p:nvPr/>
        </p:nvPicPr>
        <p:blipFill>
          <a:blip r:embed="rId7"/>
          <a:stretch>
            <a:fillRect/>
          </a:stretch>
        </p:blipFill>
        <p:spPr>
          <a:xfrm>
            <a:off x="2753002" y="-373091"/>
            <a:ext cx="3938357" cy="2475191"/>
          </a:xfrm>
          <a:prstGeom prst="rect">
            <a:avLst/>
          </a:prstGeom>
        </p:spPr>
      </p:pic>
    </p:spTree>
    <p:extLst>
      <p:ext uri="{BB962C8B-B14F-4D97-AF65-F5344CB8AC3E}">
        <p14:creationId xmlns:p14="http://schemas.microsoft.com/office/powerpoint/2010/main" val="2222382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梯形 2">
            <a:extLst>
              <a:ext uri="{FF2B5EF4-FFF2-40B4-BE49-F238E27FC236}">
                <a16:creationId xmlns:a16="http://schemas.microsoft.com/office/drawing/2014/main" id="{6215DDE1-C52D-472C-A78B-D2D381CCECC3}"/>
              </a:ext>
            </a:extLst>
          </p:cNvPr>
          <p:cNvSpPr/>
          <p:nvPr/>
        </p:nvSpPr>
        <p:spPr>
          <a:xfrm rot="5400000">
            <a:off x="-381000" y="381000"/>
            <a:ext cx="6858000" cy="6096000"/>
          </a:xfrm>
          <a:prstGeom prst="trapezoid">
            <a:avLst>
              <a:gd name="adj" fmla="val 9914"/>
            </a:avLst>
          </a:pr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梯形 8">
            <a:extLst>
              <a:ext uri="{FF2B5EF4-FFF2-40B4-BE49-F238E27FC236}">
                <a16:creationId xmlns:a16="http://schemas.microsoft.com/office/drawing/2014/main" id="{D1264CD3-D632-4842-98C8-FA2D78403C79}"/>
              </a:ext>
            </a:extLst>
          </p:cNvPr>
          <p:cNvSpPr/>
          <p:nvPr/>
        </p:nvSpPr>
        <p:spPr>
          <a:xfrm rot="16200000" flipH="1">
            <a:off x="5715000" y="381000"/>
            <a:ext cx="6858000" cy="6096000"/>
          </a:xfrm>
          <a:prstGeom prst="trapezoid">
            <a:avLst>
              <a:gd name="adj" fmla="val 9955"/>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直角三角形 11">
            <a:extLst>
              <a:ext uri="{FF2B5EF4-FFF2-40B4-BE49-F238E27FC236}">
                <a16:creationId xmlns:a16="http://schemas.microsoft.com/office/drawing/2014/main" id="{FDB0677D-771B-42FC-8073-206A066B682B}"/>
              </a:ext>
            </a:extLst>
          </p:cNvPr>
          <p:cNvSpPr/>
          <p:nvPr/>
        </p:nvSpPr>
        <p:spPr>
          <a:xfrm flipH="1" flipV="1">
            <a:off x="-4" y="-7"/>
            <a:ext cx="6096000" cy="606757"/>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9" name="组合 18">
            <a:extLst>
              <a:ext uri="{FF2B5EF4-FFF2-40B4-BE49-F238E27FC236}">
                <a16:creationId xmlns:a16="http://schemas.microsoft.com/office/drawing/2014/main" id="{A2D738A1-DA24-4465-B4FC-E724CAC18C98}"/>
              </a:ext>
            </a:extLst>
          </p:cNvPr>
          <p:cNvGrpSpPr/>
          <p:nvPr/>
        </p:nvGrpSpPr>
        <p:grpSpPr>
          <a:xfrm>
            <a:off x="4136790" y="970286"/>
            <a:ext cx="3918412" cy="3932668"/>
            <a:chOff x="4059693" y="1377886"/>
            <a:chExt cx="4070030" cy="4084838"/>
          </a:xfrm>
        </p:grpSpPr>
        <p:sp>
          <p:nvSpPr>
            <p:cNvPr id="33" name="任意多边形: 形状 32">
              <a:extLst>
                <a:ext uri="{FF2B5EF4-FFF2-40B4-BE49-F238E27FC236}">
                  <a16:creationId xmlns:a16="http://schemas.microsoft.com/office/drawing/2014/main" id="{19933D1A-664C-44C2-BF8E-0CA292CFE7E5}"/>
                </a:ext>
              </a:extLst>
            </p:cNvPr>
            <p:cNvSpPr/>
            <p:nvPr/>
          </p:nvSpPr>
          <p:spPr>
            <a:xfrm>
              <a:off x="4062277" y="3822856"/>
              <a:ext cx="4067446" cy="1614061"/>
            </a:xfrm>
            <a:custGeom>
              <a:avLst/>
              <a:gdLst>
                <a:gd name="connsiteX0" fmla="*/ 2028921 w 4067446"/>
                <a:gd name="connsiteY0" fmla="*/ 2 h 1614061"/>
                <a:gd name="connsiteX1" fmla="*/ 2805871 w 4067446"/>
                <a:gd name="connsiteY1" fmla="*/ 68170 h 1614061"/>
                <a:gd name="connsiteX2" fmla="*/ 4032036 w 4067446"/>
                <a:gd name="connsiteY2" fmla="*/ 572703 h 1614061"/>
                <a:gd name="connsiteX3" fmla="*/ 4067446 w 4067446"/>
                <a:gd name="connsiteY3" fmla="*/ 604320 h 1614061"/>
                <a:gd name="connsiteX4" fmla="*/ 4067446 w 4067446"/>
                <a:gd name="connsiteY4" fmla="*/ 1192449 h 1614061"/>
                <a:gd name="connsiteX5" fmla="*/ 3620027 w 4067446"/>
                <a:gd name="connsiteY5" fmla="*/ 1192449 h 1614061"/>
                <a:gd name="connsiteX6" fmla="*/ 3620027 w 4067446"/>
                <a:gd name="connsiteY6" fmla="*/ 1605085 h 1614061"/>
                <a:gd name="connsiteX7" fmla="*/ 447419 w 4067446"/>
                <a:gd name="connsiteY7" fmla="*/ 1614061 h 1614061"/>
                <a:gd name="connsiteX8" fmla="*/ 447419 w 4067446"/>
                <a:gd name="connsiteY8" fmla="*/ 1192449 h 1614061"/>
                <a:gd name="connsiteX9" fmla="*/ 0 w 4067446"/>
                <a:gd name="connsiteY9" fmla="*/ 1192449 h 1614061"/>
                <a:gd name="connsiteX10" fmla="*/ 0 w 4067446"/>
                <a:gd name="connsiteY10" fmla="*/ 603968 h 1614061"/>
                <a:gd name="connsiteX11" fmla="*/ 26307 w 4067446"/>
                <a:gd name="connsiteY11" fmla="*/ 580094 h 1614061"/>
                <a:gd name="connsiteX12" fmla="*/ 1252489 w 4067446"/>
                <a:gd name="connsiteY12" fmla="*/ 69830 h 1614061"/>
                <a:gd name="connsiteX13" fmla="*/ 2028921 w 4067446"/>
                <a:gd name="connsiteY13" fmla="*/ 2 h 16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67446" h="1614061">
                  <a:moveTo>
                    <a:pt x="2028921" y="2"/>
                  </a:moveTo>
                  <a:cubicBezTo>
                    <a:pt x="2291409" y="-278"/>
                    <a:pt x="2553984" y="22441"/>
                    <a:pt x="2805871" y="68170"/>
                  </a:cubicBezTo>
                  <a:cubicBezTo>
                    <a:pt x="3326675" y="162720"/>
                    <a:pt x="3748761" y="344172"/>
                    <a:pt x="4032036" y="572703"/>
                  </a:cubicBezTo>
                  <a:lnTo>
                    <a:pt x="4067446" y="604320"/>
                  </a:lnTo>
                  <a:lnTo>
                    <a:pt x="4067446" y="1192449"/>
                  </a:lnTo>
                  <a:lnTo>
                    <a:pt x="3620027" y="1192449"/>
                  </a:lnTo>
                  <a:lnTo>
                    <a:pt x="3620027" y="1605085"/>
                  </a:lnTo>
                  <a:lnTo>
                    <a:pt x="447419" y="1614061"/>
                  </a:lnTo>
                  <a:lnTo>
                    <a:pt x="447419" y="1192449"/>
                  </a:lnTo>
                  <a:lnTo>
                    <a:pt x="0" y="1192449"/>
                  </a:lnTo>
                  <a:lnTo>
                    <a:pt x="0" y="603968"/>
                  </a:lnTo>
                  <a:lnTo>
                    <a:pt x="26307" y="580094"/>
                  </a:lnTo>
                  <a:cubicBezTo>
                    <a:pt x="307796" y="349547"/>
                    <a:pt x="729880" y="165957"/>
                    <a:pt x="1252489" y="69830"/>
                  </a:cubicBezTo>
                  <a:cubicBezTo>
                    <a:pt x="1504030" y="23563"/>
                    <a:pt x="1766432" y="283"/>
                    <a:pt x="2028921" y="2"/>
                  </a:cubicBezTo>
                  <a:close/>
                </a:path>
              </a:pathLst>
            </a:custGeom>
            <a:solidFill>
              <a:srgbClr val="121E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2" name="任意多边形: 形状 31">
              <a:extLst>
                <a:ext uri="{FF2B5EF4-FFF2-40B4-BE49-F238E27FC236}">
                  <a16:creationId xmlns:a16="http://schemas.microsoft.com/office/drawing/2014/main" id="{CFC5974A-8947-45CE-ABC8-DBBD29199FC9}"/>
                </a:ext>
              </a:extLst>
            </p:cNvPr>
            <p:cNvSpPr/>
            <p:nvPr/>
          </p:nvSpPr>
          <p:spPr>
            <a:xfrm>
              <a:off x="4062277" y="1395277"/>
              <a:ext cx="4067446" cy="3031898"/>
            </a:xfrm>
            <a:custGeom>
              <a:avLst/>
              <a:gdLst>
                <a:gd name="connsiteX0" fmla="*/ 447419 w 4067446"/>
                <a:gd name="connsiteY0" fmla="*/ 0 h 3031898"/>
                <a:gd name="connsiteX1" fmla="*/ 3620027 w 4067446"/>
                <a:gd name="connsiteY1" fmla="*/ 0 h 3031898"/>
                <a:gd name="connsiteX2" fmla="*/ 3620027 w 4067446"/>
                <a:gd name="connsiteY2" fmla="*/ 447419 h 3031898"/>
                <a:gd name="connsiteX3" fmla="*/ 4067446 w 4067446"/>
                <a:gd name="connsiteY3" fmla="*/ 447419 h 3031898"/>
                <a:gd name="connsiteX4" fmla="*/ 4067446 w 4067446"/>
                <a:gd name="connsiteY4" fmla="*/ 3031898 h 3031898"/>
                <a:gd name="connsiteX5" fmla="*/ 4032036 w 4067446"/>
                <a:gd name="connsiteY5" fmla="*/ 3000281 h 3031898"/>
                <a:gd name="connsiteX6" fmla="*/ 2805871 w 4067446"/>
                <a:gd name="connsiteY6" fmla="*/ 2495748 h 3031898"/>
                <a:gd name="connsiteX7" fmla="*/ 1252489 w 4067446"/>
                <a:gd name="connsiteY7" fmla="*/ 2497408 h 3031898"/>
                <a:gd name="connsiteX8" fmla="*/ 26307 w 4067446"/>
                <a:gd name="connsiteY8" fmla="*/ 3007672 h 3031898"/>
                <a:gd name="connsiteX9" fmla="*/ 0 w 4067446"/>
                <a:gd name="connsiteY9" fmla="*/ 3031546 h 3031898"/>
                <a:gd name="connsiteX10" fmla="*/ 0 w 4067446"/>
                <a:gd name="connsiteY10" fmla="*/ 447419 h 3031898"/>
                <a:gd name="connsiteX11" fmla="*/ 447419 w 4067446"/>
                <a:gd name="connsiteY11" fmla="*/ 447419 h 3031898"/>
                <a:gd name="connsiteX12" fmla="*/ 447419 w 4067446"/>
                <a:gd name="connsiteY12" fmla="*/ 0 h 303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7446" h="3031898">
                  <a:moveTo>
                    <a:pt x="447419" y="0"/>
                  </a:moveTo>
                  <a:lnTo>
                    <a:pt x="3620027" y="0"/>
                  </a:lnTo>
                  <a:lnTo>
                    <a:pt x="3620027" y="447419"/>
                  </a:lnTo>
                  <a:lnTo>
                    <a:pt x="4067446" y="447419"/>
                  </a:lnTo>
                  <a:lnTo>
                    <a:pt x="4067446" y="3031898"/>
                  </a:lnTo>
                  <a:lnTo>
                    <a:pt x="4032036" y="3000281"/>
                  </a:lnTo>
                  <a:cubicBezTo>
                    <a:pt x="3748761" y="2771750"/>
                    <a:pt x="3326675" y="2590298"/>
                    <a:pt x="2805871" y="2495748"/>
                  </a:cubicBezTo>
                  <a:cubicBezTo>
                    <a:pt x="2302097" y="2404289"/>
                    <a:pt x="1755571" y="2404873"/>
                    <a:pt x="1252489" y="2497408"/>
                  </a:cubicBezTo>
                  <a:cubicBezTo>
                    <a:pt x="729880" y="2593535"/>
                    <a:pt x="307796" y="2777125"/>
                    <a:pt x="26307" y="3007672"/>
                  </a:cubicBezTo>
                  <a:lnTo>
                    <a:pt x="0" y="3031546"/>
                  </a:lnTo>
                  <a:lnTo>
                    <a:pt x="0" y="447419"/>
                  </a:lnTo>
                  <a:lnTo>
                    <a:pt x="447419" y="447419"/>
                  </a:lnTo>
                  <a:lnTo>
                    <a:pt x="447419" y="0"/>
                  </a:lnTo>
                  <a:close/>
                </a:path>
              </a:pathLst>
            </a:custGeom>
            <a:solidFill>
              <a:srgbClr val="6E83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任意多边形: 形状 28">
              <a:extLst>
                <a:ext uri="{FF2B5EF4-FFF2-40B4-BE49-F238E27FC236}">
                  <a16:creationId xmlns:a16="http://schemas.microsoft.com/office/drawing/2014/main" id="{F5DBA6AA-19FF-43CD-B591-6227BB634997}"/>
                </a:ext>
              </a:extLst>
            </p:cNvPr>
            <p:cNvSpPr/>
            <p:nvPr/>
          </p:nvSpPr>
          <p:spPr>
            <a:xfrm>
              <a:off x="4509696" y="5427941"/>
              <a:ext cx="3172608" cy="34783"/>
            </a:xfrm>
            <a:custGeom>
              <a:avLst/>
              <a:gdLst>
                <a:gd name="connsiteX0" fmla="*/ 3172608 w 3172608"/>
                <a:gd name="connsiteY0" fmla="*/ 0 h 34783"/>
                <a:gd name="connsiteX1" fmla="*/ 3172608 w 3172608"/>
                <a:gd name="connsiteY1" fmla="*/ 34783 h 34783"/>
                <a:gd name="connsiteX2" fmla="*/ 0 w 3172608"/>
                <a:gd name="connsiteY2" fmla="*/ 34783 h 34783"/>
                <a:gd name="connsiteX3" fmla="*/ 0 w 3172608"/>
                <a:gd name="connsiteY3" fmla="*/ 8976 h 34783"/>
                <a:gd name="connsiteX4" fmla="*/ 3172608 w 3172608"/>
                <a:gd name="connsiteY4" fmla="*/ 0 h 3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608" h="34783">
                  <a:moveTo>
                    <a:pt x="3172608" y="0"/>
                  </a:moveTo>
                  <a:lnTo>
                    <a:pt x="3172608" y="34783"/>
                  </a:lnTo>
                  <a:lnTo>
                    <a:pt x="0" y="34783"/>
                  </a:lnTo>
                  <a:lnTo>
                    <a:pt x="0" y="8976"/>
                  </a:lnTo>
                  <a:lnTo>
                    <a:pt x="3172608" y="0"/>
                  </a:lnTo>
                  <a:close/>
                </a:path>
              </a:pathLst>
            </a:custGeom>
            <a:solidFill>
              <a:srgbClr val="121E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028" name="Picture 4" descr="https://timgsa.baidu.com/timg?image&amp;quality=80&amp;size=b9999_10000&amp;sec=1554539552332&amp;di=40b3820c28c186c43709a506d566fc5d&amp;imgtype=0&amp;src=http%3A%2F%2Fsichuanshidabao.cuepa.cn%2Fnewspics%2F2014%2F03%2Fs_d9e0142bb3a487fd1b8361f0fcbe5fd9337204.jpg">
              <a:extLst>
                <a:ext uri="{FF2B5EF4-FFF2-40B4-BE49-F238E27FC236}">
                  <a16:creationId xmlns:a16="http://schemas.microsoft.com/office/drawing/2014/main" id="{B4594FD4-3A4E-445B-A19D-645F0566C6A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1134"/>
            <a:stretch/>
          </p:blipFill>
          <p:spPr bwMode="auto">
            <a:xfrm>
              <a:off x="4680392" y="1526540"/>
              <a:ext cx="2831206" cy="3614570"/>
            </a:xfrm>
            <a:prstGeom prst="rect">
              <a:avLst/>
            </a:prstGeom>
            <a:noFill/>
            <a:effectLst>
              <a:softEdge rad="292100"/>
            </a:effectLst>
            <a:extLst>
              <a:ext uri="{909E8E84-426E-40DD-AFC4-6F175D3DCCD1}">
                <a14:hiddenFill xmlns:a14="http://schemas.microsoft.com/office/drawing/2010/main">
                  <a:solidFill>
                    <a:srgbClr val="FFFFFF"/>
                  </a:solidFill>
                </a14:hiddenFill>
              </a:ext>
            </a:extLst>
          </p:spPr>
        </p:pic>
        <p:sp>
          <p:nvSpPr>
            <p:cNvPr id="28" name="十字形 27">
              <a:extLst>
                <a:ext uri="{FF2B5EF4-FFF2-40B4-BE49-F238E27FC236}">
                  <a16:creationId xmlns:a16="http://schemas.microsoft.com/office/drawing/2014/main" id="{13D67B5E-227D-4244-A833-CD545E1D5522}"/>
                </a:ext>
              </a:extLst>
            </p:cNvPr>
            <p:cNvSpPr/>
            <p:nvPr/>
          </p:nvSpPr>
          <p:spPr>
            <a:xfrm>
              <a:off x="4059693" y="1377886"/>
              <a:ext cx="4067446" cy="4067446"/>
            </a:xfrm>
            <a:prstGeom prst="plus">
              <a:avLst>
                <a:gd name="adj" fmla="val 11000"/>
              </a:avLst>
            </a:prstGeom>
            <a:noFill/>
            <a:ln w="1492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35" name="矩形 34">
            <a:extLst>
              <a:ext uri="{FF2B5EF4-FFF2-40B4-BE49-F238E27FC236}">
                <a16:creationId xmlns:a16="http://schemas.microsoft.com/office/drawing/2014/main" id="{4DFCDF41-6EA0-44ED-81DD-7B7828F05DBC}"/>
              </a:ext>
            </a:extLst>
          </p:cNvPr>
          <p:cNvSpPr/>
          <p:nvPr/>
        </p:nvSpPr>
        <p:spPr>
          <a:xfrm>
            <a:off x="4650680" y="5077556"/>
            <a:ext cx="2890640"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0" cap="none" spc="-300" normalizeH="0" baseline="0" noProof="0" dirty="0">
                <a:ln>
                  <a:noFill/>
                </a:ln>
                <a:solidFill>
                  <a:prstClr val="white"/>
                </a:solidFill>
                <a:effectLst>
                  <a:glow rad="101600">
                    <a:srgbClr val="439876">
                      <a:alpha val="60000"/>
                    </a:srgbClr>
                  </a:glow>
                </a:effectLst>
                <a:uLnTx/>
                <a:uFillTx/>
                <a:latin typeface="禹卫书法行书简体&#10;" panose="02000603000000000000" pitchFamily="2" charset="-122"/>
                <a:ea typeface="禹卫书法行书简体&#10;" panose="02000603000000000000" pitchFamily="2" charset="-122"/>
                <a:cs typeface="+mn-cs"/>
              </a:rPr>
              <a:t>伍非百</a:t>
            </a:r>
            <a:endParaRPr kumimoji="0" lang="en-US" altLang="zh-CN" sz="6600" b="0" i="0" u="none" strike="noStrike" kern="0" cap="none" spc="-300" normalizeH="0" baseline="0" noProof="0" dirty="0">
              <a:ln>
                <a:noFill/>
              </a:ln>
              <a:solidFill>
                <a:prstClr val="white"/>
              </a:solidFill>
              <a:effectLst>
                <a:glow rad="101600">
                  <a:srgbClr val="439876">
                    <a:alpha val="60000"/>
                  </a:srgbClr>
                </a:glow>
              </a:effectLst>
              <a:uLnTx/>
              <a:uFillTx/>
              <a:latin typeface="禹卫书法行书简体&#10;" panose="02000603000000000000" pitchFamily="2" charset="-122"/>
              <a:ea typeface="禹卫书法行书简体&#10;" panose="02000603000000000000" pitchFamily="2" charset="-122"/>
              <a:cs typeface="+mn-cs"/>
            </a:endParaRPr>
          </a:p>
        </p:txBody>
      </p:sp>
      <p:pic>
        <p:nvPicPr>
          <p:cNvPr id="39" name="图片 38">
            <a:extLst>
              <a:ext uri="{FF2B5EF4-FFF2-40B4-BE49-F238E27FC236}">
                <a16:creationId xmlns:a16="http://schemas.microsoft.com/office/drawing/2014/main" id="{C12E2A84-FABB-4802-B330-BA20448A5FB9}"/>
              </a:ext>
            </a:extLst>
          </p:cNvPr>
          <p:cNvPicPr>
            <a:picLocks noChangeAspect="1"/>
          </p:cNvPicPr>
          <p:nvPr/>
        </p:nvPicPr>
        <p:blipFill>
          <a:blip r:embed="rId4">
            <a:alphaModFix amt="19000"/>
            <a:extLst>
              <a:ext uri="{28A0092B-C50C-407E-A947-70E740481C1C}">
                <a14:useLocalDpi xmlns:a14="http://schemas.microsoft.com/office/drawing/2010/main" val="0"/>
              </a:ext>
            </a:extLst>
          </a:blip>
          <a:stretch>
            <a:fillRect/>
          </a:stretch>
        </p:blipFill>
        <p:spPr>
          <a:xfrm>
            <a:off x="-326902" y="4807570"/>
            <a:ext cx="2755964" cy="2755964"/>
          </a:xfrm>
          <a:prstGeom prst="ellipse">
            <a:avLst/>
          </a:prstGeom>
          <a:effectLst>
            <a:outerShdw blurRad="63500" sx="102000" sy="102000" algn="ctr" rotWithShape="0">
              <a:prstClr val="black">
                <a:alpha val="40000"/>
              </a:prstClr>
            </a:outerShdw>
          </a:effectLst>
          <a:scene3d>
            <a:camera prst="orthographicFront">
              <a:rot lat="900000" lon="20699994" rev="0"/>
            </a:camera>
            <a:lightRig rig="threePt" dir="t"/>
          </a:scene3d>
        </p:spPr>
      </p:pic>
      <p:sp>
        <p:nvSpPr>
          <p:cNvPr id="37" name="矩形 36">
            <a:extLst>
              <a:ext uri="{FF2B5EF4-FFF2-40B4-BE49-F238E27FC236}">
                <a16:creationId xmlns:a16="http://schemas.microsoft.com/office/drawing/2014/main" id="{BCC5E198-545A-4E6C-81BF-DB308FEB1177}"/>
              </a:ext>
            </a:extLst>
          </p:cNvPr>
          <p:cNvSpPr/>
          <p:nvPr/>
        </p:nvSpPr>
        <p:spPr>
          <a:xfrm>
            <a:off x="53609" y="406537"/>
            <a:ext cx="3904373" cy="4893647"/>
          </a:xfrm>
          <a:prstGeom prst="rect">
            <a:avLst/>
          </a:prstGeom>
          <a:scene3d>
            <a:camera prst="orthographicFront">
              <a:rot lat="1200000" lon="900000" rev="0"/>
            </a:camera>
            <a:lightRig rig="threePt" dir="t"/>
          </a:scene3d>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四川南充人，墨学家</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辛亥革命后，任第一届四川省议会议员</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参加过护国、护法都成</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1925</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年 任成都大学教授</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1928</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年 任中央大学教授</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1938</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年 弃职返家 创办西山书院</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1949</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年 被委任川北行署委员</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00"/>
                </a:solidFill>
                <a:effectLst/>
                <a:uLnTx/>
                <a:uFillTx/>
                <a:latin typeface="造字工房艺尚（非商用）常规体" pitchFamily="2" charset="-122"/>
                <a:ea typeface="造字工房艺尚（非商用）常规体" pitchFamily="2" charset="-122"/>
                <a:cs typeface="+mn-cs"/>
              </a:rPr>
              <a:t>兼任川北大学校务委员会副主任委员</a:t>
            </a:r>
            <a:endParaRPr kumimoji="0" lang="en-US" altLang="zh-CN" sz="2400" b="0" i="0" u="none" strike="noStrike" kern="1200" cap="none" spc="0" normalizeH="0" baseline="0" noProof="0" dirty="0">
              <a:ln>
                <a:noFill/>
              </a:ln>
              <a:solidFill>
                <a:srgbClr val="FFFF00"/>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1953</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年 任四川省图书馆馆长</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伍非百曾任川北文学院院长</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1950</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年私立川北文学院</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并入公立川北大学</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p:txBody>
      </p:sp>
      <p:sp>
        <p:nvSpPr>
          <p:cNvPr id="38" name="直角三角形 37">
            <a:extLst>
              <a:ext uri="{FF2B5EF4-FFF2-40B4-BE49-F238E27FC236}">
                <a16:creationId xmlns:a16="http://schemas.microsoft.com/office/drawing/2014/main" id="{EBFC5D03-6D31-450D-B767-74EB91BF9624}"/>
              </a:ext>
            </a:extLst>
          </p:cNvPr>
          <p:cNvSpPr/>
          <p:nvPr/>
        </p:nvSpPr>
        <p:spPr>
          <a:xfrm flipH="1">
            <a:off x="0" y="6243128"/>
            <a:ext cx="6096000" cy="606757"/>
          </a:xfrm>
          <a:prstGeom prst="r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矩形 35">
            <a:extLst>
              <a:ext uri="{FF2B5EF4-FFF2-40B4-BE49-F238E27FC236}">
                <a16:creationId xmlns:a16="http://schemas.microsoft.com/office/drawing/2014/main" id="{62C882C1-ED3A-4764-973E-519623D9B72A}"/>
              </a:ext>
            </a:extLst>
          </p:cNvPr>
          <p:cNvSpPr/>
          <p:nvPr/>
        </p:nvSpPr>
        <p:spPr>
          <a:xfrm>
            <a:off x="5319614" y="6353408"/>
            <a:ext cx="155277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1890~1965</a:t>
            </a:r>
          </a:p>
        </p:txBody>
      </p:sp>
      <p:pic>
        <p:nvPicPr>
          <p:cNvPr id="23" name="图片 22">
            <a:extLst>
              <a:ext uri="{FF2B5EF4-FFF2-40B4-BE49-F238E27FC236}">
                <a16:creationId xmlns:a16="http://schemas.microsoft.com/office/drawing/2014/main" id="{73ECDFE5-B809-4776-8CD3-7B64D9CB150F}"/>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8560432" y="2540994"/>
            <a:ext cx="2898008" cy="4723920"/>
          </a:xfrm>
          <a:prstGeom prst="rect">
            <a:avLst/>
          </a:prstGeom>
          <a:ln>
            <a:noFill/>
          </a:ln>
          <a:effectLst>
            <a:outerShdw blurRad="292100" dist="139700" dir="2700000" algn="tl" rotWithShape="0">
              <a:srgbClr val="333333">
                <a:alpha val="65000"/>
              </a:srgbClr>
            </a:outerShdw>
          </a:effectLst>
          <a:scene3d>
            <a:camera prst="orthographicFront">
              <a:rot lat="900000" lon="1200000" rev="0"/>
            </a:camera>
            <a:lightRig rig="threePt" dir="t"/>
          </a:scene3d>
        </p:spPr>
      </p:pic>
      <p:sp>
        <p:nvSpPr>
          <p:cNvPr id="40" name="矩形 39">
            <a:extLst>
              <a:ext uri="{FF2B5EF4-FFF2-40B4-BE49-F238E27FC236}">
                <a16:creationId xmlns:a16="http://schemas.microsoft.com/office/drawing/2014/main" id="{B78059C4-976E-4350-9960-B3ED3CE305F3}"/>
              </a:ext>
            </a:extLst>
          </p:cNvPr>
          <p:cNvSpPr/>
          <p:nvPr/>
        </p:nvSpPr>
        <p:spPr>
          <a:xfrm>
            <a:off x="8231522" y="406537"/>
            <a:ext cx="3904373" cy="2677656"/>
          </a:xfrm>
          <a:prstGeom prst="rect">
            <a:avLst/>
          </a:prstGeom>
          <a:scene3d>
            <a:camera prst="orthographicFront">
              <a:rot lat="1200000" lon="20699994" rev="0"/>
            </a:camera>
            <a:lightRig rig="threePt" dir="t"/>
          </a:scene3d>
          <a:sp3d/>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素好诸子之学，尤喜墨家</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1914</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年  开始整理</a:t>
            </a: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墨子经</a:t>
            </a: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经说</a:t>
            </a: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历五年成书，名为</a:t>
            </a: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墨经解故</a:t>
            </a: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廖季平、谢无量等名家为之作序。</a:t>
            </a:r>
            <a:endPar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先后写成了</a:t>
            </a: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大小取章句分</a:t>
            </a: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尹文子略注</a:t>
            </a: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公孙龙子发微</a:t>
            </a: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荀子正名解</a:t>
            </a: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齐物论新议</a:t>
            </a:r>
            <a:r>
              <a:rPr kumimoji="0" lang="en-US" altLang="zh-CN" sz="2400" b="0" i="0" u="none" strike="noStrike" kern="1200" cap="none" spc="0" normalizeH="0" baseline="0" noProof="0" dirty="0">
                <a:ln>
                  <a:noFill/>
                </a:ln>
                <a:solidFill>
                  <a:prstClr val="white">
                    <a:lumMod val="95000"/>
                  </a:prstClr>
                </a:solidFill>
                <a:effectLst/>
                <a:uLnTx/>
                <a:uFillTx/>
                <a:latin typeface="造字工房艺尚（非商用）常规体" pitchFamily="2" charset="-122"/>
                <a:ea typeface="造字工房艺尚（非商用）常规体" pitchFamily="2" charset="-122"/>
                <a:cs typeface="+mn-cs"/>
              </a:rPr>
              <a:t>》</a:t>
            </a:r>
          </a:p>
        </p:txBody>
      </p:sp>
      <p:sp>
        <p:nvSpPr>
          <p:cNvPr id="42" name="矩形 41">
            <a:extLst>
              <a:ext uri="{FF2B5EF4-FFF2-40B4-BE49-F238E27FC236}">
                <a16:creationId xmlns:a16="http://schemas.microsoft.com/office/drawing/2014/main" id="{BFFFDAF4-3BB4-4A13-A5CB-70250CAD846C}"/>
              </a:ext>
            </a:extLst>
          </p:cNvPr>
          <p:cNvSpPr/>
          <p:nvPr/>
        </p:nvSpPr>
        <p:spPr>
          <a:xfrm>
            <a:off x="1651586" y="5686800"/>
            <a:ext cx="2232407" cy="369332"/>
          </a:xfrm>
          <a:prstGeom prst="rect">
            <a:avLst/>
          </a:prstGeom>
          <a:scene3d>
            <a:camera prst="orthographicFront">
              <a:rot lat="1200000" lon="900000" rev="0"/>
            </a:camera>
            <a:lightRig rig="threePt" dir="t"/>
          </a:scene3d>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图模糊版本</a:t>
            </a:r>
            <a:endParaRPr kumimoji="0" lang="en-US" altLang="zh-CN" sz="18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endParaRPr>
          </a:p>
        </p:txBody>
      </p:sp>
    </p:spTree>
    <p:extLst>
      <p:ext uri="{BB962C8B-B14F-4D97-AF65-F5344CB8AC3E}">
        <p14:creationId xmlns:p14="http://schemas.microsoft.com/office/powerpoint/2010/main" val="595334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1">
            <a:extLst>
              <a:ext uri="{FF2B5EF4-FFF2-40B4-BE49-F238E27FC236}">
                <a16:creationId xmlns:a16="http://schemas.microsoft.com/office/drawing/2014/main" id="{81DFE8AC-6EE8-4B54-857D-E2F713A6C8D7}"/>
              </a:ext>
            </a:extLst>
          </p:cNvPr>
          <p:cNvSpPr/>
          <p:nvPr/>
        </p:nvSpPr>
        <p:spPr>
          <a:xfrm rot="10800000" flipV="1">
            <a:off x="10290047" y="3949885"/>
            <a:ext cx="1535776" cy="1142627"/>
          </a:xfrm>
          <a:prstGeom prst="roundRect">
            <a:avLst>
              <a:gd name="adj" fmla="val 21963"/>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直角三角形 21">
            <a:extLst>
              <a:ext uri="{FF2B5EF4-FFF2-40B4-BE49-F238E27FC236}">
                <a16:creationId xmlns:a16="http://schemas.microsoft.com/office/drawing/2014/main" id="{0EC1579A-F355-45BE-BA29-B9E9E992A788}"/>
              </a:ext>
            </a:extLst>
          </p:cNvPr>
          <p:cNvSpPr/>
          <p:nvPr/>
        </p:nvSpPr>
        <p:spPr>
          <a:xfrm rot="10800000" flipV="1">
            <a:off x="3625604" y="2880151"/>
            <a:ext cx="9558242" cy="1954619"/>
          </a:xfrm>
          <a:prstGeom prst="roundRect">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椭圆 12">
            <a:extLst>
              <a:ext uri="{FF2B5EF4-FFF2-40B4-BE49-F238E27FC236}">
                <a16:creationId xmlns:a16="http://schemas.microsoft.com/office/drawing/2014/main" id="{1BD7D1A4-F960-4F63-818B-BFAA8BFA114A}"/>
              </a:ext>
            </a:extLst>
          </p:cNvPr>
          <p:cNvSpPr/>
          <p:nvPr/>
        </p:nvSpPr>
        <p:spPr>
          <a:xfrm>
            <a:off x="-784558" y="4434693"/>
            <a:ext cx="9558242" cy="7769029"/>
          </a:xfrm>
          <a:prstGeom prst="ellipse">
            <a:avLst/>
          </a:prstGeom>
          <a:solidFill>
            <a:srgbClr val="1A644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1" name="椭圆 10">
            <a:extLst>
              <a:ext uri="{FF2B5EF4-FFF2-40B4-BE49-F238E27FC236}">
                <a16:creationId xmlns:a16="http://schemas.microsoft.com/office/drawing/2014/main" id="{00CE9A55-A64D-40E3-89B3-FCAE3415D18D}"/>
              </a:ext>
            </a:extLst>
          </p:cNvPr>
          <p:cNvSpPr/>
          <p:nvPr/>
        </p:nvSpPr>
        <p:spPr>
          <a:xfrm>
            <a:off x="-335845" y="4668919"/>
            <a:ext cx="9720072" cy="7107100"/>
          </a:xfrm>
          <a:prstGeom prst="ellipse">
            <a:avLst/>
          </a:prstGeom>
          <a:solidFill>
            <a:srgbClr val="1A644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nvGrpSpPr>
          <p:cNvPr id="14" name="组合 13">
            <a:extLst>
              <a:ext uri="{FF2B5EF4-FFF2-40B4-BE49-F238E27FC236}">
                <a16:creationId xmlns:a16="http://schemas.microsoft.com/office/drawing/2014/main" id="{1414178F-31E2-4B22-AC45-F2451C29E862}"/>
              </a:ext>
            </a:extLst>
          </p:cNvPr>
          <p:cNvGrpSpPr/>
          <p:nvPr/>
        </p:nvGrpSpPr>
        <p:grpSpPr>
          <a:xfrm>
            <a:off x="0" y="116077"/>
            <a:ext cx="3186848" cy="6839390"/>
            <a:chOff x="-365271" y="10495"/>
            <a:chExt cx="2947295" cy="6325278"/>
          </a:xfrm>
        </p:grpSpPr>
        <p:pic>
          <p:nvPicPr>
            <p:cNvPr id="3" name="图片 2" descr="图片包含 人员, 室内, 群组, 照片&#10;&#10;描述已自动生成">
              <a:extLst>
                <a:ext uri="{FF2B5EF4-FFF2-40B4-BE49-F238E27FC236}">
                  <a16:creationId xmlns:a16="http://schemas.microsoft.com/office/drawing/2014/main" id="{F7307B1F-BBEB-4E31-ABBF-1A9BA98B7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65271" y="4221103"/>
              <a:ext cx="2947292" cy="2114670"/>
            </a:xfrm>
            <a:prstGeom prst="rect">
              <a:avLst/>
            </a:prstGeom>
          </p:spPr>
        </p:pic>
        <p:pic>
          <p:nvPicPr>
            <p:cNvPr id="5" name="图片 4" descr="图片包含 人员, 男士, 室内, 餐桌&#10;&#10;描述已自动生成">
              <a:extLst>
                <a:ext uri="{FF2B5EF4-FFF2-40B4-BE49-F238E27FC236}">
                  <a16:creationId xmlns:a16="http://schemas.microsoft.com/office/drawing/2014/main" id="{680717CF-71ED-4B17-8859-9F95856ED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271" y="10495"/>
              <a:ext cx="2947295" cy="1975981"/>
            </a:xfrm>
            <a:prstGeom prst="rect">
              <a:avLst/>
            </a:prstGeom>
          </p:spPr>
        </p:pic>
        <p:pic>
          <p:nvPicPr>
            <p:cNvPr id="7" name="图片 6" descr="图片包含 男士, 人员, 照片, 镜子&#10;&#10;描述已自动生成">
              <a:extLst>
                <a:ext uri="{FF2B5EF4-FFF2-40B4-BE49-F238E27FC236}">
                  <a16:creationId xmlns:a16="http://schemas.microsoft.com/office/drawing/2014/main" id="{B2741AE4-60EC-490F-B018-9E809BC00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65271" y="2057357"/>
              <a:ext cx="2947293" cy="2092866"/>
            </a:xfrm>
            <a:prstGeom prst="rect">
              <a:avLst/>
            </a:prstGeom>
          </p:spPr>
        </p:pic>
      </p:grpSp>
      <p:sp>
        <p:nvSpPr>
          <p:cNvPr id="15" name="矩形 14">
            <a:extLst>
              <a:ext uri="{FF2B5EF4-FFF2-40B4-BE49-F238E27FC236}">
                <a16:creationId xmlns:a16="http://schemas.microsoft.com/office/drawing/2014/main" id="{68773737-95D9-471A-85F5-8AFB1D2F12AE}"/>
              </a:ext>
            </a:extLst>
          </p:cNvPr>
          <p:cNvSpPr/>
          <p:nvPr/>
        </p:nvSpPr>
        <p:spPr>
          <a:xfrm>
            <a:off x="-2284252" y="-65818"/>
            <a:ext cx="5694914" cy="7341326"/>
          </a:xfrm>
          <a:prstGeom prst="rect">
            <a:avLst/>
          </a:prstGeom>
          <a:solidFill>
            <a:srgbClr val="1A6444">
              <a:alpha val="80000"/>
            </a:srgb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0" i="0" u="none" strike="noStrike" kern="1200" cap="none" spc="0" normalizeH="0" baseline="0" noProof="0" dirty="0">
              <a:ln>
                <a:solidFill>
                  <a:srgbClr val="439876"/>
                </a:solidFill>
              </a:ln>
              <a:solidFill>
                <a:srgbClr val="FFFFFF"/>
              </a:solidFill>
              <a:effectLst/>
              <a:uLnTx/>
              <a:uFillTx/>
              <a:latin typeface="Bernard MT Condensed" panose="02050806060905020404" pitchFamily="18" charset="0"/>
              <a:ea typeface="方正兰亭纤黑简体" panose="02000000000000000000" pitchFamily="2" charset="-122"/>
              <a:cs typeface="+mn-cs"/>
            </a:endParaRPr>
          </a:p>
        </p:txBody>
      </p:sp>
      <p:pic>
        <p:nvPicPr>
          <p:cNvPr id="17" name="图片 16">
            <a:extLst>
              <a:ext uri="{FF2B5EF4-FFF2-40B4-BE49-F238E27FC236}">
                <a16:creationId xmlns:a16="http://schemas.microsoft.com/office/drawing/2014/main" id="{FAFD3759-D483-4AF4-864A-5072FBA768C8}"/>
              </a:ext>
            </a:extLst>
          </p:cNvPr>
          <p:cNvPicPr>
            <a:picLocks noChangeAspect="1"/>
          </p:cNvPicPr>
          <p:nvPr/>
        </p:nvPicPr>
        <p:blipFill>
          <a:blip r:embed="rId6">
            <a:alphaModFix amt="19000"/>
            <a:extLst>
              <a:ext uri="{28A0092B-C50C-407E-A947-70E740481C1C}">
                <a14:useLocalDpi xmlns:a14="http://schemas.microsoft.com/office/drawing/2010/main" val="0"/>
              </a:ext>
            </a:extLst>
          </a:blip>
          <a:stretch>
            <a:fillRect/>
          </a:stretch>
        </p:blipFill>
        <p:spPr>
          <a:xfrm>
            <a:off x="9581456" y="-1030242"/>
            <a:ext cx="3010266" cy="3010266"/>
          </a:xfrm>
          <a:prstGeom prst="ellipse">
            <a:avLst/>
          </a:prstGeom>
          <a:effectLst>
            <a:outerShdw blurRad="63500" sx="102000" sy="102000" algn="ctr" rotWithShape="0">
              <a:prstClr val="black">
                <a:alpha val="40000"/>
              </a:prstClr>
            </a:outerShdw>
          </a:effectLst>
        </p:spPr>
      </p:pic>
      <p:sp>
        <p:nvSpPr>
          <p:cNvPr id="22" name="直角三角形 21">
            <a:extLst>
              <a:ext uri="{FF2B5EF4-FFF2-40B4-BE49-F238E27FC236}">
                <a16:creationId xmlns:a16="http://schemas.microsoft.com/office/drawing/2014/main" id="{8BB5AEAB-087C-4C7C-ACA6-FCA4A76FF7E3}"/>
              </a:ext>
            </a:extLst>
          </p:cNvPr>
          <p:cNvSpPr/>
          <p:nvPr/>
        </p:nvSpPr>
        <p:spPr>
          <a:xfrm rot="10800000" flipV="1">
            <a:off x="-995011" y="5123242"/>
            <a:ext cx="2895374" cy="1776926"/>
          </a:xfrm>
          <a:custGeom>
            <a:avLst/>
            <a:gdLst>
              <a:gd name="connsiteX0" fmla="*/ 0 w 2895374"/>
              <a:gd name="connsiteY0" fmla="*/ 1776926 h 1776926"/>
              <a:gd name="connsiteX1" fmla="*/ 0 w 2895374"/>
              <a:gd name="connsiteY1" fmla="*/ 0 h 1776926"/>
              <a:gd name="connsiteX2" fmla="*/ 2895374 w 2895374"/>
              <a:gd name="connsiteY2" fmla="*/ 1776926 h 1776926"/>
              <a:gd name="connsiteX3" fmla="*/ 0 w 2895374"/>
              <a:gd name="connsiteY3" fmla="*/ 1776926 h 1776926"/>
              <a:gd name="connsiteX0" fmla="*/ 0 w 2895374"/>
              <a:gd name="connsiteY0" fmla="*/ 1776926 h 1776926"/>
              <a:gd name="connsiteX1" fmla="*/ 0 w 2895374"/>
              <a:gd name="connsiteY1" fmla="*/ 0 h 1776926"/>
              <a:gd name="connsiteX2" fmla="*/ 2895374 w 2895374"/>
              <a:gd name="connsiteY2" fmla="*/ 1776926 h 1776926"/>
              <a:gd name="connsiteX3" fmla="*/ 0 w 2895374"/>
              <a:gd name="connsiteY3" fmla="*/ 1776926 h 1776926"/>
            </a:gdLst>
            <a:ahLst/>
            <a:cxnLst>
              <a:cxn ang="0">
                <a:pos x="connsiteX0" y="connsiteY0"/>
              </a:cxn>
              <a:cxn ang="0">
                <a:pos x="connsiteX1" y="connsiteY1"/>
              </a:cxn>
              <a:cxn ang="0">
                <a:pos x="connsiteX2" y="connsiteY2"/>
              </a:cxn>
              <a:cxn ang="0">
                <a:pos x="connsiteX3" y="connsiteY3"/>
              </a:cxn>
            </a:cxnLst>
            <a:rect l="l" t="t" r="r" b="b"/>
            <a:pathLst>
              <a:path w="2895374" h="1776926">
                <a:moveTo>
                  <a:pt x="0" y="1776926"/>
                </a:moveTo>
                <a:lnTo>
                  <a:pt x="0" y="0"/>
                </a:lnTo>
                <a:cubicBezTo>
                  <a:pt x="482562" y="0"/>
                  <a:pt x="2895374" y="1480772"/>
                  <a:pt x="2895374" y="1776926"/>
                </a:cubicBezTo>
                <a:lnTo>
                  <a:pt x="0" y="1776926"/>
                </a:lnTo>
                <a:close/>
              </a:path>
            </a:pathLst>
          </a:custGeom>
          <a:solidFill>
            <a:srgbClr val="180409">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3" name="组合 22">
            <a:extLst>
              <a:ext uri="{FF2B5EF4-FFF2-40B4-BE49-F238E27FC236}">
                <a16:creationId xmlns:a16="http://schemas.microsoft.com/office/drawing/2014/main" id="{D276F685-CF42-4972-AF27-5D221A788E95}"/>
              </a:ext>
            </a:extLst>
          </p:cNvPr>
          <p:cNvGrpSpPr/>
          <p:nvPr/>
        </p:nvGrpSpPr>
        <p:grpSpPr>
          <a:xfrm>
            <a:off x="1884867" y="920570"/>
            <a:ext cx="5841208" cy="5979598"/>
            <a:chOff x="1884867" y="920570"/>
            <a:chExt cx="5841208" cy="5979598"/>
          </a:xfrm>
        </p:grpSpPr>
        <p:pic>
          <p:nvPicPr>
            <p:cNvPr id="9" name="图片 8" descr="图片包含 男士, 人员, 领带, 眼镜&#10;&#10;描述已自动生成">
              <a:extLst>
                <a:ext uri="{FF2B5EF4-FFF2-40B4-BE49-F238E27FC236}">
                  <a16:creationId xmlns:a16="http://schemas.microsoft.com/office/drawing/2014/main" id="{3E513C6A-EED4-435D-9C6F-9F0D9491685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180" b="99647" l="1852" r="97090">
                          <a14:foregroundMark x1="34392" y1="8127" x2="73810" y2="9894"/>
                          <a14:foregroundMark x1="73810" y1="9894" x2="84392" y2="16961"/>
                          <a14:foregroundMark x1="79196" y1="59061" x2="76455" y2="81272"/>
                          <a14:foregroundMark x1="84392" y1="16961" x2="80051" y2="52134"/>
                          <a14:foregroundMark x1="76455" y1="81272" x2="85450" y2="86926"/>
                          <a14:foregroundMark x1="85450" y1="86926" x2="91534" y2="94523"/>
                          <a14:foregroundMark x1="91534" y1="94523" x2="46296" y2="98587"/>
                          <a14:foregroundMark x1="46296" y1="98587" x2="18783" y2="91166"/>
                          <a14:foregroundMark x1="18783" y1="91166" x2="10317" y2="82862"/>
                          <a14:foregroundMark x1="10317" y1="82862" x2="8466" y2="74382"/>
                          <a14:foregroundMark x1="8466" y1="74382" x2="18519" y2="69788"/>
                          <a14:foregroundMark x1="18519" y1="69788" x2="41799" y2="69435"/>
                          <a14:foregroundMark x1="41799" y1="69435" x2="62963" y2="70848"/>
                          <a14:foregroundMark x1="62963" y1="70848" x2="87302" y2="83216"/>
                          <a14:foregroundMark x1="8995" y1="65194" x2="2381" y2="89929"/>
                          <a14:foregroundMark x1="2381" y1="89929" x2="14815" y2="97527"/>
                          <a14:foregroundMark x1="14815" y1="97527" x2="31746" y2="98233"/>
                          <a14:foregroundMark x1="31746" y1="98233" x2="94709" y2="89399"/>
                          <a14:foregroundMark x1="94709" y1="89399" x2="79894" y2="82862"/>
                          <a14:foregroundMark x1="79894" y1="82862" x2="1852" y2="80919"/>
                          <a14:foregroundMark x1="1852" y1="80919" x2="1852" y2="80919"/>
                          <a14:foregroundMark x1="3704" y1="95406" x2="97090" y2="99823"/>
                          <a14:foregroundMark x1="25926" y1="77208" x2="95767" y2="80035"/>
                          <a14:foregroundMark x1="21693" y1="37102" x2="48677" y2="36749"/>
                          <a14:foregroundMark x1="48677" y1="36749" x2="57937" y2="37456"/>
                          <a14:foregroundMark x1="41005" y1="8481" x2="67460" y2="5654"/>
                          <a14:foregroundMark x1="85450" y1="14134" x2="87302" y2="33039"/>
                          <a14:foregroundMark x1="87302" y1="33039" x2="87302" y2="33039"/>
                          <a14:foregroundMark x1="52910" y1="5300" x2="58995" y2="4770"/>
                          <a14:foregroundMark x1="48148" y1="3180" x2="57143" y2="3180"/>
                          <a14:foregroundMark x1="89922" y1="18622" x2="88360" y2="25795"/>
                          <a14:foregroundMark x1="88360" y1="25795" x2="87302" y2="27032"/>
                          <a14:foregroundMark x1="92763" y1="24374" x2="92857" y2="24912"/>
                          <a14:foregroundMark x1="92857" y1="24912" x2="91534" y2="29329"/>
                          <a14:foregroundMark x1="87831" y1="28622" x2="87302" y2="33039"/>
                          <a14:foregroundMark x1="17989" y1="32686" x2="17989" y2="33039"/>
                          <a14:foregroundMark x1="16931" y1="36572" x2="16138" y2="30212"/>
                          <a14:foregroundMark x1="18783" y1="31449" x2="17989" y2="27739"/>
                          <a14:foregroundMark x1="81746" y1="29859" x2="90476" y2="32509"/>
                          <a14:foregroundMark x1="85185" y1="8127" x2="85185" y2="8127"/>
                          <a14:foregroundMark x1="76190" y1="52120" x2="79365" y2="53004"/>
                          <a14:foregroundMark x1="79365" y1="51943" x2="80423" y2="52473"/>
                          <a14:foregroundMark x1="88095" y1="10071" x2="92328" y2="24382"/>
                          <a14:foregroundMark x1="92328" y1="24382" x2="92328" y2="24558"/>
                          <a14:backgroundMark x1="98776" y1="21181" x2="99471" y2="27915"/>
                          <a14:backgroundMark x1="98630" y1="19769" x2="98729" y2="20731"/>
                          <a14:backgroundMark x1="79630" y1="55477" x2="79630" y2="55477"/>
                          <a14:backgroundMark x1="79101" y1="57420" x2="79101" y2="57420"/>
                          <a14:backgroundMark x1="78836" y1="56007" x2="78836" y2="56007"/>
                          <a14:backgroundMark x1="82540" y1="57951" x2="82540" y2="57951"/>
                          <a14:backgroundMark x1="79365" y1="57774" x2="79365" y2="57774"/>
                          <a14:backgroundMark x1="79101" y1="56007" x2="79101" y2="56007"/>
                          <a14:backgroundMark x1="79630" y1="55830" x2="79630" y2="55830"/>
                          <a14:backgroundMark x1="80159" y1="57597" x2="80159" y2="57597"/>
                          <a14:backgroundMark x1="78941" y1="58271" x2="79630" y2="54594"/>
                          <a14:backgroundMark x1="78042" y1="55300" x2="81217" y2="56537"/>
                          <a14:backgroundMark x1="80423" y1="55124" x2="79385" y2="54926"/>
                          <a14:backgroundMark x1="79630" y1="56007" x2="79530" y2="55538"/>
                          <a14:backgroundMark x1="80688" y1="55654" x2="79809" y2="54480"/>
                          <a14:backgroundMark x1="82275" y1="55830" x2="80159" y2="54064"/>
                          <a14:backgroundMark x1="80952" y1="56537" x2="80329" y2="53935"/>
                          <a14:backgroundMark x1="77778" y1="54947" x2="81746" y2="53534"/>
                          <a14:backgroundMark x1="78571" y1="58127" x2="79630" y2="58834"/>
                          <a14:backgroundMark x1="98677" y1="12721" x2="98942" y2="15194"/>
                          <a14:backgroundMark x1="93651" y1="11131" x2="99206" y2="17668"/>
                          <a14:backgroundMark x1="99206" y1="17668" x2="99735" y2="20848"/>
                        </a14:backgroundRemoval>
                      </a14:imgEffect>
                    </a14:imgLayer>
                  </a14:imgProps>
                </a:ext>
                <a:ext uri="{28A0092B-C50C-407E-A947-70E740481C1C}">
                  <a14:useLocalDpi xmlns:a14="http://schemas.microsoft.com/office/drawing/2010/main" val="0"/>
                </a:ext>
              </a:extLst>
            </a:blip>
            <a:stretch>
              <a:fillRect/>
            </a:stretch>
          </p:blipFill>
          <p:spPr>
            <a:xfrm flipH="1">
              <a:off x="1884867" y="920570"/>
              <a:ext cx="3993442" cy="5979598"/>
            </a:xfrm>
            <a:prstGeom prst="rect">
              <a:avLst/>
            </a:prstGeom>
            <a:ln>
              <a:noFill/>
            </a:ln>
            <a:effectLst/>
          </p:spPr>
        </p:pic>
        <p:sp>
          <p:nvSpPr>
            <p:cNvPr id="18" name="矩形 17">
              <a:extLst>
                <a:ext uri="{FF2B5EF4-FFF2-40B4-BE49-F238E27FC236}">
                  <a16:creationId xmlns:a16="http://schemas.microsoft.com/office/drawing/2014/main" id="{F3F06012-689A-41E5-9DF5-325DE2CBE27B}"/>
                </a:ext>
              </a:extLst>
            </p:cNvPr>
            <p:cNvSpPr/>
            <p:nvPr/>
          </p:nvSpPr>
          <p:spPr>
            <a:xfrm>
              <a:off x="5143319" y="4809987"/>
              <a:ext cx="1172116" cy="132343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0" cap="none" spc="-300" normalizeH="0" baseline="0" noProof="0" dirty="0">
                  <a:ln>
                    <a:noFill/>
                  </a:ln>
                  <a:solidFill>
                    <a:prstClr val="white"/>
                  </a:solidFill>
                  <a:effectLst>
                    <a:glow rad="101600">
                      <a:srgbClr val="180E0F"/>
                    </a:glow>
                  </a:effectLst>
                  <a:uLnTx/>
                  <a:uFillTx/>
                  <a:latin typeface="禹卫书法行书简体&#10;" panose="02000603000000000000" pitchFamily="2" charset="-122"/>
                  <a:ea typeface="禹卫书法行书简体&#10;" panose="02000603000000000000" pitchFamily="2" charset="-122"/>
                  <a:cs typeface="+mn-cs"/>
                </a:rPr>
                <a:t>屈</a:t>
              </a:r>
              <a:endParaRPr kumimoji="0" lang="en-US" altLang="zh-CN" sz="8000" b="0" i="0" u="none" strike="noStrike" kern="0" cap="none" spc="-300" normalizeH="0" baseline="0" noProof="0" dirty="0">
                <a:ln>
                  <a:noFill/>
                </a:ln>
                <a:solidFill>
                  <a:prstClr val="white"/>
                </a:solidFill>
                <a:effectLst>
                  <a:glow rad="101600">
                    <a:srgbClr val="180E0F"/>
                  </a:glow>
                </a:effectLst>
                <a:uLnTx/>
                <a:uFillTx/>
                <a:latin typeface="禹卫书法行书简体&#10;" panose="02000603000000000000" pitchFamily="2" charset="-122"/>
                <a:ea typeface="禹卫书法行书简体&#10;" panose="02000603000000000000" pitchFamily="2" charset="-122"/>
                <a:cs typeface="+mn-cs"/>
              </a:endParaRPr>
            </a:p>
          </p:txBody>
        </p:sp>
        <p:sp>
          <p:nvSpPr>
            <p:cNvPr id="19" name="矩形 18">
              <a:extLst>
                <a:ext uri="{FF2B5EF4-FFF2-40B4-BE49-F238E27FC236}">
                  <a16:creationId xmlns:a16="http://schemas.microsoft.com/office/drawing/2014/main" id="{74916D35-A95E-4C68-853C-75120B753A21}"/>
                </a:ext>
              </a:extLst>
            </p:cNvPr>
            <p:cNvSpPr/>
            <p:nvPr/>
          </p:nvSpPr>
          <p:spPr>
            <a:xfrm>
              <a:off x="5938408" y="4835097"/>
              <a:ext cx="992579"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0" cap="none" spc="-300" normalizeH="0" baseline="0" noProof="0" dirty="0">
                  <a:ln>
                    <a:noFill/>
                  </a:ln>
                  <a:solidFill>
                    <a:prstClr val="white"/>
                  </a:solidFill>
                  <a:effectLst>
                    <a:glow rad="101600">
                      <a:srgbClr val="180E0F"/>
                    </a:glow>
                  </a:effectLst>
                  <a:uLnTx/>
                  <a:uFillTx/>
                  <a:latin typeface="禹卫书法行书简体&#10;" panose="02000603000000000000" pitchFamily="2" charset="-122"/>
                  <a:ea typeface="禹卫书法行书简体&#10;" panose="02000603000000000000" pitchFamily="2" charset="-122"/>
                  <a:cs typeface="+mn-cs"/>
                </a:rPr>
                <a:t>守</a:t>
              </a:r>
              <a:endParaRPr kumimoji="0" lang="en-US" altLang="zh-CN" sz="6600" b="0" i="0" u="none" strike="noStrike" kern="0" cap="none" spc="-300" normalizeH="0" baseline="0" noProof="0" dirty="0">
                <a:ln>
                  <a:noFill/>
                </a:ln>
                <a:solidFill>
                  <a:prstClr val="white"/>
                </a:solidFill>
                <a:effectLst>
                  <a:glow rad="101600">
                    <a:srgbClr val="180E0F"/>
                  </a:glow>
                </a:effectLst>
                <a:uLnTx/>
                <a:uFillTx/>
                <a:latin typeface="禹卫书法行书简体&#10;" panose="02000603000000000000" pitchFamily="2" charset="-122"/>
                <a:ea typeface="禹卫书法行书简体&#10;" panose="02000603000000000000" pitchFamily="2" charset="-122"/>
                <a:cs typeface="+mn-cs"/>
              </a:endParaRPr>
            </a:p>
          </p:txBody>
        </p:sp>
        <p:sp>
          <p:nvSpPr>
            <p:cNvPr id="20" name="矩形 19">
              <a:extLst>
                <a:ext uri="{FF2B5EF4-FFF2-40B4-BE49-F238E27FC236}">
                  <a16:creationId xmlns:a16="http://schemas.microsoft.com/office/drawing/2014/main" id="{8B2686CD-EBB5-4047-A2A6-1215AC2E8475}"/>
                </a:ext>
              </a:extLst>
            </p:cNvPr>
            <p:cNvSpPr/>
            <p:nvPr/>
          </p:nvSpPr>
          <p:spPr>
            <a:xfrm>
              <a:off x="6553959" y="4809988"/>
              <a:ext cx="1172116" cy="132343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0" cap="none" spc="-300" normalizeH="0" baseline="0" noProof="0" dirty="0">
                  <a:ln>
                    <a:noFill/>
                  </a:ln>
                  <a:solidFill>
                    <a:prstClr val="white"/>
                  </a:solidFill>
                  <a:effectLst>
                    <a:glow rad="101600">
                      <a:srgbClr val="180E0F"/>
                    </a:glow>
                  </a:effectLst>
                  <a:uLnTx/>
                  <a:uFillTx/>
                  <a:latin typeface="禹卫书法行书简体&#10;" panose="02000603000000000000" pitchFamily="2" charset="-122"/>
                  <a:ea typeface="禹卫书法行书简体&#10;" panose="02000603000000000000" pitchFamily="2" charset="-122"/>
                  <a:cs typeface="+mn-cs"/>
                </a:rPr>
                <a:t>元</a:t>
              </a:r>
              <a:endParaRPr kumimoji="0" lang="en-US" altLang="zh-CN" sz="8000" b="0" i="0" u="none" strike="noStrike" kern="0" cap="none" spc="-300" normalizeH="0" baseline="0" noProof="0" dirty="0">
                <a:ln>
                  <a:noFill/>
                </a:ln>
                <a:solidFill>
                  <a:prstClr val="white"/>
                </a:solidFill>
                <a:effectLst>
                  <a:glow rad="101600">
                    <a:srgbClr val="180E0F"/>
                  </a:glow>
                </a:effectLst>
                <a:uLnTx/>
                <a:uFillTx/>
                <a:latin typeface="禹卫书法行书简体&#10;" panose="02000603000000000000" pitchFamily="2" charset="-122"/>
                <a:ea typeface="禹卫书法行书简体&#10;" panose="02000603000000000000" pitchFamily="2" charset="-122"/>
                <a:cs typeface="+mn-cs"/>
              </a:endParaRPr>
            </a:p>
          </p:txBody>
        </p:sp>
      </p:grpSp>
      <p:sp>
        <p:nvSpPr>
          <p:cNvPr id="24" name="矩形 23">
            <a:extLst>
              <a:ext uri="{FF2B5EF4-FFF2-40B4-BE49-F238E27FC236}">
                <a16:creationId xmlns:a16="http://schemas.microsoft.com/office/drawing/2014/main" id="{4D0B5339-A209-4592-B3A5-49E3E8604142}"/>
              </a:ext>
            </a:extLst>
          </p:cNvPr>
          <p:cNvSpPr/>
          <p:nvPr/>
        </p:nvSpPr>
        <p:spPr>
          <a:xfrm>
            <a:off x="5440565" y="5966983"/>
            <a:ext cx="2355580" cy="523220"/>
          </a:xfrm>
          <a:prstGeom prst="rect">
            <a:avLst/>
          </a:prstGeom>
          <a:scene3d>
            <a:camera prst="orthographicFront">
              <a:rot lat="0" lon="0" rev="0"/>
            </a:camera>
            <a:lightRig rig="threePt" dir="t"/>
          </a:scene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glow rad="101600">
                    <a:srgbClr val="180409">
                      <a:alpha val="60000"/>
                    </a:srgbClr>
                  </a:glow>
                </a:effectLst>
                <a:uLnTx/>
                <a:uFillTx/>
                <a:latin typeface="Bernard MT Condensed" panose="02050806060905020404" pitchFamily="18" charset="0"/>
                <a:ea typeface="方正兰亭纤黑简体" panose="02000000000000000000" pitchFamily="2" charset="-122"/>
                <a:cs typeface="+mn-cs"/>
              </a:rPr>
              <a:t>(1913~2001)</a:t>
            </a:r>
          </a:p>
        </p:txBody>
      </p:sp>
      <p:sp>
        <p:nvSpPr>
          <p:cNvPr id="25" name="矩形 24">
            <a:extLst>
              <a:ext uri="{FF2B5EF4-FFF2-40B4-BE49-F238E27FC236}">
                <a16:creationId xmlns:a16="http://schemas.microsoft.com/office/drawing/2014/main" id="{F1D5AF39-4CA3-4BFA-A3A0-8D476BE7FCDE}"/>
              </a:ext>
            </a:extLst>
          </p:cNvPr>
          <p:cNvSpPr/>
          <p:nvPr/>
        </p:nvSpPr>
        <p:spPr>
          <a:xfrm>
            <a:off x="3547181" y="224241"/>
            <a:ext cx="8929650" cy="4154984"/>
          </a:xfrm>
          <a:prstGeom prst="rect">
            <a:avLst/>
          </a:prstGeom>
          <a:scene3d>
            <a:camera prst="orthographicFront">
              <a:rot lat="0" lon="0" rev="0"/>
            </a:camera>
            <a:lightRig rig="threePt" dir="t"/>
          </a:scene3d>
          <a:sp3d/>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名爱艮，字守元，教授   四川成都人 </a:t>
            </a:r>
            <a:r>
              <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   1936</a:t>
            </a:r>
            <a:r>
              <a:rPr kumimoji="0" lang="zh-CN" altLang="en-US"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年在国立四川大学中文系就读</a:t>
            </a:r>
            <a:r>
              <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   </a:t>
            </a:r>
            <a:r>
              <a:rPr kumimoji="0" lang="zh-CN" altLang="en-US"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毕业后在四川大学中文系任助教</a:t>
            </a:r>
            <a:endPar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                  1942</a:t>
            </a:r>
            <a:r>
              <a:rPr kumimoji="0" lang="zh-CN" altLang="en-US"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年起，先后在济川中学、成都光华大学、成华大学等校任教</a:t>
            </a:r>
            <a:endPar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                      先后兼任校图书馆馆长、校工会主席、中文系副主任</a:t>
            </a:r>
            <a:endPar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                         1985</a:t>
            </a:r>
            <a:r>
              <a:rPr kumimoji="0" lang="zh-CN" altLang="en-US"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年被授予“四川省优秀教师”称号</a:t>
            </a:r>
            <a:endPar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                            1991</a:t>
            </a:r>
            <a:r>
              <a:rPr kumimoji="0" lang="zh-CN" altLang="en-US"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年起享受政府特殊津贴至逝世</a:t>
            </a:r>
            <a:endPar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                              </a:t>
            </a:r>
            <a:r>
              <a:rPr kumimoji="0" lang="zh-CN" altLang="en-US"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中国古代文学研究所所长   杜甫研究学会第一届副会长</a:t>
            </a:r>
            <a:endPar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180E0F"/>
              </a:solidFill>
              <a:effectLst/>
              <a:uLnTx/>
              <a:uFillTx/>
              <a:latin typeface="造字工房艺尚（非商用）常规体" pitchFamily="2" charset="-122"/>
              <a:ea typeface="造字工房艺尚（非商用）常规体" pitchFamily="2" charset="-122"/>
              <a:cs typeface="+mn-cs"/>
            </a:endParaRPr>
          </a:p>
        </p:txBody>
      </p:sp>
      <p:sp>
        <p:nvSpPr>
          <p:cNvPr id="28" name="矩形 27">
            <a:extLst>
              <a:ext uri="{FF2B5EF4-FFF2-40B4-BE49-F238E27FC236}">
                <a16:creationId xmlns:a16="http://schemas.microsoft.com/office/drawing/2014/main" id="{6611DEC5-1A4B-47CB-A036-20A6A11BC89B}"/>
              </a:ext>
            </a:extLst>
          </p:cNvPr>
          <p:cNvSpPr/>
          <p:nvPr/>
        </p:nvSpPr>
        <p:spPr>
          <a:xfrm>
            <a:off x="5337198" y="3076402"/>
            <a:ext cx="7004961"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中国文学简史</a:t>
            </a: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获</a:t>
            </a: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1984</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年四川省哲学社科科研成果二等奖</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昭明文选杂选及选讲</a:t>
            </a: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获</a:t>
            </a: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1990</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年四川省哲学社科科研成果荣誉奖 </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文选导读</a:t>
            </a: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获四川省图书评奖荣誉奖</a:t>
            </a: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 </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中国科学院八五期间优秀成果奖</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韩诗外传笺疏</a:t>
            </a: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获第三届图书奖提名奖</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p:txBody>
      </p:sp>
      <p:sp>
        <p:nvSpPr>
          <p:cNvPr id="29" name="文本框 28">
            <a:extLst>
              <a:ext uri="{FF2B5EF4-FFF2-40B4-BE49-F238E27FC236}">
                <a16:creationId xmlns:a16="http://schemas.microsoft.com/office/drawing/2014/main" id="{0CAB5424-BCA7-4CA6-BDCC-822CD357569F}"/>
              </a:ext>
            </a:extLst>
          </p:cNvPr>
          <p:cNvSpPr txBox="1"/>
          <p:nvPr/>
        </p:nvSpPr>
        <p:spPr>
          <a:xfrm>
            <a:off x="10231047" y="4600022"/>
            <a:ext cx="1653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19050">
                  <a:solidFill>
                    <a:srgbClr val="1A6444"/>
                  </a:solidFill>
                </a:ln>
                <a:solidFill>
                  <a:prstClr val="white"/>
                </a:solidFill>
                <a:effectLst/>
                <a:uLnTx/>
                <a:uFillTx/>
                <a:latin typeface="造字工房墨语体（非商用）" pitchFamily="2" charset="-122"/>
                <a:ea typeface="造字工房墨语体（非商用）" pitchFamily="2" charset="-122"/>
                <a:cs typeface="+mn-cs"/>
              </a:rPr>
              <a:t>学术专著</a:t>
            </a:r>
          </a:p>
        </p:txBody>
      </p:sp>
    </p:spTree>
    <p:extLst>
      <p:ext uri="{BB962C8B-B14F-4D97-AF65-F5344CB8AC3E}">
        <p14:creationId xmlns:p14="http://schemas.microsoft.com/office/powerpoint/2010/main" val="4042677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6444"/>
        </a:solidFill>
        <a:effectLst/>
      </p:bgPr>
    </p:bg>
    <p:spTree>
      <p:nvGrpSpPr>
        <p:cNvPr id="1" name=""/>
        <p:cNvGrpSpPr/>
        <p:nvPr/>
      </p:nvGrpSpPr>
      <p:grpSpPr>
        <a:xfrm>
          <a:off x="0" y="0"/>
          <a:ext cx="0" cy="0"/>
          <a:chOff x="0" y="0"/>
          <a:chExt cx="0" cy="0"/>
        </a:xfrm>
      </p:grpSpPr>
      <p:pic>
        <p:nvPicPr>
          <p:cNvPr id="50" name="图片 49">
            <a:extLst>
              <a:ext uri="{FF2B5EF4-FFF2-40B4-BE49-F238E27FC236}">
                <a16:creationId xmlns:a16="http://schemas.microsoft.com/office/drawing/2014/main" id="{C5B6206E-4D93-4D0C-8D7D-3E7B12B9F484}"/>
              </a:ext>
            </a:extLst>
          </p:cNvPr>
          <p:cNvPicPr>
            <a:picLocks noChangeAspect="1"/>
          </p:cNvPicPr>
          <p:nvPr/>
        </p:nvPicPr>
        <p:blipFill>
          <a:blip r:embed="rId5">
            <a:alphaModFix amt="19000"/>
            <a:extLst>
              <a:ext uri="{28A0092B-C50C-407E-A947-70E740481C1C}">
                <a14:useLocalDpi xmlns:a14="http://schemas.microsoft.com/office/drawing/2010/main" val="0"/>
              </a:ext>
            </a:extLst>
          </a:blip>
          <a:stretch>
            <a:fillRect/>
          </a:stretch>
        </p:blipFill>
        <p:spPr>
          <a:xfrm>
            <a:off x="-273890" y="-804443"/>
            <a:ext cx="3010266" cy="3010266"/>
          </a:xfrm>
          <a:prstGeom prst="ellipse">
            <a:avLst/>
          </a:prstGeom>
          <a:effectLst>
            <a:outerShdw blurRad="63500" sx="102000" sy="102000" algn="ctr" rotWithShape="0">
              <a:prstClr val="black">
                <a:alpha val="40000"/>
              </a:prstClr>
            </a:outerShdw>
          </a:effectLst>
        </p:spPr>
      </p:pic>
      <p:grpSp>
        <p:nvGrpSpPr>
          <p:cNvPr id="51" name="组合 50">
            <a:extLst>
              <a:ext uri="{FF2B5EF4-FFF2-40B4-BE49-F238E27FC236}">
                <a16:creationId xmlns:a16="http://schemas.microsoft.com/office/drawing/2014/main" id="{C23492BC-A015-433E-84CF-0137EFBBA2DF}"/>
              </a:ext>
            </a:extLst>
          </p:cNvPr>
          <p:cNvGrpSpPr/>
          <p:nvPr/>
        </p:nvGrpSpPr>
        <p:grpSpPr>
          <a:xfrm>
            <a:off x="4393535" y="-45066"/>
            <a:ext cx="7792500" cy="6891859"/>
            <a:chOff x="4084046" y="62142"/>
            <a:chExt cx="7792500" cy="6891859"/>
          </a:xfrm>
        </p:grpSpPr>
        <p:cxnSp>
          <p:nvCxnSpPr>
            <p:cNvPr id="3" name="直接连接符 2"/>
            <p:cNvCxnSpPr>
              <a:cxnSpLocks/>
            </p:cNvCxnSpPr>
            <p:nvPr/>
          </p:nvCxnSpPr>
          <p:spPr>
            <a:xfrm flipH="1" flipV="1">
              <a:off x="4439357" y="684231"/>
              <a:ext cx="6301821" cy="164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cxnSpLocks/>
            </p:cNvCxnSpPr>
            <p:nvPr/>
          </p:nvCxnSpPr>
          <p:spPr>
            <a:xfrm flipH="1">
              <a:off x="4439357" y="5883208"/>
              <a:ext cx="630182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flipV="1">
              <a:off x="10741178" y="700691"/>
              <a:ext cx="0" cy="51825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flipV="1">
              <a:off x="4439357" y="684233"/>
              <a:ext cx="0" cy="18951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741178" y="5858409"/>
              <a:ext cx="1135368" cy="10707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0741178" y="700690"/>
              <a:ext cx="1135368" cy="10707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39356" y="5883208"/>
              <a:ext cx="1135368" cy="10707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descr="图片包含 人员, 墙壁, 男士, 室内&#10;&#10;描述已自动生成">
              <a:extLst>
                <a:ext uri="{FF2B5EF4-FFF2-40B4-BE49-F238E27FC236}">
                  <a16:creationId xmlns:a16="http://schemas.microsoft.com/office/drawing/2014/main" id="{35A12D7A-83E4-4D0C-9C69-D0B0211F628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007136" y="1066046"/>
              <a:ext cx="3366054" cy="4557863"/>
            </a:xfrm>
            <a:prstGeom prst="rect">
              <a:avLst/>
            </a:prstGeom>
            <a:effectLst>
              <a:outerShdw blurRad="63500" sx="102000" sy="102000" algn="ctr" rotWithShape="0">
                <a:prstClr val="black">
                  <a:alpha val="40000"/>
                </a:prstClr>
              </a:outerShdw>
            </a:effectLst>
          </p:spPr>
        </p:pic>
        <p:sp>
          <p:nvSpPr>
            <p:cNvPr id="31" name="文本框 30">
              <a:extLst>
                <a:ext uri="{FF2B5EF4-FFF2-40B4-BE49-F238E27FC236}">
                  <a16:creationId xmlns:a16="http://schemas.microsoft.com/office/drawing/2014/main" id="{E18158A8-EC28-4EFC-B2A9-23289DFBFF43}"/>
                </a:ext>
              </a:extLst>
            </p:cNvPr>
            <p:cNvSpPr txBox="1"/>
            <p:nvPr/>
          </p:nvSpPr>
          <p:spPr>
            <a:xfrm>
              <a:off x="5058988" y="1178975"/>
              <a:ext cx="1294224" cy="14003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500" b="0" i="0" u="none" strike="noStrike" kern="0" cap="none" spc="-300" normalizeH="0" baseline="0" noProof="0" dirty="0">
                  <a:ln>
                    <a:noFill/>
                  </a:ln>
                  <a:solidFill>
                    <a:prstClr val="white"/>
                  </a:solidFill>
                  <a:effectLst/>
                  <a:uLnTx/>
                  <a:uFillTx/>
                  <a:latin typeface="禹卫书法行书简体&#10;" panose="02000603000000000000" pitchFamily="2" charset="-122"/>
                  <a:ea typeface="禹卫书法行书简体&#10;" panose="02000603000000000000" pitchFamily="2" charset="-122"/>
                  <a:cs typeface="+mn-cs"/>
                </a:rPr>
                <a:t>正</a:t>
              </a:r>
            </a:p>
          </p:txBody>
        </p:sp>
        <p:sp>
          <p:nvSpPr>
            <p:cNvPr id="13" name="文本框 12"/>
            <p:cNvSpPr txBox="1"/>
            <p:nvPr/>
          </p:nvSpPr>
          <p:spPr>
            <a:xfrm>
              <a:off x="4695693" y="62142"/>
              <a:ext cx="1083004" cy="1400383"/>
            </a:xfrm>
            <a:prstGeom prst="rect">
              <a:avLst/>
            </a:prstGeom>
            <a:solidFill>
              <a:srgbClr val="1A644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500" b="0" i="0" u="none" strike="noStrike" kern="0" cap="none" spc="-300" normalizeH="0" baseline="0" noProof="0" dirty="0">
                  <a:ln>
                    <a:noFill/>
                  </a:ln>
                  <a:solidFill>
                    <a:prstClr val="white"/>
                  </a:solidFill>
                  <a:effectLst/>
                  <a:uLnTx/>
                  <a:uFillTx/>
                  <a:latin typeface="禹卫书法行书简体&#10;" panose="02000603000000000000" pitchFamily="2" charset="-122"/>
                  <a:ea typeface="禹卫书法行书简体&#10;" panose="02000603000000000000" pitchFamily="2" charset="-122"/>
                  <a:cs typeface="+mn-cs"/>
                </a:rPr>
                <a:t>汤</a:t>
              </a:r>
            </a:p>
          </p:txBody>
        </p:sp>
        <p:sp>
          <p:nvSpPr>
            <p:cNvPr id="30" name="文本框 29">
              <a:extLst>
                <a:ext uri="{FF2B5EF4-FFF2-40B4-BE49-F238E27FC236}">
                  <a16:creationId xmlns:a16="http://schemas.microsoft.com/office/drawing/2014/main" id="{248D81F8-11C2-4C7E-B3F2-9DB8A44AE6E3}"/>
                </a:ext>
              </a:extLst>
            </p:cNvPr>
            <p:cNvSpPr txBox="1"/>
            <p:nvPr/>
          </p:nvSpPr>
          <p:spPr>
            <a:xfrm>
              <a:off x="4369677" y="959990"/>
              <a:ext cx="346929" cy="1400383"/>
            </a:xfrm>
            <a:prstGeom prst="rect">
              <a:avLst/>
            </a:prstGeom>
            <a:solidFill>
              <a:srgbClr val="1A644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500" b="0" i="0" u="none" strike="noStrike" kern="0" cap="none" spc="-300" normalizeH="0" baseline="0" noProof="0" dirty="0">
                  <a:ln>
                    <a:noFill/>
                  </a:ln>
                  <a:solidFill>
                    <a:prstClr val="white"/>
                  </a:solidFill>
                  <a:effectLst/>
                  <a:uLnTx/>
                  <a:uFillTx/>
                  <a:latin typeface="禹卫书法行书简体&#10;" panose="02000603000000000000" pitchFamily="2" charset="-122"/>
                  <a:ea typeface="禹卫书法行书简体&#10;" panose="02000603000000000000" pitchFamily="2" charset="-122"/>
                  <a:cs typeface="+mn-cs"/>
                </a:rPr>
                <a:t>炳</a:t>
              </a:r>
            </a:p>
          </p:txBody>
        </p:sp>
        <p:grpSp>
          <p:nvGrpSpPr>
            <p:cNvPr id="36" name="组合 35">
              <a:extLst>
                <a:ext uri="{FF2B5EF4-FFF2-40B4-BE49-F238E27FC236}">
                  <a16:creationId xmlns:a16="http://schemas.microsoft.com/office/drawing/2014/main" id="{E82A0DBC-796F-4A35-A2A4-28F85485FE59}"/>
                </a:ext>
              </a:extLst>
            </p:cNvPr>
            <p:cNvGrpSpPr/>
            <p:nvPr/>
          </p:nvGrpSpPr>
          <p:grpSpPr>
            <a:xfrm>
              <a:off x="4084046" y="2654261"/>
              <a:ext cx="1265119" cy="938286"/>
              <a:chOff x="4003124" y="2594343"/>
              <a:chExt cx="1265119" cy="938286"/>
            </a:xfrm>
          </p:grpSpPr>
          <p:sp>
            <p:nvSpPr>
              <p:cNvPr id="35" name="Freeform 5957">
                <a:extLst>
                  <a:ext uri="{FF2B5EF4-FFF2-40B4-BE49-F238E27FC236}">
                    <a16:creationId xmlns:a16="http://schemas.microsoft.com/office/drawing/2014/main" id="{6C6537C6-1683-4813-A18A-F8E91A64164A}"/>
                  </a:ext>
                </a:extLst>
              </p:cNvPr>
              <p:cNvSpPr>
                <a:spLocks noEditPoints="1"/>
              </p:cNvSpPr>
              <p:nvPr/>
            </p:nvSpPr>
            <p:spPr bwMode="auto">
              <a:xfrm rot="2240442">
                <a:off x="4033279" y="2753752"/>
                <a:ext cx="1234964" cy="778877"/>
              </a:xfrm>
              <a:custGeom>
                <a:avLst/>
                <a:gdLst>
                  <a:gd name="T0" fmla="*/ 908 w 1660"/>
                  <a:gd name="T1" fmla="*/ 123 h 1047"/>
                  <a:gd name="T2" fmla="*/ 965 w 1660"/>
                  <a:gd name="T3" fmla="*/ 108 h 1047"/>
                  <a:gd name="T4" fmla="*/ 1140 w 1660"/>
                  <a:gd name="T5" fmla="*/ 68 h 1047"/>
                  <a:gd name="T6" fmla="*/ 1179 w 1660"/>
                  <a:gd name="T7" fmla="*/ 67 h 1047"/>
                  <a:gd name="T8" fmla="*/ 1179 w 1660"/>
                  <a:gd name="T9" fmla="*/ 100 h 1047"/>
                  <a:gd name="T10" fmla="*/ 1476 w 1660"/>
                  <a:gd name="T11" fmla="*/ 37 h 1047"/>
                  <a:gd name="T12" fmla="*/ 1465 w 1660"/>
                  <a:gd name="T13" fmla="*/ 77 h 1047"/>
                  <a:gd name="T14" fmla="*/ 1477 w 1660"/>
                  <a:gd name="T15" fmla="*/ 109 h 1047"/>
                  <a:gd name="T16" fmla="*/ 1660 w 1660"/>
                  <a:gd name="T17" fmla="*/ 141 h 1047"/>
                  <a:gd name="T18" fmla="*/ 1388 w 1660"/>
                  <a:gd name="T19" fmla="*/ 240 h 1047"/>
                  <a:gd name="T20" fmla="*/ 1612 w 1660"/>
                  <a:gd name="T21" fmla="*/ 210 h 1047"/>
                  <a:gd name="T22" fmla="*/ 1493 w 1660"/>
                  <a:gd name="T23" fmla="*/ 241 h 1047"/>
                  <a:gd name="T24" fmla="*/ 1407 w 1660"/>
                  <a:gd name="T25" fmla="*/ 296 h 1047"/>
                  <a:gd name="T26" fmla="*/ 1357 w 1660"/>
                  <a:gd name="T27" fmla="*/ 302 h 1047"/>
                  <a:gd name="T28" fmla="*/ 1251 w 1660"/>
                  <a:gd name="T29" fmla="*/ 369 h 1047"/>
                  <a:gd name="T30" fmla="*/ 1137 w 1660"/>
                  <a:gd name="T31" fmla="*/ 417 h 1047"/>
                  <a:gd name="T32" fmla="*/ 1059 w 1660"/>
                  <a:gd name="T33" fmla="*/ 464 h 1047"/>
                  <a:gd name="T34" fmla="*/ 1173 w 1660"/>
                  <a:gd name="T35" fmla="*/ 460 h 1047"/>
                  <a:gd name="T36" fmla="*/ 1242 w 1660"/>
                  <a:gd name="T37" fmla="*/ 445 h 1047"/>
                  <a:gd name="T38" fmla="*/ 1236 w 1660"/>
                  <a:gd name="T39" fmla="*/ 468 h 1047"/>
                  <a:gd name="T40" fmla="*/ 1207 w 1660"/>
                  <a:gd name="T41" fmla="*/ 498 h 1047"/>
                  <a:gd name="T42" fmla="*/ 1296 w 1660"/>
                  <a:gd name="T43" fmla="*/ 500 h 1047"/>
                  <a:gd name="T44" fmla="*/ 1402 w 1660"/>
                  <a:gd name="T45" fmla="*/ 461 h 1047"/>
                  <a:gd name="T46" fmla="*/ 1412 w 1660"/>
                  <a:gd name="T47" fmla="*/ 475 h 1047"/>
                  <a:gd name="T48" fmla="*/ 1341 w 1660"/>
                  <a:gd name="T49" fmla="*/ 518 h 1047"/>
                  <a:gd name="T50" fmla="*/ 1427 w 1660"/>
                  <a:gd name="T51" fmla="*/ 492 h 1047"/>
                  <a:gd name="T52" fmla="*/ 1289 w 1660"/>
                  <a:gd name="T53" fmla="*/ 556 h 1047"/>
                  <a:gd name="T54" fmla="*/ 1190 w 1660"/>
                  <a:gd name="T55" fmla="*/ 608 h 1047"/>
                  <a:gd name="T56" fmla="*/ 1133 w 1660"/>
                  <a:gd name="T57" fmla="*/ 647 h 1047"/>
                  <a:gd name="T58" fmla="*/ 1164 w 1660"/>
                  <a:gd name="T59" fmla="*/ 656 h 1047"/>
                  <a:gd name="T60" fmla="*/ 805 w 1660"/>
                  <a:gd name="T61" fmla="*/ 811 h 1047"/>
                  <a:gd name="T62" fmla="*/ 198 w 1660"/>
                  <a:gd name="T63" fmla="*/ 1027 h 1047"/>
                  <a:gd name="T64" fmla="*/ 53 w 1660"/>
                  <a:gd name="T65" fmla="*/ 676 h 1047"/>
                  <a:gd name="T66" fmla="*/ 361 w 1660"/>
                  <a:gd name="T67" fmla="*/ 277 h 1047"/>
                  <a:gd name="T68" fmla="*/ 460 w 1660"/>
                  <a:gd name="T69" fmla="*/ 245 h 1047"/>
                  <a:gd name="T70" fmla="*/ 525 w 1660"/>
                  <a:gd name="T71" fmla="*/ 232 h 1047"/>
                  <a:gd name="T72" fmla="*/ 884 w 1660"/>
                  <a:gd name="T73" fmla="*/ 120 h 1047"/>
                  <a:gd name="T74" fmla="*/ 1451 w 1660"/>
                  <a:gd name="T75" fmla="*/ 53 h 1047"/>
                  <a:gd name="T76" fmla="*/ 1388 w 1660"/>
                  <a:gd name="T77" fmla="*/ 106 h 1047"/>
                  <a:gd name="T78" fmla="*/ 1321 w 1660"/>
                  <a:gd name="T79" fmla="*/ 122 h 1047"/>
                  <a:gd name="T80" fmla="*/ 1311 w 1660"/>
                  <a:gd name="T81" fmla="*/ 124 h 1047"/>
                  <a:gd name="T82" fmla="*/ 1373 w 1660"/>
                  <a:gd name="T83" fmla="*/ 110 h 1047"/>
                  <a:gd name="T84" fmla="*/ 1455 w 1660"/>
                  <a:gd name="T85" fmla="*/ 172 h 1047"/>
                  <a:gd name="T86" fmla="*/ 1354 w 1660"/>
                  <a:gd name="T87" fmla="*/ 211 h 1047"/>
                  <a:gd name="T88" fmla="*/ 1055 w 1660"/>
                  <a:gd name="T89" fmla="*/ 297 h 1047"/>
                  <a:gd name="T90" fmla="*/ 1523 w 1660"/>
                  <a:gd name="T91" fmla="*/ 164 h 1047"/>
                  <a:gd name="T92" fmla="*/ 1578 w 1660"/>
                  <a:gd name="T93" fmla="*/ 166 h 1047"/>
                  <a:gd name="T94" fmla="*/ 1506 w 1660"/>
                  <a:gd name="T95" fmla="*/ 188 h 1047"/>
                  <a:gd name="T96" fmla="*/ 1398 w 1660"/>
                  <a:gd name="T97" fmla="*/ 226 h 1047"/>
                  <a:gd name="T98" fmla="*/ 1305 w 1660"/>
                  <a:gd name="T99" fmla="*/ 254 h 1047"/>
                  <a:gd name="T100" fmla="*/ 1612 w 1660"/>
                  <a:gd name="T101" fmla="*/ 149 h 1047"/>
                  <a:gd name="T102" fmla="*/ 1337 w 1660"/>
                  <a:gd name="T103" fmla="*/ 244 h 1047"/>
                  <a:gd name="T104" fmla="*/ 1424 w 1660"/>
                  <a:gd name="T105" fmla="*/ 251 h 1047"/>
                  <a:gd name="T106" fmla="*/ 1298 w 1660"/>
                  <a:gd name="T107" fmla="*/ 324 h 1047"/>
                  <a:gd name="T108" fmla="*/ 1332 w 1660"/>
                  <a:gd name="T109" fmla="*/ 312 h 1047"/>
                  <a:gd name="T110" fmla="*/ 1020 w 1660"/>
                  <a:gd name="T111" fmla="*/ 463 h 1047"/>
                  <a:gd name="T112" fmla="*/ 1011 w 1660"/>
                  <a:gd name="T113" fmla="*/ 483 h 1047"/>
                  <a:gd name="T114" fmla="*/ 1170 w 1660"/>
                  <a:gd name="T115" fmla="*/ 495 h 1047"/>
                  <a:gd name="T116" fmla="*/ 1132 w 1660"/>
                  <a:gd name="T117" fmla="*/ 511 h 1047"/>
                  <a:gd name="T118" fmla="*/ 1194 w 1660"/>
                  <a:gd name="T119" fmla="*/ 509 h 1047"/>
                  <a:gd name="T120" fmla="*/ 1062 w 1660"/>
                  <a:gd name="T121" fmla="*/ 671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0" h="1047">
                    <a:moveTo>
                      <a:pt x="863" y="141"/>
                    </a:moveTo>
                    <a:cubicBezTo>
                      <a:pt x="864" y="141"/>
                      <a:pt x="863" y="140"/>
                      <a:pt x="863" y="140"/>
                    </a:cubicBezTo>
                    <a:cubicBezTo>
                      <a:pt x="862" y="137"/>
                      <a:pt x="865" y="138"/>
                      <a:pt x="865" y="141"/>
                    </a:cubicBezTo>
                    <a:cubicBezTo>
                      <a:pt x="867" y="136"/>
                      <a:pt x="872" y="137"/>
                      <a:pt x="875" y="137"/>
                    </a:cubicBezTo>
                    <a:cubicBezTo>
                      <a:pt x="877" y="137"/>
                      <a:pt x="874" y="132"/>
                      <a:pt x="875" y="131"/>
                    </a:cubicBezTo>
                    <a:cubicBezTo>
                      <a:pt x="876" y="131"/>
                      <a:pt x="876" y="132"/>
                      <a:pt x="876" y="132"/>
                    </a:cubicBezTo>
                    <a:cubicBezTo>
                      <a:pt x="878" y="142"/>
                      <a:pt x="884" y="128"/>
                      <a:pt x="884" y="138"/>
                    </a:cubicBezTo>
                    <a:cubicBezTo>
                      <a:pt x="887" y="132"/>
                      <a:pt x="895" y="135"/>
                      <a:pt x="898" y="133"/>
                    </a:cubicBezTo>
                    <a:cubicBezTo>
                      <a:pt x="900" y="131"/>
                      <a:pt x="900" y="129"/>
                      <a:pt x="898" y="125"/>
                    </a:cubicBezTo>
                    <a:cubicBezTo>
                      <a:pt x="902" y="130"/>
                      <a:pt x="901" y="127"/>
                      <a:pt x="901" y="124"/>
                    </a:cubicBezTo>
                    <a:cubicBezTo>
                      <a:pt x="900" y="120"/>
                      <a:pt x="896" y="127"/>
                      <a:pt x="896" y="121"/>
                    </a:cubicBezTo>
                    <a:cubicBezTo>
                      <a:pt x="900" y="118"/>
                      <a:pt x="902" y="120"/>
                      <a:pt x="903" y="114"/>
                    </a:cubicBezTo>
                    <a:cubicBezTo>
                      <a:pt x="908" y="120"/>
                      <a:pt x="915" y="113"/>
                      <a:pt x="926" y="111"/>
                    </a:cubicBezTo>
                    <a:cubicBezTo>
                      <a:pt x="926" y="113"/>
                      <a:pt x="926" y="113"/>
                      <a:pt x="925" y="113"/>
                    </a:cubicBezTo>
                    <a:cubicBezTo>
                      <a:pt x="926" y="114"/>
                      <a:pt x="926" y="115"/>
                      <a:pt x="926" y="116"/>
                    </a:cubicBezTo>
                    <a:cubicBezTo>
                      <a:pt x="922" y="110"/>
                      <a:pt x="917" y="118"/>
                      <a:pt x="916" y="121"/>
                    </a:cubicBezTo>
                    <a:cubicBezTo>
                      <a:pt x="916" y="120"/>
                      <a:pt x="916" y="118"/>
                      <a:pt x="916" y="116"/>
                    </a:cubicBezTo>
                    <a:cubicBezTo>
                      <a:pt x="911" y="119"/>
                      <a:pt x="913" y="127"/>
                      <a:pt x="908" y="123"/>
                    </a:cubicBezTo>
                    <a:cubicBezTo>
                      <a:pt x="907" y="124"/>
                      <a:pt x="908" y="126"/>
                      <a:pt x="909" y="128"/>
                    </a:cubicBezTo>
                    <a:cubicBezTo>
                      <a:pt x="914" y="130"/>
                      <a:pt x="916" y="125"/>
                      <a:pt x="919" y="128"/>
                    </a:cubicBezTo>
                    <a:cubicBezTo>
                      <a:pt x="920" y="127"/>
                      <a:pt x="920" y="125"/>
                      <a:pt x="920" y="123"/>
                    </a:cubicBezTo>
                    <a:cubicBezTo>
                      <a:pt x="923" y="127"/>
                      <a:pt x="923" y="122"/>
                      <a:pt x="926" y="126"/>
                    </a:cubicBezTo>
                    <a:cubicBezTo>
                      <a:pt x="927" y="125"/>
                      <a:pt x="926" y="123"/>
                      <a:pt x="925" y="121"/>
                    </a:cubicBezTo>
                    <a:cubicBezTo>
                      <a:pt x="927" y="122"/>
                      <a:pt x="928" y="123"/>
                      <a:pt x="929" y="125"/>
                    </a:cubicBezTo>
                    <a:cubicBezTo>
                      <a:pt x="932" y="118"/>
                      <a:pt x="938" y="126"/>
                      <a:pt x="939" y="117"/>
                    </a:cubicBezTo>
                    <a:cubicBezTo>
                      <a:pt x="941" y="117"/>
                      <a:pt x="942" y="118"/>
                      <a:pt x="943" y="120"/>
                    </a:cubicBezTo>
                    <a:cubicBezTo>
                      <a:pt x="944" y="120"/>
                      <a:pt x="943" y="117"/>
                      <a:pt x="943" y="116"/>
                    </a:cubicBezTo>
                    <a:cubicBezTo>
                      <a:pt x="946" y="112"/>
                      <a:pt x="945" y="120"/>
                      <a:pt x="947" y="119"/>
                    </a:cubicBezTo>
                    <a:cubicBezTo>
                      <a:pt x="946" y="113"/>
                      <a:pt x="947" y="114"/>
                      <a:pt x="951" y="119"/>
                    </a:cubicBezTo>
                    <a:cubicBezTo>
                      <a:pt x="952" y="119"/>
                      <a:pt x="951" y="116"/>
                      <a:pt x="951" y="115"/>
                    </a:cubicBezTo>
                    <a:cubicBezTo>
                      <a:pt x="952" y="115"/>
                      <a:pt x="952" y="117"/>
                      <a:pt x="954" y="117"/>
                    </a:cubicBezTo>
                    <a:cubicBezTo>
                      <a:pt x="955" y="116"/>
                      <a:pt x="954" y="114"/>
                      <a:pt x="953" y="114"/>
                    </a:cubicBezTo>
                    <a:cubicBezTo>
                      <a:pt x="952" y="111"/>
                      <a:pt x="956" y="114"/>
                      <a:pt x="956" y="116"/>
                    </a:cubicBezTo>
                    <a:cubicBezTo>
                      <a:pt x="957" y="113"/>
                      <a:pt x="958" y="112"/>
                      <a:pt x="961" y="116"/>
                    </a:cubicBezTo>
                    <a:cubicBezTo>
                      <a:pt x="962" y="115"/>
                      <a:pt x="960" y="112"/>
                      <a:pt x="960" y="110"/>
                    </a:cubicBezTo>
                    <a:cubicBezTo>
                      <a:pt x="963" y="106"/>
                      <a:pt x="967" y="115"/>
                      <a:pt x="965" y="108"/>
                    </a:cubicBezTo>
                    <a:cubicBezTo>
                      <a:pt x="972" y="115"/>
                      <a:pt x="968" y="99"/>
                      <a:pt x="972" y="111"/>
                    </a:cubicBezTo>
                    <a:cubicBezTo>
                      <a:pt x="996" y="108"/>
                      <a:pt x="1018" y="89"/>
                      <a:pt x="1031" y="91"/>
                    </a:cubicBezTo>
                    <a:cubicBezTo>
                      <a:pt x="1031" y="91"/>
                      <a:pt x="1032" y="95"/>
                      <a:pt x="1032" y="95"/>
                    </a:cubicBezTo>
                    <a:cubicBezTo>
                      <a:pt x="1033" y="94"/>
                      <a:pt x="1032" y="92"/>
                      <a:pt x="1032" y="90"/>
                    </a:cubicBezTo>
                    <a:cubicBezTo>
                      <a:pt x="1035" y="87"/>
                      <a:pt x="1034" y="95"/>
                      <a:pt x="1036" y="94"/>
                    </a:cubicBezTo>
                    <a:cubicBezTo>
                      <a:pt x="1034" y="85"/>
                      <a:pt x="1049" y="88"/>
                      <a:pt x="1052" y="84"/>
                    </a:cubicBezTo>
                    <a:cubicBezTo>
                      <a:pt x="1054" y="84"/>
                      <a:pt x="1054" y="87"/>
                      <a:pt x="1052" y="87"/>
                    </a:cubicBezTo>
                    <a:cubicBezTo>
                      <a:pt x="1058" y="94"/>
                      <a:pt x="1069" y="81"/>
                      <a:pt x="1076" y="86"/>
                    </a:cubicBezTo>
                    <a:cubicBezTo>
                      <a:pt x="1078" y="84"/>
                      <a:pt x="1078" y="77"/>
                      <a:pt x="1074" y="80"/>
                    </a:cubicBezTo>
                    <a:cubicBezTo>
                      <a:pt x="1074" y="76"/>
                      <a:pt x="1080" y="77"/>
                      <a:pt x="1083" y="75"/>
                    </a:cubicBezTo>
                    <a:cubicBezTo>
                      <a:pt x="1084" y="81"/>
                      <a:pt x="1079" y="76"/>
                      <a:pt x="1078" y="80"/>
                    </a:cubicBezTo>
                    <a:cubicBezTo>
                      <a:pt x="1079" y="81"/>
                      <a:pt x="1080" y="81"/>
                      <a:pt x="1080" y="83"/>
                    </a:cubicBezTo>
                    <a:cubicBezTo>
                      <a:pt x="1080" y="82"/>
                      <a:pt x="1087" y="85"/>
                      <a:pt x="1085" y="80"/>
                    </a:cubicBezTo>
                    <a:cubicBezTo>
                      <a:pt x="1093" y="84"/>
                      <a:pt x="1110" y="75"/>
                      <a:pt x="1114" y="70"/>
                    </a:cubicBezTo>
                    <a:cubicBezTo>
                      <a:pt x="1115" y="80"/>
                      <a:pt x="1120" y="64"/>
                      <a:pt x="1123" y="71"/>
                    </a:cubicBezTo>
                    <a:cubicBezTo>
                      <a:pt x="1124" y="69"/>
                      <a:pt x="1123" y="65"/>
                      <a:pt x="1124" y="62"/>
                    </a:cubicBezTo>
                    <a:cubicBezTo>
                      <a:pt x="1126" y="62"/>
                      <a:pt x="1126" y="68"/>
                      <a:pt x="1128" y="71"/>
                    </a:cubicBezTo>
                    <a:cubicBezTo>
                      <a:pt x="1134" y="69"/>
                      <a:pt x="1135" y="67"/>
                      <a:pt x="1140" y="68"/>
                    </a:cubicBezTo>
                    <a:cubicBezTo>
                      <a:pt x="1141" y="68"/>
                      <a:pt x="1140" y="64"/>
                      <a:pt x="1138" y="64"/>
                    </a:cubicBezTo>
                    <a:cubicBezTo>
                      <a:pt x="1139" y="59"/>
                      <a:pt x="1143" y="65"/>
                      <a:pt x="1144" y="69"/>
                    </a:cubicBezTo>
                    <a:cubicBezTo>
                      <a:pt x="1145" y="66"/>
                      <a:pt x="1144" y="65"/>
                      <a:pt x="1142" y="61"/>
                    </a:cubicBezTo>
                    <a:cubicBezTo>
                      <a:pt x="1146" y="65"/>
                      <a:pt x="1147" y="65"/>
                      <a:pt x="1151" y="62"/>
                    </a:cubicBezTo>
                    <a:cubicBezTo>
                      <a:pt x="1150" y="58"/>
                      <a:pt x="1145" y="65"/>
                      <a:pt x="1145" y="59"/>
                    </a:cubicBezTo>
                    <a:cubicBezTo>
                      <a:pt x="1147" y="60"/>
                      <a:pt x="1148" y="60"/>
                      <a:pt x="1151" y="58"/>
                    </a:cubicBezTo>
                    <a:cubicBezTo>
                      <a:pt x="1153" y="69"/>
                      <a:pt x="1158" y="59"/>
                      <a:pt x="1162" y="65"/>
                    </a:cubicBezTo>
                    <a:cubicBezTo>
                      <a:pt x="1163" y="64"/>
                      <a:pt x="1162" y="62"/>
                      <a:pt x="1162" y="60"/>
                    </a:cubicBezTo>
                    <a:cubicBezTo>
                      <a:pt x="1164" y="60"/>
                      <a:pt x="1165" y="62"/>
                      <a:pt x="1166" y="65"/>
                    </a:cubicBezTo>
                    <a:cubicBezTo>
                      <a:pt x="1169" y="59"/>
                      <a:pt x="1177" y="59"/>
                      <a:pt x="1178" y="61"/>
                    </a:cubicBezTo>
                    <a:cubicBezTo>
                      <a:pt x="1199" y="55"/>
                      <a:pt x="1243" y="44"/>
                      <a:pt x="1258" y="39"/>
                    </a:cubicBezTo>
                    <a:cubicBezTo>
                      <a:pt x="1295" y="26"/>
                      <a:pt x="1354" y="10"/>
                      <a:pt x="1393" y="0"/>
                    </a:cubicBezTo>
                    <a:cubicBezTo>
                      <a:pt x="1394" y="1"/>
                      <a:pt x="1393" y="2"/>
                      <a:pt x="1392" y="2"/>
                    </a:cubicBezTo>
                    <a:cubicBezTo>
                      <a:pt x="1393" y="3"/>
                      <a:pt x="1393" y="4"/>
                      <a:pt x="1393" y="5"/>
                    </a:cubicBezTo>
                    <a:cubicBezTo>
                      <a:pt x="1360" y="14"/>
                      <a:pt x="1304" y="30"/>
                      <a:pt x="1269" y="42"/>
                    </a:cubicBezTo>
                    <a:cubicBezTo>
                      <a:pt x="1269" y="41"/>
                      <a:pt x="1268" y="39"/>
                      <a:pt x="1268" y="39"/>
                    </a:cubicBezTo>
                    <a:cubicBezTo>
                      <a:pt x="1257" y="42"/>
                      <a:pt x="1235" y="46"/>
                      <a:pt x="1224" y="53"/>
                    </a:cubicBezTo>
                    <a:cubicBezTo>
                      <a:pt x="1218" y="56"/>
                      <a:pt x="1187" y="67"/>
                      <a:pt x="1179" y="67"/>
                    </a:cubicBezTo>
                    <a:cubicBezTo>
                      <a:pt x="1176" y="67"/>
                      <a:pt x="1171" y="77"/>
                      <a:pt x="1168" y="71"/>
                    </a:cubicBezTo>
                    <a:cubicBezTo>
                      <a:pt x="1151" y="83"/>
                      <a:pt x="1133" y="85"/>
                      <a:pt x="1113" y="93"/>
                    </a:cubicBezTo>
                    <a:cubicBezTo>
                      <a:pt x="1102" y="98"/>
                      <a:pt x="1087" y="98"/>
                      <a:pt x="1078" y="101"/>
                    </a:cubicBezTo>
                    <a:cubicBezTo>
                      <a:pt x="1076" y="102"/>
                      <a:pt x="1078" y="107"/>
                      <a:pt x="1074" y="101"/>
                    </a:cubicBezTo>
                    <a:cubicBezTo>
                      <a:pt x="1073" y="102"/>
                      <a:pt x="1074" y="104"/>
                      <a:pt x="1075" y="106"/>
                    </a:cubicBezTo>
                    <a:cubicBezTo>
                      <a:pt x="1073" y="105"/>
                      <a:pt x="1072" y="104"/>
                      <a:pt x="1071" y="102"/>
                    </a:cubicBezTo>
                    <a:cubicBezTo>
                      <a:pt x="1070" y="103"/>
                      <a:pt x="1071" y="105"/>
                      <a:pt x="1071" y="107"/>
                    </a:cubicBezTo>
                    <a:cubicBezTo>
                      <a:pt x="1070" y="106"/>
                      <a:pt x="1069" y="106"/>
                      <a:pt x="1068" y="103"/>
                    </a:cubicBezTo>
                    <a:cubicBezTo>
                      <a:pt x="1067" y="104"/>
                      <a:pt x="1067" y="107"/>
                      <a:pt x="1068" y="110"/>
                    </a:cubicBezTo>
                    <a:cubicBezTo>
                      <a:pt x="1066" y="110"/>
                      <a:pt x="1065" y="105"/>
                      <a:pt x="1064" y="104"/>
                    </a:cubicBezTo>
                    <a:cubicBezTo>
                      <a:pt x="1063" y="109"/>
                      <a:pt x="1065" y="112"/>
                      <a:pt x="1060" y="109"/>
                    </a:cubicBezTo>
                    <a:cubicBezTo>
                      <a:pt x="1061" y="111"/>
                      <a:pt x="1063" y="111"/>
                      <a:pt x="1063" y="114"/>
                    </a:cubicBezTo>
                    <a:cubicBezTo>
                      <a:pt x="1074" y="109"/>
                      <a:pt x="1081" y="112"/>
                      <a:pt x="1085" y="107"/>
                    </a:cubicBezTo>
                    <a:cubicBezTo>
                      <a:pt x="1098" y="109"/>
                      <a:pt x="1136" y="93"/>
                      <a:pt x="1157" y="87"/>
                    </a:cubicBezTo>
                    <a:cubicBezTo>
                      <a:pt x="1158" y="87"/>
                      <a:pt x="1158" y="90"/>
                      <a:pt x="1159" y="92"/>
                    </a:cubicBezTo>
                    <a:cubicBezTo>
                      <a:pt x="1168" y="86"/>
                      <a:pt x="1179" y="88"/>
                      <a:pt x="1193" y="82"/>
                    </a:cubicBezTo>
                    <a:cubicBezTo>
                      <a:pt x="1191" y="86"/>
                      <a:pt x="1183" y="89"/>
                      <a:pt x="1176" y="89"/>
                    </a:cubicBezTo>
                    <a:cubicBezTo>
                      <a:pt x="1174" y="90"/>
                      <a:pt x="1179" y="95"/>
                      <a:pt x="1179" y="100"/>
                    </a:cubicBezTo>
                    <a:cubicBezTo>
                      <a:pt x="1183" y="100"/>
                      <a:pt x="1180" y="96"/>
                      <a:pt x="1180" y="93"/>
                    </a:cubicBezTo>
                    <a:cubicBezTo>
                      <a:pt x="1181" y="93"/>
                      <a:pt x="1183" y="95"/>
                      <a:pt x="1184" y="98"/>
                    </a:cubicBezTo>
                    <a:cubicBezTo>
                      <a:pt x="1185" y="92"/>
                      <a:pt x="1192" y="99"/>
                      <a:pt x="1191" y="92"/>
                    </a:cubicBezTo>
                    <a:cubicBezTo>
                      <a:pt x="1209" y="95"/>
                      <a:pt x="1230" y="77"/>
                      <a:pt x="1246" y="81"/>
                    </a:cubicBezTo>
                    <a:cubicBezTo>
                      <a:pt x="1265" y="74"/>
                      <a:pt x="1291" y="67"/>
                      <a:pt x="1313" y="61"/>
                    </a:cubicBezTo>
                    <a:cubicBezTo>
                      <a:pt x="1312" y="64"/>
                      <a:pt x="1309" y="64"/>
                      <a:pt x="1308" y="66"/>
                    </a:cubicBezTo>
                    <a:cubicBezTo>
                      <a:pt x="1306" y="66"/>
                      <a:pt x="1307" y="65"/>
                      <a:pt x="1307" y="64"/>
                    </a:cubicBezTo>
                    <a:cubicBezTo>
                      <a:pt x="1306" y="66"/>
                      <a:pt x="1305" y="66"/>
                      <a:pt x="1302" y="65"/>
                    </a:cubicBezTo>
                    <a:cubicBezTo>
                      <a:pt x="1306" y="71"/>
                      <a:pt x="1287" y="63"/>
                      <a:pt x="1295" y="80"/>
                    </a:cubicBezTo>
                    <a:cubicBezTo>
                      <a:pt x="1331" y="75"/>
                      <a:pt x="1359" y="59"/>
                      <a:pt x="1388" y="55"/>
                    </a:cubicBezTo>
                    <a:cubicBezTo>
                      <a:pt x="1388" y="55"/>
                      <a:pt x="1389" y="58"/>
                      <a:pt x="1389" y="58"/>
                    </a:cubicBezTo>
                    <a:cubicBezTo>
                      <a:pt x="1390" y="58"/>
                      <a:pt x="1391" y="50"/>
                      <a:pt x="1393" y="59"/>
                    </a:cubicBezTo>
                    <a:cubicBezTo>
                      <a:pt x="1394" y="58"/>
                      <a:pt x="1393" y="56"/>
                      <a:pt x="1393" y="54"/>
                    </a:cubicBezTo>
                    <a:cubicBezTo>
                      <a:pt x="1416" y="49"/>
                      <a:pt x="1433" y="42"/>
                      <a:pt x="1464" y="36"/>
                    </a:cubicBezTo>
                    <a:cubicBezTo>
                      <a:pt x="1463" y="42"/>
                      <a:pt x="1465" y="34"/>
                      <a:pt x="1466" y="40"/>
                    </a:cubicBezTo>
                    <a:cubicBezTo>
                      <a:pt x="1470" y="38"/>
                      <a:pt x="1465" y="36"/>
                      <a:pt x="1467" y="35"/>
                    </a:cubicBezTo>
                    <a:cubicBezTo>
                      <a:pt x="1473" y="37"/>
                      <a:pt x="1470" y="34"/>
                      <a:pt x="1475" y="32"/>
                    </a:cubicBezTo>
                    <a:cubicBezTo>
                      <a:pt x="1475" y="34"/>
                      <a:pt x="1476" y="35"/>
                      <a:pt x="1476" y="37"/>
                    </a:cubicBezTo>
                    <a:cubicBezTo>
                      <a:pt x="1478" y="37"/>
                      <a:pt x="1475" y="33"/>
                      <a:pt x="1476" y="32"/>
                    </a:cubicBezTo>
                    <a:cubicBezTo>
                      <a:pt x="1474" y="35"/>
                      <a:pt x="1503" y="26"/>
                      <a:pt x="1499" y="29"/>
                    </a:cubicBezTo>
                    <a:cubicBezTo>
                      <a:pt x="1496" y="33"/>
                      <a:pt x="1492" y="30"/>
                      <a:pt x="1492" y="36"/>
                    </a:cubicBezTo>
                    <a:cubicBezTo>
                      <a:pt x="1486" y="37"/>
                      <a:pt x="1486" y="38"/>
                      <a:pt x="1484" y="36"/>
                    </a:cubicBezTo>
                    <a:cubicBezTo>
                      <a:pt x="1482" y="37"/>
                      <a:pt x="1479" y="46"/>
                      <a:pt x="1477" y="40"/>
                    </a:cubicBezTo>
                    <a:cubicBezTo>
                      <a:pt x="1476" y="40"/>
                      <a:pt x="1477" y="46"/>
                      <a:pt x="1475" y="40"/>
                    </a:cubicBezTo>
                    <a:cubicBezTo>
                      <a:pt x="1473" y="41"/>
                      <a:pt x="1475" y="45"/>
                      <a:pt x="1471" y="45"/>
                    </a:cubicBezTo>
                    <a:cubicBezTo>
                      <a:pt x="1477" y="50"/>
                      <a:pt x="1476" y="41"/>
                      <a:pt x="1479" y="49"/>
                    </a:cubicBezTo>
                    <a:cubicBezTo>
                      <a:pt x="1485" y="47"/>
                      <a:pt x="1483" y="46"/>
                      <a:pt x="1487" y="43"/>
                    </a:cubicBezTo>
                    <a:cubicBezTo>
                      <a:pt x="1490" y="45"/>
                      <a:pt x="1494" y="47"/>
                      <a:pt x="1494" y="42"/>
                    </a:cubicBezTo>
                    <a:cubicBezTo>
                      <a:pt x="1496" y="42"/>
                      <a:pt x="1496" y="45"/>
                      <a:pt x="1497" y="46"/>
                    </a:cubicBezTo>
                    <a:cubicBezTo>
                      <a:pt x="1504" y="38"/>
                      <a:pt x="1512" y="44"/>
                      <a:pt x="1515" y="37"/>
                    </a:cubicBezTo>
                    <a:cubicBezTo>
                      <a:pt x="1516" y="46"/>
                      <a:pt x="1506" y="48"/>
                      <a:pt x="1501" y="43"/>
                    </a:cubicBezTo>
                    <a:cubicBezTo>
                      <a:pt x="1502" y="51"/>
                      <a:pt x="1496" y="46"/>
                      <a:pt x="1496" y="51"/>
                    </a:cubicBezTo>
                    <a:cubicBezTo>
                      <a:pt x="1494" y="51"/>
                      <a:pt x="1496" y="49"/>
                      <a:pt x="1495" y="47"/>
                    </a:cubicBezTo>
                    <a:cubicBezTo>
                      <a:pt x="1486" y="56"/>
                      <a:pt x="1478" y="66"/>
                      <a:pt x="1463" y="70"/>
                    </a:cubicBezTo>
                    <a:cubicBezTo>
                      <a:pt x="1465" y="75"/>
                      <a:pt x="1471" y="72"/>
                      <a:pt x="1471" y="76"/>
                    </a:cubicBezTo>
                    <a:cubicBezTo>
                      <a:pt x="1472" y="79"/>
                      <a:pt x="1467" y="75"/>
                      <a:pt x="1465" y="77"/>
                    </a:cubicBezTo>
                    <a:cubicBezTo>
                      <a:pt x="1467" y="80"/>
                      <a:pt x="1469" y="82"/>
                      <a:pt x="1470" y="86"/>
                    </a:cubicBezTo>
                    <a:cubicBezTo>
                      <a:pt x="1472" y="85"/>
                      <a:pt x="1470" y="82"/>
                      <a:pt x="1470" y="79"/>
                    </a:cubicBezTo>
                    <a:cubicBezTo>
                      <a:pt x="1478" y="96"/>
                      <a:pt x="1491" y="82"/>
                      <a:pt x="1499" y="85"/>
                    </a:cubicBezTo>
                    <a:cubicBezTo>
                      <a:pt x="1486" y="93"/>
                      <a:pt x="1470" y="94"/>
                      <a:pt x="1452" y="99"/>
                    </a:cubicBezTo>
                    <a:cubicBezTo>
                      <a:pt x="1450" y="100"/>
                      <a:pt x="1455" y="106"/>
                      <a:pt x="1450" y="105"/>
                    </a:cubicBezTo>
                    <a:cubicBezTo>
                      <a:pt x="1449" y="102"/>
                      <a:pt x="1450" y="101"/>
                      <a:pt x="1450" y="99"/>
                    </a:cubicBezTo>
                    <a:cubicBezTo>
                      <a:pt x="1448" y="104"/>
                      <a:pt x="1445" y="108"/>
                      <a:pt x="1439" y="112"/>
                    </a:cubicBezTo>
                    <a:cubicBezTo>
                      <a:pt x="1443" y="117"/>
                      <a:pt x="1449" y="108"/>
                      <a:pt x="1451" y="116"/>
                    </a:cubicBezTo>
                    <a:cubicBezTo>
                      <a:pt x="1453" y="116"/>
                      <a:pt x="1452" y="114"/>
                      <a:pt x="1452" y="113"/>
                    </a:cubicBezTo>
                    <a:cubicBezTo>
                      <a:pt x="1453" y="112"/>
                      <a:pt x="1454" y="117"/>
                      <a:pt x="1455" y="116"/>
                    </a:cubicBezTo>
                    <a:cubicBezTo>
                      <a:pt x="1458" y="116"/>
                      <a:pt x="1451" y="112"/>
                      <a:pt x="1456" y="111"/>
                    </a:cubicBezTo>
                    <a:cubicBezTo>
                      <a:pt x="1458" y="117"/>
                      <a:pt x="1460" y="117"/>
                      <a:pt x="1458" y="120"/>
                    </a:cubicBezTo>
                    <a:cubicBezTo>
                      <a:pt x="1464" y="118"/>
                      <a:pt x="1456" y="114"/>
                      <a:pt x="1458" y="111"/>
                    </a:cubicBezTo>
                    <a:cubicBezTo>
                      <a:pt x="1462" y="108"/>
                      <a:pt x="1459" y="114"/>
                      <a:pt x="1462" y="118"/>
                    </a:cubicBezTo>
                    <a:cubicBezTo>
                      <a:pt x="1470" y="113"/>
                      <a:pt x="1482" y="115"/>
                      <a:pt x="1495" y="108"/>
                    </a:cubicBezTo>
                    <a:cubicBezTo>
                      <a:pt x="1495" y="106"/>
                      <a:pt x="1494" y="106"/>
                      <a:pt x="1493" y="104"/>
                    </a:cubicBezTo>
                    <a:cubicBezTo>
                      <a:pt x="1493" y="109"/>
                      <a:pt x="1491" y="107"/>
                      <a:pt x="1488" y="106"/>
                    </a:cubicBezTo>
                    <a:cubicBezTo>
                      <a:pt x="1485" y="112"/>
                      <a:pt x="1480" y="110"/>
                      <a:pt x="1477" y="109"/>
                    </a:cubicBezTo>
                    <a:cubicBezTo>
                      <a:pt x="1480" y="102"/>
                      <a:pt x="1491" y="106"/>
                      <a:pt x="1501" y="100"/>
                    </a:cubicBezTo>
                    <a:cubicBezTo>
                      <a:pt x="1503" y="104"/>
                      <a:pt x="1501" y="104"/>
                      <a:pt x="1502" y="108"/>
                    </a:cubicBezTo>
                    <a:cubicBezTo>
                      <a:pt x="1504" y="106"/>
                      <a:pt x="1503" y="104"/>
                      <a:pt x="1503" y="101"/>
                    </a:cubicBezTo>
                    <a:cubicBezTo>
                      <a:pt x="1525" y="101"/>
                      <a:pt x="1558" y="90"/>
                      <a:pt x="1588" y="88"/>
                    </a:cubicBezTo>
                    <a:cubicBezTo>
                      <a:pt x="1580" y="94"/>
                      <a:pt x="1565" y="102"/>
                      <a:pt x="1559" y="101"/>
                    </a:cubicBezTo>
                    <a:cubicBezTo>
                      <a:pt x="1557" y="100"/>
                      <a:pt x="1562" y="99"/>
                      <a:pt x="1558" y="101"/>
                    </a:cubicBezTo>
                    <a:cubicBezTo>
                      <a:pt x="1557" y="102"/>
                      <a:pt x="1556" y="97"/>
                      <a:pt x="1555" y="97"/>
                    </a:cubicBezTo>
                    <a:cubicBezTo>
                      <a:pt x="1556" y="97"/>
                      <a:pt x="1553" y="106"/>
                      <a:pt x="1552" y="97"/>
                    </a:cubicBezTo>
                    <a:cubicBezTo>
                      <a:pt x="1551" y="97"/>
                      <a:pt x="1552" y="100"/>
                      <a:pt x="1551" y="100"/>
                    </a:cubicBezTo>
                    <a:cubicBezTo>
                      <a:pt x="1559" y="110"/>
                      <a:pt x="1571" y="105"/>
                      <a:pt x="1580" y="104"/>
                    </a:cubicBezTo>
                    <a:cubicBezTo>
                      <a:pt x="1580" y="106"/>
                      <a:pt x="1581" y="109"/>
                      <a:pt x="1582" y="111"/>
                    </a:cubicBezTo>
                    <a:cubicBezTo>
                      <a:pt x="1598" y="117"/>
                      <a:pt x="1625" y="105"/>
                      <a:pt x="1641" y="108"/>
                    </a:cubicBezTo>
                    <a:cubicBezTo>
                      <a:pt x="1635" y="115"/>
                      <a:pt x="1631" y="113"/>
                      <a:pt x="1623" y="118"/>
                    </a:cubicBezTo>
                    <a:cubicBezTo>
                      <a:pt x="1621" y="119"/>
                      <a:pt x="1625" y="127"/>
                      <a:pt x="1626" y="128"/>
                    </a:cubicBezTo>
                    <a:cubicBezTo>
                      <a:pt x="1627" y="126"/>
                      <a:pt x="1628" y="126"/>
                      <a:pt x="1630" y="125"/>
                    </a:cubicBezTo>
                    <a:cubicBezTo>
                      <a:pt x="1627" y="126"/>
                      <a:pt x="1629" y="137"/>
                      <a:pt x="1631" y="141"/>
                    </a:cubicBezTo>
                    <a:cubicBezTo>
                      <a:pt x="1633" y="140"/>
                      <a:pt x="1631" y="136"/>
                      <a:pt x="1630" y="132"/>
                    </a:cubicBezTo>
                    <a:cubicBezTo>
                      <a:pt x="1636" y="145"/>
                      <a:pt x="1649" y="139"/>
                      <a:pt x="1660" y="141"/>
                    </a:cubicBezTo>
                    <a:cubicBezTo>
                      <a:pt x="1595" y="168"/>
                      <a:pt x="1516" y="187"/>
                      <a:pt x="1469" y="208"/>
                    </a:cubicBezTo>
                    <a:cubicBezTo>
                      <a:pt x="1468" y="207"/>
                      <a:pt x="1468" y="203"/>
                      <a:pt x="1464" y="205"/>
                    </a:cubicBezTo>
                    <a:cubicBezTo>
                      <a:pt x="1462" y="206"/>
                      <a:pt x="1464" y="207"/>
                      <a:pt x="1466" y="207"/>
                    </a:cubicBezTo>
                    <a:cubicBezTo>
                      <a:pt x="1466" y="212"/>
                      <a:pt x="1462" y="203"/>
                      <a:pt x="1459" y="206"/>
                    </a:cubicBezTo>
                    <a:cubicBezTo>
                      <a:pt x="1459" y="204"/>
                      <a:pt x="1460" y="203"/>
                      <a:pt x="1460" y="201"/>
                    </a:cubicBezTo>
                    <a:cubicBezTo>
                      <a:pt x="1459" y="208"/>
                      <a:pt x="1449" y="211"/>
                      <a:pt x="1444" y="213"/>
                    </a:cubicBezTo>
                    <a:cubicBezTo>
                      <a:pt x="1441" y="214"/>
                      <a:pt x="1441" y="208"/>
                      <a:pt x="1440" y="206"/>
                    </a:cubicBezTo>
                    <a:cubicBezTo>
                      <a:pt x="1437" y="208"/>
                      <a:pt x="1441" y="209"/>
                      <a:pt x="1440" y="212"/>
                    </a:cubicBezTo>
                    <a:cubicBezTo>
                      <a:pt x="1434" y="206"/>
                      <a:pt x="1418" y="215"/>
                      <a:pt x="1416" y="218"/>
                    </a:cubicBezTo>
                    <a:cubicBezTo>
                      <a:pt x="1412" y="218"/>
                      <a:pt x="1414" y="215"/>
                      <a:pt x="1414" y="212"/>
                    </a:cubicBezTo>
                    <a:cubicBezTo>
                      <a:pt x="1409" y="212"/>
                      <a:pt x="1413" y="217"/>
                      <a:pt x="1409" y="217"/>
                    </a:cubicBezTo>
                    <a:cubicBezTo>
                      <a:pt x="1409" y="215"/>
                      <a:pt x="1408" y="212"/>
                      <a:pt x="1407" y="210"/>
                    </a:cubicBezTo>
                    <a:cubicBezTo>
                      <a:pt x="1405" y="211"/>
                      <a:pt x="1396" y="214"/>
                      <a:pt x="1404" y="214"/>
                    </a:cubicBezTo>
                    <a:cubicBezTo>
                      <a:pt x="1403" y="220"/>
                      <a:pt x="1398" y="214"/>
                      <a:pt x="1396" y="215"/>
                    </a:cubicBezTo>
                    <a:cubicBezTo>
                      <a:pt x="1398" y="217"/>
                      <a:pt x="1400" y="217"/>
                      <a:pt x="1401" y="221"/>
                    </a:cubicBezTo>
                    <a:cubicBezTo>
                      <a:pt x="1397" y="221"/>
                      <a:pt x="1398" y="225"/>
                      <a:pt x="1400" y="228"/>
                    </a:cubicBezTo>
                    <a:cubicBezTo>
                      <a:pt x="1395" y="231"/>
                      <a:pt x="1389" y="233"/>
                      <a:pt x="1385" y="236"/>
                    </a:cubicBezTo>
                    <a:cubicBezTo>
                      <a:pt x="1386" y="238"/>
                      <a:pt x="1388" y="237"/>
                      <a:pt x="1388" y="240"/>
                    </a:cubicBezTo>
                    <a:cubicBezTo>
                      <a:pt x="1388" y="240"/>
                      <a:pt x="1387" y="241"/>
                      <a:pt x="1386" y="241"/>
                    </a:cubicBezTo>
                    <a:cubicBezTo>
                      <a:pt x="1399" y="241"/>
                      <a:pt x="1416" y="240"/>
                      <a:pt x="1430" y="238"/>
                    </a:cubicBezTo>
                    <a:cubicBezTo>
                      <a:pt x="1437" y="237"/>
                      <a:pt x="1441" y="234"/>
                      <a:pt x="1448" y="234"/>
                    </a:cubicBezTo>
                    <a:cubicBezTo>
                      <a:pt x="1449" y="233"/>
                      <a:pt x="1448" y="231"/>
                      <a:pt x="1448" y="229"/>
                    </a:cubicBezTo>
                    <a:cubicBezTo>
                      <a:pt x="1458" y="231"/>
                      <a:pt x="1468" y="226"/>
                      <a:pt x="1478" y="228"/>
                    </a:cubicBezTo>
                    <a:cubicBezTo>
                      <a:pt x="1480" y="230"/>
                      <a:pt x="1471" y="230"/>
                      <a:pt x="1476" y="232"/>
                    </a:cubicBezTo>
                    <a:cubicBezTo>
                      <a:pt x="1477" y="236"/>
                      <a:pt x="1472" y="233"/>
                      <a:pt x="1473" y="229"/>
                    </a:cubicBezTo>
                    <a:cubicBezTo>
                      <a:pt x="1470" y="234"/>
                      <a:pt x="1468" y="233"/>
                      <a:pt x="1463" y="236"/>
                    </a:cubicBezTo>
                    <a:cubicBezTo>
                      <a:pt x="1465" y="241"/>
                      <a:pt x="1472" y="238"/>
                      <a:pt x="1471" y="238"/>
                    </a:cubicBezTo>
                    <a:cubicBezTo>
                      <a:pt x="1477" y="236"/>
                      <a:pt x="1485" y="235"/>
                      <a:pt x="1488" y="228"/>
                    </a:cubicBezTo>
                    <a:cubicBezTo>
                      <a:pt x="1490" y="227"/>
                      <a:pt x="1491" y="231"/>
                      <a:pt x="1493" y="231"/>
                    </a:cubicBezTo>
                    <a:cubicBezTo>
                      <a:pt x="1494" y="220"/>
                      <a:pt x="1484" y="232"/>
                      <a:pt x="1479" y="226"/>
                    </a:cubicBezTo>
                    <a:cubicBezTo>
                      <a:pt x="1485" y="225"/>
                      <a:pt x="1485" y="224"/>
                      <a:pt x="1492" y="222"/>
                    </a:cubicBezTo>
                    <a:cubicBezTo>
                      <a:pt x="1492" y="223"/>
                      <a:pt x="1491" y="223"/>
                      <a:pt x="1491" y="225"/>
                    </a:cubicBezTo>
                    <a:cubicBezTo>
                      <a:pt x="1500" y="220"/>
                      <a:pt x="1503" y="222"/>
                      <a:pt x="1514" y="218"/>
                    </a:cubicBezTo>
                    <a:cubicBezTo>
                      <a:pt x="1508" y="225"/>
                      <a:pt x="1521" y="218"/>
                      <a:pt x="1527" y="217"/>
                    </a:cubicBezTo>
                    <a:cubicBezTo>
                      <a:pt x="1540" y="215"/>
                      <a:pt x="1566" y="216"/>
                      <a:pt x="1576" y="211"/>
                    </a:cubicBezTo>
                    <a:cubicBezTo>
                      <a:pt x="1587" y="220"/>
                      <a:pt x="1598" y="200"/>
                      <a:pt x="1612" y="210"/>
                    </a:cubicBezTo>
                    <a:cubicBezTo>
                      <a:pt x="1608" y="215"/>
                      <a:pt x="1605" y="214"/>
                      <a:pt x="1604" y="218"/>
                    </a:cubicBezTo>
                    <a:cubicBezTo>
                      <a:pt x="1600" y="214"/>
                      <a:pt x="1602" y="218"/>
                      <a:pt x="1599" y="220"/>
                    </a:cubicBezTo>
                    <a:cubicBezTo>
                      <a:pt x="1599" y="219"/>
                      <a:pt x="1598" y="218"/>
                      <a:pt x="1598" y="217"/>
                    </a:cubicBezTo>
                    <a:cubicBezTo>
                      <a:pt x="1597" y="217"/>
                      <a:pt x="1598" y="219"/>
                      <a:pt x="1598" y="220"/>
                    </a:cubicBezTo>
                    <a:cubicBezTo>
                      <a:pt x="1597" y="220"/>
                      <a:pt x="1596" y="218"/>
                      <a:pt x="1596" y="217"/>
                    </a:cubicBezTo>
                    <a:cubicBezTo>
                      <a:pt x="1597" y="224"/>
                      <a:pt x="1587" y="213"/>
                      <a:pt x="1591" y="224"/>
                    </a:cubicBezTo>
                    <a:cubicBezTo>
                      <a:pt x="1591" y="223"/>
                      <a:pt x="1575" y="211"/>
                      <a:pt x="1579" y="224"/>
                    </a:cubicBezTo>
                    <a:cubicBezTo>
                      <a:pt x="1577" y="223"/>
                      <a:pt x="1575" y="224"/>
                      <a:pt x="1573" y="221"/>
                    </a:cubicBezTo>
                    <a:cubicBezTo>
                      <a:pt x="1570" y="232"/>
                      <a:pt x="1557" y="227"/>
                      <a:pt x="1548" y="233"/>
                    </a:cubicBezTo>
                    <a:cubicBezTo>
                      <a:pt x="1543" y="231"/>
                      <a:pt x="1554" y="231"/>
                      <a:pt x="1552" y="228"/>
                    </a:cubicBezTo>
                    <a:cubicBezTo>
                      <a:pt x="1540" y="232"/>
                      <a:pt x="1527" y="242"/>
                      <a:pt x="1510" y="243"/>
                    </a:cubicBezTo>
                    <a:cubicBezTo>
                      <a:pt x="1508" y="245"/>
                      <a:pt x="1515" y="249"/>
                      <a:pt x="1509" y="250"/>
                    </a:cubicBezTo>
                    <a:cubicBezTo>
                      <a:pt x="1507" y="245"/>
                      <a:pt x="1506" y="240"/>
                      <a:pt x="1504" y="235"/>
                    </a:cubicBezTo>
                    <a:cubicBezTo>
                      <a:pt x="1503" y="232"/>
                      <a:pt x="1502" y="238"/>
                      <a:pt x="1500" y="235"/>
                    </a:cubicBezTo>
                    <a:cubicBezTo>
                      <a:pt x="1501" y="239"/>
                      <a:pt x="1502" y="242"/>
                      <a:pt x="1503" y="246"/>
                    </a:cubicBezTo>
                    <a:cubicBezTo>
                      <a:pt x="1501" y="245"/>
                      <a:pt x="1498" y="245"/>
                      <a:pt x="1497" y="244"/>
                    </a:cubicBezTo>
                    <a:cubicBezTo>
                      <a:pt x="1496" y="241"/>
                      <a:pt x="1498" y="240"/>
                      <a:pt x="1500" y="241"/>
                    </a:cubicBezTo>
                    <a:cubicBezTo>
                      <a:pt x="1500" y="236"/>
                      <a:pt x="1495" y="241"/>
                      <a:pt x="1493" y="241"/>
                    </a:cubicBezTo>
                    <a:cubicBezTo>
                      <a:pt x="1493" y="243"/>
                      <a:pt x="1494" y="245"/>
                      <a:pt x="1492" y="248"/>
                    </a:cubicBezTo>
                    <a:cubicBezTo>
                      <a:pt x="1487" y="238"/>
                      <a:pt x="1479" y="247"/>
                      <a:pt x="1472" y="250"/>
                    </a:cubicBezTo>
                    <a:cubicBezTo>
                      <a:pt x="1475" y="254"/>
                      <a:pt x="1477" y="248"/>
                      <a:pt x="1480" y="248"/>
                    </a:cubicBezTo>
                    <a:cubicBezTo>
                      <a:pt x="1479" y="254"/>
                      <a:pt x="1474" y="259"/>
                      <a:pt x="1469" y="258"/>
                    </a:cubicBezTo>
                    <a:cubicBezTo>
                      <a:pt x="1468" y="256"/>
                      <a:pt x="1467" y="253"/>
                      <a:pt x="1467" y="251"/>
                    </a:cubicBezTo>
                    <a:cubicBezTo>
                      <a:pt x="1466" y="252"/>
                      <a:pt x="1465" y="259"/>
                      <a:pt x="1468" y="258"/>
                    </a:cubicBezTo>
                    <a:cubicBezTo>
                      <a:pt x="1467" y="262"/>
                      <a:pt x="1460" y="252"/>
                      <a:pt x="1462" y="262"/>
                    </a:cubicBezTo>
                    <a:cubicBezTo>
                      <a:pt x="1460" y="262"/>
                      <a:pt x="1459" y="261"/>
                      <a:pt x="1458" y="258"/>
                    </a:cubicBezTo>
                    <a:cubicBezTo>
                      <a:pt x="1456" y="266"/>
                      <a:pt x="1443" y="261"/>
                      <a:pt x="1442" y="268"/>
                    </a:cubicBezTo>
                    <a:cubicBezTo>
                      <a:pt x="1438" y="262"/>
                      <a:pt x="1434" y="270"/>
                      <a:pt x="1431" y="265"/>
                    </a:cubicBezTo>
                    <a:cubicBezTo>
                      <a:pt x="1428" y="271"/>
                      <a:pt x="1426" y="267"/>
                      <a:pt x="1420" y="272"/>
                    </a:cubicBezTo>
                    <a:cubicBezTo>
                      <a:pt x="1431" y="272"/>
                      <a:pt x="1412" y="281"/>
                      <a:pt x="1410" y="275"/>
                    </a:cubicBezTo>
                    <a:cubicBezTo>
                      <a:pt x="1408" y="276"/>
                      <a:pt x="1414" y="280"/>
                      <a:pt x="1412" y="283"/>
                    </a:cubicBezTo>
                    <a:cubicBezTo>
                      <a:pt x="1405" y="279"/>
                      <a:pt x="1407" y="286"/>
                      <a:pt x="1400" y="287"/>
                    </a:cubicBezTo>
                    <a:cubicBezTo>
                      <a:pt x="1402" y="292"/>
                      <a:pt x="1413" y="288"/>
                      <a:pt x="1414" y="287"/>
                    </a:cubicBezTo>
                    <a:cubicBezTo>
                      <a:pt x="1420" y="289"/>
                      <a:pt x="1411" y="290"/>
                      <a:pt x="1412" y="293"/>
                    </a:cubicBezTo>
                    <a:cubicBezTo>
                      <a:pt x="1410" y="293"/>
                      <a:pt x="1410" y="287"/>
                      <a:pt x="1407" y="289"/>
                    </a:cubicBezTo>
                    <a:cubicBezTo>
                      <a:pt x="1405" y="290"/>
                      <a:pt x="1407" y="293"/>
                      <a:pt x="1407" y="296"/>
                    </a:cubicBezTo>
                    <a:cubicBezTo>
                      <a:pt x="1403" y="291"/>
                      <a:pt x="1400" y="304"/>
                      <a:pt x="1398" y="297"/>
                    </a:cubicBezTo>
                    <a:cubicBezTo>
                      <a:pt x="1398" y="298"/>
                      <a:pt x="1398" y="300"/>
                      <a:pt x="1398" y="302"/>
                    </a:cubicBezTo>
                    <a:cubicBezTo>
                      <a:pt x="1388" y="298"/>
                      <a:pt x="1384" y="309"/>
                      <a:pt x="1379" y="302"/>
                    </a:cubicBezTo>
                    <a:cubicBezTo>
                      <a:pt x="1386" y="305"/>
                      <a:pt x="1383" y="292"/>
                      <a:pt x="1390" y="288"/>
                    </a:cubicBezTo>
                    <a:cubicBezTo>
                      <a:pt x="1391" y="292"/>
                      <a:pt x="1392" y="296"/>
                      <a:pt x="1394" y="295"/>
                    </a:cubicBezTo>
                    <a:cubicBezTo>
                      <a:pt x="1397" y="291"/>
                      <a:pt x="1390" y="292"/>
                      <a:pt x="1390" y="285"/>
                    </a:cubicBezTo>
                    <a:cubicBezTo>
                      <a:pt x="1394" y="285"/>
                      <a:pt x="1397" y="286"/>
                      <a:pt x="1399" y="282"/>
                    </a:cubicBezTo>
                    <a:cubicBezTo>
                      <a:pt x="1390" y="281"/>
                      <a:pt x="1381" y="289"/>
                      <a:pt x="1378" y="284"/>
                    </a:cubicBezTo>
                    <a:cubicBezTo>
                      <a:pt x="1376" y="286"/>
                      <a:pt x="1377" y="288"/>
                      <a:pt x="1377" y="291"/>
                    </a:cubicBezTo>
                    <a:cubicBezTo>
                      <a:pt x="1375" y="289"/>
                      <a:pt x="1373" y="285"/>
                      <a:pt x="1371" y="280"/>
                    </a:cubicBezTo>
                    <a:cubicBezTo>
                      <a:pt x="1369" y="281"/>
                      <a:pt x="1373" y="286"/>
                      <a:pt x="1373" y="289"/>
                    </a:cubicBezTo>
                    <a:cubicBezTo>
                      <a:pt x="1370" y="289"/>
                      <a:pt x="1371" y="292"/>
                      <a:pt x="1368" y="292"/>
                    </a:cubicBezTo>
                    <a:cubicBezTo>
                      <a:pt x="1367" y="290"/>
                      <a:pt x="1368" y="289"/>
                      <a:pt x="1368" y="287"/>
                    </a:cubicBezTo>
                    <a:cubicBezTo>
                      <a:pt x="1366" y="288"/>
                      <a:pt x="1364" y="288"/>
                      <a:pt x="1363" y="289"/>
                    </a:cubicBezTo>
                    <a:cubicBezTo>
                      <a:pt x="1362" y="291"/>
                      <a:pt x="1363" y="292"/>
                      <a:pt x="1364" y="297"/>
                    </a:cubicBezTo>
                    <a:cubicBezTo>
                      <a:pt x="1360" y="298"/>
                      <a:pt x="1360" y="289"/>
                      <a:pt x="1357" y="287"/>
                    </a:cubicBezTo>
                    <a:cubicBezTo>
                      <a:pt x="1355" y="290"/>
                      <a:pt x="1361" y="293"/>
                      <a:pt x="1361" y="298"/>
                    </a:cubicBezTo>
                    <a:cubicBezTo>
                      <a:pt x="1360" y="301"/>
                      <a:pt x="1357" y="297"/>
                      <a:pt x="1357" y="302"/>
                    </a:cubicBezTo>
                    <a:cubicBezTo>
                      <a:pt x="1356" y="302"/>
                      <a:pt x="1356" y="301"/>
                      <a:pt x="1355" y="299"/>
                    </a:cubicBezTo>
                    <a:cubicBezTo>
                      <a:pt x="1352" y="300"/>
                      <a:pt x="1353" y="303"/>
                      <a:pt x="1352" y="305"/>
                    </a:cubicBezTo>
                    <a:cubicBezTo>
                      <a:pt x="1355" y="314"/>
                      <a:pt x="1358" y="305"/>
                      <a:pt x="1361" y="312"/>
                    </a:cubicBezTo>
                    <a:cubicBezTo>
                      <a:pt x="1358" y="314"/>
                      <a:pt x="1355" y="311"/>
                      <a:pt x="1359" y="321"/>
                    </a:cubicBezTo>
                    <a:cubicBezTo>
                      <a:pt x="1354" y="322"/>
                      <a:pt x="1358" y="315"/>
                      <a:pt x="1354" y="313"/>
                    </a:cubicBezTo>
                    <a:cubicBezTo>
                      <a:pt x="1351" y="314"/>
                      <a:pt x="1355" y="319"/>
                      <a:pt x="1355" y="322"/>
                    </a:cubicBezTo>
                    <a:cubicBezTo>
                      <a:pt x="1352" y="323"/>
                      <a:pt x="1351" y="314"/>
                      <a:pt x="1349" y="310"/>
                    </a:cubicBezTo>
                    <a:cubicBezTo>
                      <a:pt x="1348" y="316"/>
                      <a:pt x="1352" y="322"/>
                      <a:pt x="1352" y="326"/>
                    </a:cubicBezTo>
                    <a:cubicBezTo>
                      <a:pt x="1350" y="327"/>
                      <a:pt x="1350" y="321"/>
                      <a:pt x="1349" y="319"/>
                    </a:cubicBezTo>
                    <a:cubicBezTo>
                      <a:pt x="1349" y="328"/>
                      <a:pt x="1344" y="320"/>
                      <a:pt x="1346" y="329"/>
                    </a:cubicBezTo>
                    <a:cubicBezTo>
                      <a:pt x="1344" y="328"/>
                      <a:pt x="1343" y="327"/>
                      <a:pt x="1342" y="325"/>
                    </a:cubicBezTo>
                    <a:cubicBezTo>
                      <a:pt x="1343" y="331"/>
                      <a:pt x="1337" y="325"/>
                      <a:pt x="1339" y="331"/>
                    </a:cubicBezTo>
                    <a:cubicBezTo>
                      <a:pt x="1329" y="326"/>
                      <a:pt x="1322" y="339"/>
                      <a:pt x="1314" y="332"/>
                    </a:cubicBezTo>
                    <a:cubicBezTo>
                      <a:pt x="1308" y="345"/>
                      <a:pt x="1272" y="353"/>
                      <a:pt x="1253" y="360"/>
                    </a:cubicBezTo>
                    <a:cubicBezTo>
                      <a:pt x="1254" y="363"/>
                      <a:pt x="1254" y="368"/>
                      <a:pt x="1257" y="365"/>
                    </a:cubicBezTo>
                    <a:cubicBezTo>
                      <a:pt x="1256" y="368"/>
                      <a:pt x="1254" y="370"/>
                      <a:pt x="1252" y="368"/>
                    </a:cubicBezTo>
                    <a:cubicBezTo>
                      <a:pt x="1251" y="366"/>
                      <a:pt x="1255" y="366"/>
                      <a:pt x="1252" y="362"/>
                    </a:cubicBezTo>
                    <a:cubicBezTo>
                      <a:pt x="1248" y="362"/>
                      <a:pt x="1252" y="367"/>
                      <a:pt x="1251" y="369"/>
                    </a:cubicBezTo>
                    <a:cubicBezTo>
                      <a:pt x="1234" y="372"/>
                      <a:pt x="1227" y="380"/>
                      <a:pt x="1214" y="381"/>
                    </a:cubicBezTo>
                    <a:cubicBezTo>
                      <a:pt x="1212" y="382"/>
                      <a:pt x="1212" y="384"/>
                      <a:pt x="1214" y="387"/>
                    </a:cubicBezTo>
                    <a:cubicBezTo>
                      <a:pt x="1211" y="380"/>
                      <a:pt x="1209" y="389"/>
                      <a:pt x="1207" y="383"/>
                    </a:cubicBezTo>
                    <a:cubicBezTo>
                      <a:pt x="1206" y="384"/>
                      <a:pt x="1205" y="390"/>
                      <a:pt x="1203" y="384"/>
                    </a:cubicBezTo>
                    <a:cubicBezTo>
                      <a:pt x="1203" y="385"/>
                      <a:pt x="1202" y="391"/>
                      <a:pt x="1200" y="385"/>
                    </a:cubicBezTo>
                    <a:cubicBezTo>
                      <a:pt x="1197" y="386"/>
                      <a:pt x="1201" y="391"/>
                      <a:pt x="1197" y="391"/>
                    </a:cubicBezTo>
                    <a:cubicBezTo>
                      <a:pt x="1197" y="389"/>
                      <a:pt x="1196" y="387"/>
                      <a:pt x="1195" y="385"/>
                    </a:cubicBezTo>
                    <a:cubicBezTo>
                      <a:pt x="1193" y="386"/>
                      <a:pt x="1196" y="390"/>
                      <a:pt x="1197" y="393"/>
                    </a:cubicBezTo>
                    <a:cubicBezTo>
                      <a:pt x="1195" y="394"/>
                      <a:pt x="1190" y="393"/>
                      <a:pt x="1190" y="398"/>
                    </a:cubicBezTo>
                    <a:cubicBezTo>
                      <a:pt x="1184" y="399"/>
                      <a:pt x="1169" y="401"/>
                      <a:pt x="1163" y="403"/>
                    </a:cubicBezTo>
                    <a:cubicBezTo>
                      <a:pt x="1171" y="410"/>
                      <a:pt x="1162" y="423"/>
                      <a:pt x="1157" y="418"/>
                    </a:cubicBezTo>
                    <a:cubicBezTo>
                      <a:pt x="1155" y="416"/>
                      <a:pt x="1173" y="416"/>
                      <a:pt x="1163" y="405"/>
                    </a:cubicBezTo>
                    <a:cubicBezTo>
                      <a:pt x="1157" y="399"/>
                      <a:pt x="1151" y="412"/>
                      <a:pt x="1145" y="408"/>
                    </a:cubicBezTo>
                    <a:cubicBezTo>
                      <a:pt x="1143" y="409"/>
                      <a:pt x="1146" y="410"/>
                      <a:pt x="1146" y="412"/>
                    </a:cubicBezTo>
                    <a:cubicBezTo>
                      <a:pt x="1140" y="411"/>
                      <a:pt x="1141" y="413"/>
                      <a:pt x="1137" y="417"/>
                    </a:cubicBezTo>
                    <a:cubicBezTo>
                      <a:pt x="1136" y="421"/>
                      <a:pt x="1141" y="423"/>
                      <a:pt x="1139" y="424"/>
                    </a:cubicBezTo>
                    <a:cubicBezTo>
                      <a:pt x="1136" y="428"/>
                      <a:pt x="1137" y="418"/>
                      <a:pt x="1134" y="419"/>
                    </a:cubicBezTo>
                    <a:cubicBezTo>
                      <a:pt x="1134" y="418"/>
                      <a:pt x="1136" y="417"/>
                      <a:pt x="1137" y="417"/>
                    </a:cubicBezTo>
                    <a:cubicBezTo>
                      <a:pt x="1118" y="415"/>
                      <a:pt x="1110" y="430"/>
                      <a:pt x="1094" y="434"/>
                    </a:cubicBezTo>
                    <a:cubicBezTo>
                      <a:pt x="1094" y="432"/>
                      <a:pt x="1094" y="431"/>
                      <a:pt x="1093" y="431"/>
                    </a:cubicBezTo>
                    <a:cubicBezTo>
                      <a:pt x="1092" y="435"/>
                      <a:pt x="1088" y="437"/>
                      <a:pt x="1085" y="432"/>
                    </a:cubicBezTo>
                    <a:cubicBezTo>
                      <a:pt x="1083" y="433"/>
                      <a:pt x="1088" y="439"/>
                      <a:pt x="1088" y="444"/>
                    </a:cubicBezTo>
                    <a:cubicBezTo>
                      <a:pt x="1091" y="443"/>
                      <a:pt x="1086" y="437"/>
                      <a:pt x="1090" y="438"/>
                    </a:cubicBezTo>
                    <a:cubicBezTo>
                      <a:pt x="1091" y="444"/>
                      <a:pt x="1091" y="442"/>
                      <a:pt x="1092" y="447"/>
                    </a:cubicBezTo>
                    <a:cubicBezTo>
                      <a:pt x="1086" y="445"/>
                      <a:pt x="1088" y="451"/>
                      <a:pt x="1084" y="453"/>
                    </a:cubicBezTo>
                    <a:cubicBezTo>
                      <a:pt x="1082" y="451"/>
                      <a:pt x="1084" y="451"/>
                      <a:pt x="1082" y="447"/>
                    </a:cubicBezTo>
                    <a:cubicBezTo>
                      <a:pt x="1082" y="449"/>
                      <a:pt x="1082" y="452"/>
                      <a:pt x="1078" y="452"/>
                    </a:cubicBezTo>
                    <a:cubicBezTo>
                      <a:pt x="1076" y="449"/>
                      <a:pt x="1079" y="449"/>
                      <a:pt x="1080" y="448"/>
                    </a:cubicBezTo>
                    <a:cubicBezTo>
                      <a:pt x="1078" y="443"/>
                      <a:pt x="1074" y="456"/>
                      <a:pt x="1072" y="447"/>
                    </a:cubicBezTo>
                    <a:cubicBezTo>
                      <a:pt x="1065" y="455"/>
                      <a:pt x="1062" y="455"/>
                      <a:pt x="1051" y="457"/>
                    </a:cubicBezTo>
                    <a:cubicBezTo>
                      <a:pt x="1061" y="463"/>
                      <a:pt x="1038" y="462"/>
                      <a:pt x="1040" y="469"/>
                    </a:cubicBezTo>
                    <a:cubicBezTo>
                      <a:pt x="1041" y="472"/>
                      <a:pt x="1040" y="464"/>
                      <a:pt x="1045" y="466"/>
                    </a:cubicBezTo>
                    <a:cubicBezTo>
                      <a:pt x="1039" y="473"/>
                      <a:pt x="1049" y="468"/>
                      <a:pt x="1050" y="479"/>
                    </a:cubicBezTo>
                    <a:cubicBezTo>
                      <a:pt x="1054" y="484"/>
                      <a:pt x="1057" y="475"/>
                      <a:pt x="1060" y="477"/>
                    </a:cubicBezTo>
                    <a:cubicBezTo>
                      <a:pt x="1058" y="462"/>
                      <a:pt x="1062" y="483"/>
                      <a:pt x="1067" y="472"/>
                    </a:cubicBezTo>
                    <a:cubicBezTo>
                      <a:pt x="1064" y="469"/>
                      <a:pt x="1061" y="471"/>
                      <a:pt x="1059" y="464"/>
                    </a:cubicBezTo>
                    <a:cubicBezTo>
                      <a:pt x="1063" y="464"/>
                      <a:pt x="1067" y="466"/>
                      <a:pt x="1071" y="464"/>
                    </a:cubicBezTo>
                    <a:cubicBezTo>
                      <a:pt x="1072" y="466"/>
                      <a:pt x="1072" y="468"/>
                      <a:pt x="1073" y="470"/>
                    </a:cubicBezTo>
                    <a:cubicBezTo>
                      <a:pt x="1076" y="470"/>
                      <a:pt x="1074" y="467"/>
                      <a:pt x="1074" y="465"/>
                    </a:cubicBezTo>
                    <a:cubicBezTo>
                      <a:pt x="1079" y="463"/>
                      <a:pt x="1076" y="472"/>
                      <a:pt x="1082" y="470"/>
                    </a:cubicBezTo>
                    <a:cubicBezTo>
                      <a:pt x="1081" y="472"/>
                      <a:pt x="1080" y="474"/>
                      <a:pt x="1078" y="475"/>
                    </a:cubicBezTo>
                    <a:cubicBezTo>
                      <a:pt x="1084" y="480"/>
                      <a:pt x="1100" y="460"/>
                      <a:pt x="1106" y="474"/>
                    </a:cubicBezTo>
                    <a:cubicBezTo>
                      <a:pt x="1116" y="467"/>
                      <a:pt x="1128" y="462"/>
                      <a:pt x="1138" y="457"/>
                    </a:cubicBezTo>
                    <a:cubicBezTo>
                      <a:pt x="1136" y="455"/>
                      <a:pt x="1131" y="459"/>
                      <a:pt x="1131" y="451"/>
                    </a:cubicBezTo>
                    <a:cubicBezTo>
                      <a:pt x="1135" y="451"/>
                      <a:pt x="1135" y="451"/>
                      <a:pt x="1138" y="449"/>
                    </a:cubicBezTo>
                    <a:cubicBezTo>
                      <a:pt x="1139" y="455"/>
                      <a:pt x="1142" y="454"/>
                      <a:pt x="1144" y="458"/>
                    </a:cubicBezTo>
                    <a:cubicBezTo>
                      <a:pt x="1145" y="457"/>
                      <a:pt x="1146" y="456"/>
                      <a:pt x="1145" y="453"/>
                    </a:cubicBezTo>
                    <a:cubicBezTo>
                      <a:pt x="1147" y="453"/>
                      <a:pt x="1147" y="461"/>
                      <a:pt x="1150" y="461"/>
                    </a:cubicBezTo>
                    <a:cubicBezTo>
                      <a:pt x="1153" y="460"/>
                      <a:pt x="1160" y="454"/>
                      <a:pt x="1162" y="461"/>
                    </a:cubicBezTo>
                    <a:cubicBezTo>
                      <a:pt x="1163" y="460"/>
                      <a:pt x="1162" y="458"/>
                      <a:pt x="1161" y="456"/>
                    </a:cubicBezTo>
                    <a:cubicBezTo>
                      <a:pt x="1165" y="456"/>
                      <a:pt x="1164" y="456"/>
                      <a:pt x="1167" y="454"/>
                    </a:cubicBezTo>
                    <a:cubicBezTo>
                      <a:pt x="1169" y="456"/>
                      <a:pt x="1170" y="460"/>
                      <a:pt x="1171" y="464"/>
                    </a:cubicBezTo>
                    <a:cubicBezTo>
                      <a:pt x="1174" y="460"/>
                      <a:pt x="1167" y="453"/>
                      <a:pt x="1167" y="446"/>
                    </a:cubicBezTo>
                    <a:cubicBezTo>
                      <a:pt x="1171" y="447"/>
                      <a:pt x="1171" y="456"/>
                      <a:pt x="1173" y="460"/>
                    </a:cubicBezTo>
                    <a:cubicBezTo>
                      <a:pt x="1177" y="458"/>
                      <a:pt x="1179" y="463"/>
                      <a:pt x="1182" y="469"/>
                    </a:cubicBezTo>
                    <a:cubicBezTo>
                      <a:pt x="1183" y="467"/>
                      <a:pt x="1175" y="454"/>
                      <a:pt x="1177" y="449"/>
                    </a:cubicBezTo>
                    <a:cubicBezTo>
                      <a:pt x="1181" y="450"/>
                      <a:pt x="1177" y="457"/>
                      <a:pt x="1181" y="458"/>
                    </a:cubicBezTo>
                    <a:cubicBezTo>
                      <a:pt x="1182" y="452"/>
                      <a:pt x="1189" y="457"/>
                      <a:pt x="1188" y="451"/>
                    </a:cubicBezTo>
                    <a:cubicBezTo>
                      <a:pt x="1193" y="455"/>
                      <a:pt x="1195" y="444"/>
                      <a:pt x="1202" y="448"/>
                    </a:cubicBezTo>
                    <a:cubicBezTo>
                      <a:pt x="1203" y="450"/>
                      <a:pt x="1204" y="452"/>
                      <a:pt x="1204" y="454"/>
                    </a:cubicBezTo>
                    <a:cubicBezTo>
                      <a:pt x="1203" y="444"/>
                      <a:pt x="1217" y="459"/>
                      <a:pt x="1213" y="447"/>
                    </a:cubicBezTo>
                    <a:cubicBezTo>
                      <a:pt x="1213" y="442"/>
                      <a:pt x="1216" y="454"/>
                      <a:pt x="1217" y="456"/>
                    </a:cubicBezTo>
                    <a:cubicBezTo>
                      <a:pt x="1215" y="457"/>
                      <a:pt x="1215" y="455"/>
                      <a:pt x="1214" y="454"/>
                    </a:cubicBezTo>
                    <a:cubicBezTo>
                      <a:pt x="1211" y="459"/>
                      <a:pt x="1218" y="456"/>
                      <a:pt x="1218" y="460"/>
                    </a:cubicBezTo>
                    <a:cubicBezTo>
                      <a:pt x="1219" y="457"/>
                      <a:pt x="1216" y="451"/>
                      <a:pt x="1214" y="444"/>
                    </a:cubicBezTo>
                    <a:cubicBezTo>
                      <a:pt x="1219" y="444"/>
                      <a:pt x="1219" y="461"/>
                      <a:pt x="1225" y="456"/>
                    </a:cubicBezTo>
                    <a:cubicBezTo>
                      <a:pt x="1226" y="455"/>
                      <a:pt x="1225" y="454"/>
                      <a:pt x="1224" y="449"/>
                    </a:cubicBezTo>
                    <a:cubicBezTo>
                      <a:pt x="1224" y="448"/>
                      <a:pt x="1230" y="455"/>
                      <a:pt x="1230" y="458"/>
                    </a:cubicBezTo>
                    <a:cubicBezTo>
                      <a:pt x="1231" y="458"/>
                      <a:pt x="1232" y="458"/>
                      <a:pt x="1233" y="457"/>
                    </a:cubicBezTo>
                    <a:cubicBezTo>
                      <a:pt x="1231" y="453"/>
                      <a:pt x="1235" y="451"/>
                      <a:pt x="1235" y="445"/>
                    </a:cubicBezTo>
                    <a:cubicBezTo>
                      <a:pt x="1240" y="447"/>
                      <a:pt x="1233" y="452"/>
                      <a:pt x="1238" y="454"/>
                    </a:cubicBezTo>
                    <a:cubicBezTo>
                      <a:pt x="1240" y="452"/>
                      <a:pt x="1237" y="446"/>
                      <a:pt x="1242" y="445"/>
                    </a:cubicBezTo>
                    <a:cubicBezTo>
                      <a:pt x="1243" y="447"/>
                      <a:pt x="1243" y="450"/>
                      <a:pt x="1245" y="450"/>
                    </a:cubicBezTo>
                    <a:cubicBezTo>
                      <a:pt x="1245" y="447"/>
                      <a:pt x="1243" y="443"/>
                      <a:pt x="1240" y="440"/>
                    </a:cubicBezTo>
                    <a:cubicBezTo>
                      <a:pt x="1250" y="437"/>
                      <a:pt x="1249" y="438"/>
                      <a:pt x="1252" y="433"/>
                    </a:cubicBezTo>
                    <a:cubicBezTo>
                      <a:pt x="1256" y="436"/>
                      <a:pt x="1257" y="448"/>
                      <a:pt x="1261" y="452"/>
                    </a:cubicBezTo>
                    <a:cubicBezTo>
                      <a:pt x="1263" y="451"/>
                      <a:pt x="1259" y="446"/>
                      <a:pt x="1259" y="444"/>
                    </a:cubicBezTo>
                    <a:cubicBezTo>
                      <a:pt x="1262" y="443"/>
                      <a:pt x="1263" y="449"/>
                      <a:pt x="1265" y="454"/>
                    </a:cubicBezTo>
                    <a:cubicBezTo>
                      <a:pt x="1267" y="452"/>
                      <a:pt x="1262" y="445"/>
                      <a:pt x="1264" y="443"/>
                    </a:cubicBezTo>
                    <a:cubicBezTo>
                      <a:pt x="1266" y="442"/>
                      <a:pt x="1266" y="448"/>
                      <a:pt x="1267" y="450"/>
                    </a:cubicBezTo>
                    <a:cubicBezTo>
                      <a:pt x="1269" y="444"/>
                      <a:pt x="1278" y="449"/>
                      <a:pt x="1288" y="441"/>
                    </a:cubicBezTo>
                    <a:cubicBezTo>
                      <a:pt x="1290" y="447"/>
                      <a:pt x="1288" y="446"/>
                      <a:pt x="1291" y="450"/>
                    </a:cubicBezTo>
                    <a:cubicBezTo>
                      <a:pt x="1287" y="452"/>
                      <a:pt x="1285" y="450"/>
                      <a:pt x="1282" y="451"/>
                    </a:cubicBezTo>
                    <a:cubicBezTo>
                      <a:pt x="1282" y="449"/>
                      <a:pt x="1284" y="449"/>
                      <a:pt x="1286" y="448"/>
                    </a:cubicBezTo>
                    <a:cubicBezTo>
                      <a:pt x="1280" y="445"/>
                      <a:pt x="1275" y="447"/>
                      <a:pt x="1275" y="455"/>
                    </a:cubicBezTo>
                    <a:cubicBezTo>
                      <a:pt x="1272" y="456"/>
                      <a:pt x="1273" y="450"/>
                      <a:pt x="1273" y="449"/>
                    </a:cubicBezTo>
                    <a:cubicBezTo>
                      <a:pt x="1270" y="460"/>
                      <a:pt x="1261" y="454"/>
                      <a:pt x="1259" y="464"/>
                    </a:cubicBezTo>
                    <a:cubicBezTo>
                      <a:pt x="1254" y="460"/>
                      <a:pt x="1251" y="464"/>
                      <a:pt x="1249" y="463"/>
                    </a:cubicBezTo>
                    <a:cubicBezTo>
                      <a:pt x="1247" y="465"/>
                      <a:pt x="1251" y="470"/>
                      <a:pt x="1249" y="472"/>
                    </a:cubicBezTo>
                    <a:cubicBezTo>
                      <a:pt x="1244" y="474"/>
                      <a:pt x="1242" y="465"/>
                      <a:pt x="1236" y="468"/>
                    </a:cubicBezTo>
                    <a:cubicBezTo>
                      <a:pt x="1238" y="473"/>
                      <a:pt x="1239" y="467"/>
                      <a:pt x="1240" y="470"/>
                    </a:cubicBezTo>
                    <a:cubicBezTo>
                      <a:pt x="1243" y="475"/>
                      <a:pt x="1235" y="472"/>
                      <a:pt x="1239" y="478"/>
                    </a:cubicBezTo>
                    <a:cubicBezTo>
                      <a:pt x="1235" y="475"/>
                      <a:pt x="1236" y="472"/>
                      <a:pt x="1233" y="465"/>
                    </a:cubicBezTo>
                    <a:cubicBezTo>
                      <a:pt x="1230" y="466"/>
                      <a:pt x="1234" y="477"/>
                      <a:pt x="1230" y="468"/>
                    </a:cubicBezTo>
                    <a:cubicBezTo>
                      <a:pt x="1229" y="473"/>
                      <a:pt x="1220" y="466"/>
                      <a:pt x="1222" y="472"/>
                    </a:cubicBezTo>
                    <a:cubicBezTo>
                      <a:pt x="1219" y="471"/>
                      <a:pt x="1219" y="468"/>
                      <a:pt x="1219" y="465"/>
                    </a:cubicBezTo>
                    <a:cubicBezTo>
                      <a:pt x="1216" y="465"/>
                      <a:pt x="1215" y="470"/>
                      <a:pt x="1218" y="470"/>
                    </a:cubicBezTo>
                    <a:cubicBezTo>
                      <a:pt x="1218" y="476"/>
                      <a:pt x="1214" y="469"/>
                      <a:pt x="1213" y="469"/>
                    </a:cubicBezTo>
                    <a:cubicBezTo>
                      <a:pt x="1209" y="468"/>
                      <a:pt x="1214" y="475"/>
                      <a:pt x="1214" y="472"/>
                    </a:cubicBezTo>
                    <a:cubicBezTo>
                      <a:pt x="1214" y="484"/>
                      <a:pt x="1199" y="469"/>
                      <a:pt x="1198" y="485"/>
                    </a:cubicBezTo>
                    <a:cubicBezTo>
                      <a:pt x="1195" y="480"/>
                      <a:pt x="1193" y="481"/>
                      <a:pt x="1190" y="481"/>
                    </a:cubicBezTo>
                    <a:cubicBezTo>
                      <a:pt x="1188" y="486"/>
                      <a:pt x="1193" y="497"/>
                      <a:pt x="1193" y="504"/>
                    </a:cubicBezTo>
                    <a:cubicBezTo>
                      <a:pt x="1197" y="503"/>
                      <a:pt x="1190" y="493"/>
                      <a:pt x="1192" y="490"/>
                    </a:cubicBezTo>
                    <a:cubicBezTo>
                      <a:pt x="1195" y="493"/>
                      <a:pt x="1195" y="492"/>
                      <a:pt x="1198" y="490"/>
                    </a:cubicBezTo>
                    <a:cubicBezTo>
                      <a:pt x="1198" y="495"/>
                      <a:pt x="1202" y="503"/>
                      <a:pt x="1205" y="507"/>
                    </a:cubicBezTo>
                    <a:cubicBezTo>
                      <a:pt x="1205" y="502"/>
                      <a:pt x="1194" y="480"/>
                      <a:pt x="1203" y="496"/>
                    </a:cubicBezTo>
                    <a:cubicBezTo>
                      <a:pt x="1205" y="500"/>
                      <a:pt x="1206" y="502"/>
                      <a:pt x="1209" y="507"/>
                    </a:cubicBezTo>
                    <a:cubicBezTo>
                      <a:pt x="1211" y="506"/>
                      <a:pt x="1207" y="501"/>
                      <a:pt x="1207" y="498"/>
                    </a:cubicBezTo>
                    <a:cubicBezTo>
                      <a:pt x="1209" y="499"/>
                      <a:pt x="1210" y="501"/>
                      <a:pt x="1211" y="503"/>
                    </a:cubicBezTo>
                    <a:cubicBezTo>
                      <a:pt x="1212" y="503"/>
                      <a:pt x="1211" y="500"/>
                      <a:pt x="1210" y="499"/>
                    </a:cubicBezTo>
                    <a:cubicBezTo>
                      <a:pt x="1213" y="505"/>
                      <a:pt x="1220" y="495"/>
                      <a:pt x="1222" y="501"/>
                    </a:cubicBezTo>
                    <a:cubicBezTo>
                      <a:pt x="1226" y="496"/>
                      <a:pt x="1234" y="491"/>
                      <a:pt x="1241" y="494"/>
                    </a:cubicBezTo>
                    <a:cubicBezTo>
                      <a:pt x="1247" y="484"/>
                      <a:pt x="1258" y="488"/>
                      <a:pt x="1265" y="483"/>
                    </a:cubicBezTo>
                    <a:cubicBezTo>
                      <a:pt x="1266" y="488"/>
                      <a:pt x="1265" y="487"/>
                      <a:pt x="1268" y="492"/>
                    </a:cubicBezTo>
                    <a:cubicBezTo>
                      <a:pt x="1265" y="490"/>
                      <a:pt x="1264" y="488"/>
                      <a:pt x="1266" y="494"/>
                    </a:cubicBezTo>
                    <a:cubicBezTo>
                      <a:pt x="1260" y="495"/>
                      <a:pt x="1257" y="498"/>
                      <a:pt x="1261" y="507"/>
                    </a:cubicBezTo>
                    <a:cubicBezTo>
                      <a:pt x="1258" y="508"/>
                      <a:pt x="1257" y="503"/>
                      <a:pt x="1256" y="499"/>
                    </a:cubicBezTo>
                    <a:cubicBezTo>
                      <a:pt x="1253" y="499"/>
                      <a:pt x="1257" y="504"/>
                      <a:pt x="1257" y="506"/>
                    </a:cubicBezTo>
                    <a:cubicBezTo>
                      <a:pt x="1249" y="511"/>
                      <a:pt x="1243" y="507"/>
                      <a:pt x="1235" y="517"/>
                    </a:cubicBezTo>
                    <a:cubicBezTo>
                      <a:pt x="1231" y="514"/>
                      <a:pt x="1219" y="516"/>
                      <a:pt x="1223" y="526"/>
                    </a:cubicBezTo>
                    <a:cubicBezTo>
                      <a:pt x="1227" y="526"/>
                      <a:pt x="1221" y="519"/>
                      <a:pt x="1226" y="520"/>
                    </a:cubicBezTo>
                    <a:cubicBezTo>
                      <a:pt x="1226" y="521"/>
                      <a:pt x="1227" y="523"/>
                      <a:pt x="1227" y="524"/>
                    </a:cubicBezTo>
                    <a:cubicBezTo>
                      <a:pt x="1229" y="522"/>
                      <a:pt x="1226" y="516"/>
                      <a:pt x="1230" y="523"/>
                    </a:cubicBezTo>
                    <a:cubicBezTo>
                      <a:pt x="1233" y="516"/>
                      <a:pt x="1247" y="523"/>
                      <a:pt x="1252" y="511"/>
                    </a:cubicBezTo>
                    <a:cubicBezTo>
                      <a:pt x="1265" y="508"/>
                      <a:pt x="1288" y="510"/>
                      <a:pt x="1293" y="501"/>
                    </a:cubicBezTo>
                    <a:cubicBezTo>
                      <a:pt x="1295" y="499"/>
                      <a:pt x="1292" y="494"/>
                      <a:pt x="1296" y="500"/>
                    </a:cubicBezTo>
                    <a:cubicBezTo>
                      <a:pt x="1299" y="500"/>
                      <a:pt x="1295" y="495"/>
                      <a:pt x="1295" y="492"/>
                    </a:cubicBezTo>
                    <a:cubicBezTo>
                      <a:pt x="1299" y="491"/>
                      <a:pt x="1303" y="490"/>
                      <a:pt x="1305" y="494"/>
                    </a:cubicBezTo>
                    <a:cubicBezTo>
                      <a:pt x="1307" y="492"/>
                      <a:pt x="1307" y="490"/>
                      <a:pt x="1308" y="487"/>
                    </a:cubicBezTo>
                    <a:cubicBezTo>
                      <a:pt x="1310" y="487"/>
                      <a:pt x="1309" y="490"/>
                      <a:pt x="1309" y="491"/>
                    </a:cubicBezTo>
                    <a:cubicBezTo>
                      <a:pt x="1314" y="491"/>
                      <a:pt x="1311" y="485"/>
                      <a:pt x="1315" y="484"/>
                    </a:cubicBezTo>
                    <a:cubicBezTo>
                      <a:pt x="1318" y="492"/>
                      <a:pt x="1313" y="487"/>
                      <a:pt x="1312" y="490"/>
                    </a:cubicBezTo>
                    <a:cubicBezTo>
                      <a:pt x="1320" y="489"/>
                      <a:pt x="1334" y="490"/>
                      <a:pt x="1335" y="484"/>
                    </a:cubicBezTo>
                    <a:cubicBezTo>
                      <a:pt x="1334" y="480"/>
                      <a:pt x="1339" y="483"/>
                      <a:pt x="1338" y="487"/>
                    </a:cubicBezTo>
                    <a:cubicBezTo>
                      <a:pt x="1347" y="484"/>
                      <a:pt x="1356" y="477"/>
                      <a:pt x="1364" y="475"/>
                    </a:cubicBezTo>
                    <a:cubicBezTo>
                      <a:pt x="1366" y="475"/>
                      <a:pt x="1373" y="481"/>
                      <a:pt x="1372" y="473"/>
                    </a:cubicBezTo>
                    <a:cubicBezTo>
                      <a:pt x="1373" y="473"/>
                      <a:pt x="1374" y="475"/>
                      <a:pt x="1374" y="477"/>
                    </a:cubicBezTo>
                    <a:cubicBezTo>
                      <a:pt x="1375" y="473"/>
                      <a:pt x="1381" y="478"/>
                      <a:pt x="1378" y="471"/>
                    </a:cubicBezTo>
                    <a:cubicBezTo>
                      <a:pt x="1380" y="470"/>
                      <a:pt x="1380" y="473"/>
                      <a:pt x="1381" y="475"/>
                    </a:cubicBezTo>
                    <a:cubicBezTo>
                      <a:pt x="1382" y="469"/>
                      <a:pt x="1389" y="469"/>
                      <a:pt x="1394" y="471"/>
                    </a:cubicBezTo>
                    <a:cubicBezTo>
                      <a:pt x="1390" y="466"/>
                      <a:pt x="1393" y="464"/>
                      <a:pt x="1395" y="470"/>
                    </a:cubicBezTo>
                    <a:cubicBezTo>
                      <a:pt x="1397" y="470"/>
                      <a:pt x="1396" y="467"/>
                      <a:pt x="1395" y="465"/>
                    </a:cubicBezTo>
                    <a:cubicBezTo>
                      <a:pt x="1397" y="465"/>
                      <a:pt x="1399" y="467"/>
                      <a:pt x="1399" y="470"/>
                    </a:cubicBezTo>
                    <a:cubicBezTo>
                      <a:pt x="1398" y="466"/>
                      <a:pt x="1406" y="468"/>
                      <a:pt x="1402" y="461"/>
                    </a:cubicBezTo>
                    <a:cubicBezTo>
                      <a:pt x="1406" y="462"/>
                      <a:pt x="1404" y="468"/>
                      <a:pt x="1405" y="470"/>
                    </a:cubicBezTo>
                    <a:cubicBezTo>
                      <a:pt x="1406" y="462"/>
                      <a:pt x="1412" y="466"/>
                      <a:pt x="1412" y="461"/>
                    </a:cubicBezTo>
                    <a:cubicBezTo>
                      <a:pt x="1414" y="462"/>
                      <a:pt x="1421" y="464"/>
                      <a:pt x="1416" y="460"/>
                    </a:cubicBezTo>
                    <a:cubicBezTo>
                      <a:pt x="1416" y="455"/>
                      <a:pt x="1419" y="463"/>
                      <a:pt x="1421" y="462"/>
                    </a:cubicBezTo>
                    <a:cubicBezTo>
                      <a:pt x="1422" y="467"/>
                      <a:pt x="1418" y="463"/>
                      <a:pt x="1418" y="466"/>
                    </a:cubicBezTo>
                    <a:cubicBezTo>
                      <a:pt x="1427" y="467"/>
                      <a:pt x="1448" y="461"/>
                      <a:pt x="1459" y="455"/>
                    </a:cubicBezTo>
                    <a:cubicBezTo>
                      <a:pt x="1460" y="455"/>
                      <a:pt x="1459" y="456"/>
                      <a:pt x="1459" y="458"/>
                    </a:cubicBezTo>
                    <a:cubicBezTo>
                      <a:pt x="1467" y="454"/>
                      <a:pt x="1475" y="449"/>
                      <a:pt x="1485" y="446"/>
                    </a:cubicBezTo>
                    <a:cubicBezTo>
                      <a:pt x="1485" y="446"/>
                      <a:pt x="1485" y="449"/>
                      <a:pt x="1485" y="449"/>
                    </a:cubicBezTo>
                    <a:cubicBezTo>
                      <a:pt x="1492" y="448"/>
                      <a:pt x="1502" y="440"/>
                      <a:pt x="1510" y="438"/>
                    </a:cubicBezTo>
                    <a:cubicBezTo>
                      <a:pt x="1515" y="437"/>
                      <a:pt x="1518" y="440"/>
                      <a:pt x="1521" y="435"/>
                    </a:cubicBezTo>
                    <a:cubicBezTo>
                      <a:pt x="1538" y="434"/>
                      <a:pt x="1563" y="421"/>
                      <a:pt x="1575" y="421"/>
                    </a:cubicBezTo>
                    <a:cubicBezTo>
                      <a:pt x="1537" y="437"/>
                      <a:pt x="1487" y="449"/>
                      <a:pt x="1444" y="462"/>
                    </a:cubicBezTo>
                    <a:cubicBezTo>
                      <a:pt x="1436" y="465"/>
                      <a:pt x="1425" y="475"/>
                      <a:pt x="1419" y="469"/>
                    </a:cubicBezTo>
                    <a:cubicBezTo>
                      <a:pt x="1419" y="474"/>
                      <a:pt x="1415" y="471"/>
                      <a:pt x="1413" y="474"/>
                    </a:cubicBezTo>
                    <a:cubicBezTo>
                      <a:pt x="1412" y="472"/>
                      <a:pt x="1413" y="471"/>
                      <a:pt x="1415" y="470"/>
                    </a:cubicBezTo>
                    <a:cubicBezTo>
                      <a:pt x="1414" y="469"/>
                      <a:pt x="1412" y="470"/>
                      <a:pt x="1412" y="468"/>
                    </a:cubicBezTo>
                    <a:cubicBezTo>
                      <a:pt x="1410" y="469"/>
                      <a:pt x="1413" y="473"/>
                      <a:pt x="1412" y="475"/>
                    </a:cubicBezTo>
                    <a:cubicBezTo>
                      <a:pt x="1388" y="484"/>
                      <a:pt x="1354" y="489"/>
                      <a:pt x="1342" y="500"/>
                    </a:cubicBezTo>
                    <a:cubicBezTo>
                      <a:pt x="1337" y="499"/>
                      <a:pt x="1334" y="498"/>
                      <a:pt x="1333" y="503"/>
                    </a:cubicBezTo>
                    <a:cubicBezTo>
                      <a:pt x="1332" y="496"/>
                      <a:pt x="1322" y="512"/>
                      <a:pt x="1320" y="504"/>
                    </a:cubicBezTo>
                    <a:cubicBezTo>
                      <a:pt x="1317" y="504"/>
                      <a:pt x="1319" y="508"/>
                      <a:pt x="1318" y="509"/>
                    </a:cubicBezTo>
                    <a:cubicBezTo>
                      <a:pt x="1312" y="508"/>
                      <a:pt x="1300" y="516"/>
                      <a:pt x="1292" y="519"/>
                    </a:cubicBezTo>
                    <a:cubicBezTo>
                      <a:pt x="1293" y="522"/>
                      <a:pt x="1296" y="519"/>
                      <a:pt x="1297" y="524"/>
                    </a:cubicBezTo>
                    <a:cubicBezTo>
                      <a:pt x="1288" y="523"/>
                      <a:pt x="1285" y="530"/>
                      <a:pt x="1277" y="529"/>
                    </a:cubicBezTo>
                    <a:cubicBezTo>
                      <a:pt x="1278" y="535"/>
                      <a:pt x="1282" y="530"/>
                      <a:pt x="1283" y="535"/>
                    </a:cubicBezTo>
                    <a:cubicBezTo>
                      <a:pt x="1291" y="526"/>
                      <a:pt x="1309" y="534"/>
                      <a:pt x="1314" y="527"/>
                    </a:cubicBezTo>
                    <a:cubicBezTo>
                      <a:pt x="1316" y="525"/>
                      <a:pt x="1313" y="516"/>
                      <a:pt x="1317" y="526"/>
                    </a:cubicBezTo>
                    <a:cubicBezTo>
                      <a:pt x="1319" y="520"/>
                      <a:pt x="1320" y="523"/>
                      <a:pt x="1325" y="517"/>
                    </a:cubicBezTo>
                    <a:cubicBezTo>
                      <a:pt x="1329" y="517"/>
                      <a:pt x="1324" y="519"/>
                      <a:pt x="1323" y="519"/>
                    </a:cubicBezTo>
                    <a:cubicBezTo>
                      <a:pt x="1326" y="524"/>
                      <a:pt x="1331" y="521"/>
                      <a:pt x="1328" y="518"/>
                    </a:cubicBezTo>
                    <a:cubicBezTo>
                      <a:pt x="1328" y="512"/>
                      <a:pt x="1332" y="520"/>
                      <a:pt x="1333" y="521"/>
                    </a:cubicBezTo>
                    <a:cubicBezTo>
                      <a:pt x="1334" y="520"/>
                      <a:pt x="1333" y="519"/>
                      <a:pt x="1332" y="520"/>
                    </a:cubicBezTo>
                    <a:cubicBezTo>
                      <a:pt x="1333" y="519"/>
                      <a:pt x="1338" y="514"/>
                      <a:pt x="1339" y="519"/>
                    </a:cubicBezTo>
                    <a:cubicBezTo>
                      <a:pt x="1340" y="518"/>
                      <a:pt x="1339" y="515"/>
                      <a:pt x="1341" y="515"/>
                    </a:cubicBezTo>
                    <a:cubicBezTo>
                      <a:pt x="1342" y="516"/>
                      <a:pt x="1341" y="517"/>
                      <a:pt x="1341" y="518"/>
                    </a:cubicBezTo>
                    <a:cubicBezTo>
                      <a:pt x="1346" y="511"/>
                      <a:pt x="1356" y="514"/>
                      <a:pt x="1361" y="509"/>
                    </a:cubicBezTo>
                    <a:cubicBezTo>
                      <a:pt x="1362" y="509"/>
                      <a:pt x="1363" y="511"/>
                      <a:pt x="1363" y="513"/>
                    </a:cubicBezTo>
                    <a:cubicBezTo>
                      <a:pt x="1366" y="509"/>
                      <a:pt x="1366" y="510"/>
                      <a:pt x="1369" y="506"/>
                    </a:cubicBezTo>
                    <a:cubicBezTo>
                      <a:pt x="1370" y="507"/>
                      <a:pt x="1369" y="508"/>
                      <a:pt x="1369" y="509"/>
                    </a:cubicBezTo>
                    <a:cubicBezTo>
                      <a:pt x="1370" y="508"/>
                      <a:pt x="1372" y="507"/>
                      <a:pt x="1372" y="505"/>
                    </a:cubicBezTo>
                    <a:cubicBezTo>
                      <a:pt x="1373" y="505"/>
                      <a:pt x="1372" y="507"/>
                      <a:pt x="1373" y="508"/>
                    </a:cubicBezTo>
                    <a:cubicBezTo>
                      <a:pt x="1377" y="505"/>
                      <a:pt x="1377" y="510"/>
                      <a:pt x="1384" y="504"/>
                    </a:cubicBezTo>
                    <a:cubicBezTo>
                      <a:pt x="1382" y="500"/>
                      <a:pt x="1381" y="510"/>
                      <a:pt x="1380" y="502"/>
                    </a:cubicBezTo>
                    <a:cubicBezTo>
                      <a:pt x="1383" y="501"/>
                      <a:pt x="1385" y="502"/>
                      <a:pt x="1386" y="506"/>
                    </a:cubicBezTo>
                    <a:cubicBezTo>
                      <a:pt x="1387" y="502"/>
                      <a:pt x="1386" y="502"/>
                      <a:pt x="1389" y="504"/>
                    </a:cubicBezTo>
                    <a:cubicBezTo>
                      <a:pt x="1392" y="504"/>
                      <a:pt x="1388" y="499"/>
                      <a:pt x="1388" y="497"/>
                    </a:cubicBezTo>
                    <a:cubicBezTo>
                      <a:pt x="1391" y="494"/>
                      <a:pt x="1391" y="505"/>
                      <a:pt x="1393" y="498"/>
                    </a:cubicBezTo>
                    <a:cubicBezTo>
                      <a:pt x="1395" y="498"/>
                      <a:pt x="1393" y="500"/>
                      <a:pt x="1394" y="503"/>
                    </a:cubicBezTo>
                    <a:cubicBezTo>
                      <a:pt x="1397" y="499"/>
                      <a:pt x="1403" y="492"/>
                      <a:pt x="1407" y="499"/>
                    </a:cubicBezTo>
                    <a:cubicBezTo>
                      <a:pt x="1409" y="498"/>
                      <a:pt x="1407" y="496"/>
                      <a:pt x="1407" y="494"/>
                    </a:cubicBezTo>
                    <a:cubicBezTo>
                      <a:pt x="1412" y="497"/>
                      <a:pt x="1421" y="489"/>
                      <a:pt x="1424" y="490"/>
                    </a:cubicBezTo>
                    <a:cubicBezTo>
                      <a:pt x="1424" y="492"/>
                      <a:pt x="1421" y="492"/>
                      <a:pt x="1420" y="493"/>
                    </a:cubicBezTo>
                    <a:cubicBezTo>
                      <a:pt x="1423" y="497"/>
                      <a:pt x="1424" y="489"/>
                      <a:pt x="1427" y="492"/>
                    </a:cubicBezTo>
                    <a:cubicBezTo>
                      <a:pt x="1423" y="490"/>
                      <a:pt x="1428" y="487"/>
                      <a:pt x="1428" y="494"/>
                    </a:cubicBezTo>
                    <a:cubicBezTo>
                      <a:pt x="1430" y="493"/>
                      <a:pt x="1430" y="490"/>
                      <a:pt x="1429" y="487"/>
                    </a:cubicBezTo>
                    <a:cubicBezTo>
                      <a:pt x="1432" y="492"/>
                      <a:pt x="1432" y="490"/>
                      <a:pt x="1434" y="487"/>
                    </a:cubicBezTo>
                    <a:cubicBezTo>
                      <a:pt x="1439" y="492"/>
                      <a:pt x="1434" y="491"/>
                      <a:pt x="1435" y="496"/>
                    </a:cubicBezTo>
                    <a:cubicBezTo>
                      <a:pt x="1421" y="502"/>
                      <a:pt x="1398" y="505"/>
                      <a:pt x="1383" y="515"/>
                    </a:cubicBezTo>
                    <a:cubicBezTo>
                      <a:pt x="1383" y="513"/>
                      <a:pt x="1383" y="513"/>
                      <a:pt x="1383" y="511"/>
                    </a:cubicBezTo>
                    <a:cubicBezTo>
                      <a:pt x="1371" y="516"/>
                      <a:pt x="1360" y="523"/>
                      <a:pt x="1350" y="522"/>
                    </a:cubicBezTo>
                    <a:cubicBezTo>
                      <a:pt x="1339" y="531"/>
                      <a:pt x="1320" y="535"/>
                      <a:pt x="1308" y="544"/>
                    </a:cubicBezTo>
                    <a:cubicBezTo>
                      <a:pt x="1308" y="548"/>
                      <a:pt x="1311" y="545"/>
                      <a:pt x="1313" y="545"/>
                    </a:cubicBezTo>
                    <a:cubicBezTo>
                      <a:pt x="1314" y="548"/>
                      <a:pt x="1309" y="547"/>
                      <a:pt x="1307" y="549"/>
                    </a:cubicBezTo>
                    <a:cubicBezTo>
                      <a:pt x="1307" y="547"/>
                      <a:pt x="1308" y="547"/>
                      <a:pt x="1307" y="545"/>
                    </a:cubicBezTo>
                    <a:cubicBezTo>
                      <a:pt x="1306" y="544"/>
                      <a:pt x="1305" y="547"/>
                      <a:pt x="1302" y="546"/>
                    </a:cubicBezTo>
                    <a:cubicBezTo>
                      <a:pt x="1303" y="547"/>
                      <a:pt x="1306" y="547"/>
                      <a:pt x="1304" y="551"/>
                    </a:cubicBezTo>
                    <a:cubicBezTo>
                      <a:pt x="1303" y="550"/>
                      <a:pt x="1299" y="546"/>
                      <a:pt x="1301" y="552"/>
                    </a:cubicBezTo>
                    <a:cubicBezTo>
                      <a:pt x="1299" y="552"/>
                      <a:pt x="1300" y="550"/>
                      <a:pt x="1300" y="548"/>
                    </a:cubicBezTo>
                    <a:cubicBezTo>
                      <a:pt x="1299" y="545"/>
                      <a:pt x="1297" y="551"/>
                      <a:pt x="1298" y="553"/>
                    </a:cubicBezTo>
                    <a:cubicBezTo>
                      <a:pt x="1296" y="551"/>
                      <a:pt x="1291" y="556"/>
                      <a:pt x="1291" y="549"/>
                    </a:cubicBezTo>
                    <a:cubicBezTo>
                      <a:pt x="1289" y="550"/>
                      <a:pt x="1290" y="554"/>
                      <a:pt x="1289" y="556"/>
                    </a:cubicBezTo>
                    <a:cubicBezTo>
                      <a:pt x="1286" y="551"/>
                      <a:pt x="1283" y="560"/>
                      <a:pt x="1279" y="556"/>
                    </a:cubicBezTo>
                    <a:cubicBezTo>
                      <a:pt x="1266" y="571"/>
                      <a:pt x="1253" y="562"/>
                      <a:pt x="1241" y="575"/>
                    </a:cubicBezTo>
                    <a:cubicBezTo>
                      <a:pt x="1240" y="575"/>
                      <a:pt x="1239" y="573"/>
                      <a:pt x="1239" y="572"/>
                    </a:cubicBezTo>
                    <a:cubicBezTo>
                      <a:pt x="1237" y="578"/>
                      <a:pt x="1224" y="579"/>
                      <a:pt x="1227" y="592"/>
                    </a:cubicBezTo>
                    <a:cubicBezTo>
                      <a:pt x="1220" y="586"/>
                      <a:pt x="1215" y="594"/>
                      <a:pt x="1209" y="593"/>
                    </a:cubicBezTo>
                    <a:cubicBezTo>
                      <a:pt x="1209" y="592"/>
                      <a:pt x="1211" y="592"/>
                      <a:pt x="1210" y="590"/>
                    </a:cubicBezTo>
                    <a:cubicBezTo>
                      <a:pt x="1209" y="587"/>
                      <a:pt x="1206" y="594"/>
                      <a:pt x="1207" y="587"/>
                    </a:cubicBezTo>
                    <a:cubicBezTo>
                      <a:pt x="1202" y="590"/>
                      <a:pt x="1190" y="588"/>
                      <a:pt x="1195" y="598"/>
                    </a:cubicBezTo>
                    <a:cubicBezTo>
                      <a:pt x="1196" y="597"/>
                      <a:pt x="1195" y="596"/>
                      <a:pt x="1195" y="594"/>
                    </a:cubicBezTo>
                    <a:cubicBezTo>
                      <a:pt x="1196" y="594"/>
                      <a:pt x="1197" y="597"/>
                      <a:pt x="1198" y="599"/>
                    </a:cubicBezTo>
                    <a:cubicBezTo>
                      <a:pt x="1199" y="598"/>
                      <a:pt x="1197" y="595"/>
                      <a:pt x="1197" y="592"/>
                    </a:cubicBezTo>
                    <a:cubicBezTo>
                      <a:pt x="1198" y="593"/>
                      <a:pt x="1200" y="595"/>
                      <a:pt x="1201" y="597"/>
                    </a:cubicBezTo>
                    <a:cubicBezTo>
                      <a:pt x="1201" y="593"/>
                      <a:pt x="1199" y="589"/>
                      <a:pt x="1203" y="595"/>
                    </a:cubicBezTo>
                    <a:cubicBezTo>
                      <a:pt x="1205" y="594"/>
                      <a:pt x="1205" y="592"/>
                      <a:pt x="1204" y="590"/>
                    </a:cubicBezTo>
                    <a:cubicBezTo>
                      <a:pt x="1207" y="593"/>
                      <a:pt x="1206" y="593"/>
                      <a:pt x="1209" y="597"/>
                    </a:cubicBezTo>
                    <a:cubicBezTo>
                      <a:pt x="1204" y="592"/>
                      <a:pt x="1205" y="598"/>
                      <a:pt x="1203" y="602"/>
                    </a:cubicBezTo>
                    <a:cubicBezTo>
                      <a:pt x="1199" y="597"/>
                      <a:pt x="1193" y="607"/>
                      <a:pt x="1190" y="601"/>
                    </a:cubicBezTo>
                    <a:cubicBezTo>
                      <a:pt x="1190" y="603"/>
                      <a:pt x="1186" y="607"/>
                      <a:pt x="1190" y="608"/>
                    </a:cubicBezTo>
                    <a:cubicBezTo>
                      <a:pt x="1187" y="609"/>
                      <a:pt x="1176" y="611"/>
                      <a:pt x="1172" y="607"/>
                    </a:cubicBezTo>
                    <a:cubicBezTo>
                      <a:pt x="1171" y="614"/>
                      <a:pt x="1162" y="612"/>
                      <a:pt x="1159" y="612"/>
                    </a:cubicBezTo>
                    <a:cubicBezTo>
                      <a:pt x="1157" y="619"/>
                      <a:pt x="1158" y="620"/>
                      <a:pt x="1153" y="618"/>
                    </a:cubicBezTo>
                    <a:cubicBezTo>
                      <a:pt x="1152" y="621"/>
                      <a:pt x="1154" y="621"/>
                      <a:pt x="1149" y="619"/>
                    </a:cubicBezTo>
                    <a:cubicBezTo>
                      <a:pt x="1151" y="623"/>
                      <a:pt x="1145" y="623"/>
                      <a:pt x="1143" y="626"/>
                    </a:cubicBezTo>
                    <a:cubicBezTo>
                      <a:pt x="1140" y="626"/>
                      <a:pt x="1142" y="621"/>
                      <a:pt x="1145" y="622"/>
                    </a:cubicBezTo>
                    <a:cubicBezTo>
                      <a:pt x="1139" y="618"/>
                      <a:pt x="1142" y="628"/>
                      <a:pt x="1138" y="629"/>
                    </a:cubicBezTo>
                    <a:cubicBezTo>
                      <a:pt x="1138" y="626"/>
                      <a:pt x="1140" y="625"/>
                      <a:pt x="1140" y="622"/>
                    </a:cubicBezTo>
                    <a:cubicBezTo>
                      <a:pt x="1137" y="623"/>
                      <a:pt x="1132" y="623"/>
                      <a:pt x="1132" y="626"/>
                    </a:cubicBezTo>
                    <a:cubicBezTo>
                      <a:pt x="1133" y="630"/>
                      <a:pt x="1133" y="624"/>
                      <a:pt x="1136" y="625"/>
                    </a:cubicBezTo>
                    <a:cubicBezTo>
                      <a:pt x="1139" y="631"/>
                      <a:pt x="1130" y="629"/>
                      <a:pt x="1133" y="635"/>
                    </a:cubicBezTo>
                    <a:cubicBezTo>
                      <a:pt x="1115" y="637"/>
                      <a:pt x="1097" y="649"/>
                      <a:pt x="1081" y="654"/>
                    </a:cubicBezTo>
                    <a:cubicBezTo>
                      <a:pt x="1084" y="656"/>
                      <a:pt x="1088" y="655"/>
                      <a:pt x="1088" y="653"/>
                    </a:cubicBezTo>
                    <a:cubicBezTo>
                      <a:pt x="1093" y="658"/>
                      <a:pt x="1077" y="657"/>
                      <a:pt x="1081" y="665"/>
                    </a:cubicBezTo>
                    <a:cubicBezTo>
                      <a:pt x="1097" y="664"/>
                      <a:pt x="1116" y="651"/>
                      <a:pt x="1126" y="656"/>
                    </a:cubicBezTo>
                    <a:cubicBezTo>
                      <a:pt x="1125" y="655"/>
                      <a:pt x="1124" y="654"/>
                      <a:pt x="1123" y="652"/>
                    </a:cubicBezTo>
                    <a:cubicBezTo>
                      <a:pt x="1129" y="656"/>
                      <a:pt x="1127" y="647"/>
                      <a:pt x="1132" y="652"/>
                    </a:cubicBezTo>
                    <a:cubicBezTo>
                      <a:pt x="1132" y="650"/>
                      <a:pt x="1133" y="649"/>
                      <a:pt x="1133" y="647"/>
                    </a:cubicBezTo>
                    <a:cubicBezTo>
                      <a:pt x="1137" y="652"/>
                      <a:pt x="1138" y="643"/>
                      <a:pt x="1142" y="646"/>
                    </a:cubicBezTo>
                    <a:cubicBezTo>
                      <a:pt x="1144" y="652"/>
                      <a:pt x="1139" y="645"/>
                      <a:pt x="1140" y="649"/>
                    </a:cubicBezTo>
                    <a:cubicBezTo>
                      <a:pt x="1145" y="653"/>
                      <a:pt x="1147" y="646"/>
                      <a:pt x="1150" y="645"/>
                    </a:cubicBezTo>
                    <a:cubicBezTo>
                      <a:pt x="1150" y="646"/>
                      <a:pt x="1149" y="647"/>
                      <a:pt x="1149" y="648"/>
                    </a:cubicBezTo>
                    <a:cubicBezTo>
                      <a:pt x="1150" y="646"/>
                      <a:pt x="1152" y="646"/>
                      <a:pt x="1154" y="647"/>
                    </a:cubicBezTo>
                    <a:cubicBezTo>
                      <a:pt x="1153" y="644"/>
                      <a:pt x="1152" y="642"/>
                      <a:pt x="1150" y="643"/>
                    </a:cubicBezTo>
                    <a:cubicBezTo>
                      <a:pt x="1156" y="639"/>
                      <a:pt x="1167" y="636"/>
                      <a:pt x="1171" y="633"/>
                    </a:cubicBezTo>
                    <a:cubicBezTo>
                      <a:pt x="1176" y="637"/>
                      <a:pt x="1164" y="637"/>
                      <a:pt x="1165" y="641"/>
                    </a:cubicBezTo>
                    <a:cubicBezTo>
                      <a:pt x="1166" y="643"/>
                      <a:pt x="1170" y="641"/>
                      <a:pt x="1174" y="640"/>
                    </a:cubicBezTo>
                    <a:cubicBezTo>
                      <a:pt x="1174" y="646"/>
                      <a:pt x="1165" y="645"/>
                      <a:pt x="1161" y="640"/>
                    </a:cubicBezTo>
                    <a:cubicBezTo>
                      <a:pt x="1158" y="641"/>
                      <a:pt x="1158" y="647"/>
                      <a:pt x="1154" y="645"/>
                    </a:cubicBezTo>
                    <a:cubicBezTo>
                      <a:pt x="1155" y="648"/>
                      <a:pt x="1157" y="648"/>
                      <a:pt x="1157" y="650"/>
                    </a:cubicBezTo>
                    <a:cubicBezTo>
                      <a:pt x="1157" y="645"/>
                      <a:pt x="1161" y="645"/>
                      <a:pt x="1160" y="641"/>
                    </a:cubicBezTo>
                    <a:cubicBezTo>
                      <a:pt x="1163" y="644"/>
                      <a:pt x="1166" y="644"/>
                      <a:pt x="1167" y="649"/>
                    </a:cubicBezTo>
                    <a:cubicBezTo>
                      <a:pt x="1165" y="649"/>
                      <a:pt x="1165" y="644"/>
                      <a:pt x="1163" y="645"/>
                    </a:cubicBezTo>
                    <a:cubicBezTo>
                      <a:pt x="1161" y="647"/>
                      <a:pt x="1165" y="652"/>
                      <a:pt x="1163" y="653"/>
                    </a:cubicBezTo>
                    <a:cubicBezTo>
                      <a:pt x="1166" y="650"/>
                      <a:pt x="1169" y="651"/>
                      <a:pt x="1173" y="650"/>
                    </a:cubicBezTo>
                    <a:cubicBezTo>
                      <a:pt x="1171" y="657"/>
                      <a:pt x="1165" y="653"/>
                      <a:pt x="1164" y="656"/>
                    </a:cubicBezTo>
                    <a:cubicBezTo>
                      <a:pt x="1160" y="656"/>
                      <a:pt x="1162" y="655"/>
                      <a:pt x="1161" y="651"/>
                    </a:cubicBezTo>
                    <a:cubicBezTo>
                      <a:pt x="1157" y="653"/>
                      <a:pt x="1154" y="655"/>
                      <a:pt x="1151" y="654"/>
                    </a:cubicBezTo>
                    <a:cubicBezTo>
                      <a:pt x="1149" y="655"/>
                      <a:pt x="1150" y="657"/>
                      <a:pt x="1151" y="661"/>
                    </a:cubicBezTo>
                    <a:cubicBezTo>
                      <a:pt x="1089" y="686"/>
                      <a:pt x="1020" y="713"/>
                      <a:pt x="955" y="737"/>
                    </a:cubicBezTo>
                    <a:cubicBezTo>
                      <a:pt x="959" y="742"/>
                      <a:pt x="954" y="743"/>
                      <a:pt x="950" y="745"/>
                    </a:cubicBezTo>
                    <a:cubicBezTo>
                      <a:pt x="946" y="737"/>
                      <a:pt x="936" y="745"/>
                      <a:pt x="931" y="748"/>
                    </a:cubicBezTo>
                    <a:cubicBezTo>
                      <a:pt x="932" y="749"/>
                      <a:pt x="934" y="749"/>
                      <a:pt x="935" y="749"/>
                    </a:cubicBezTo>
                    <a:cubicBezTo>
                      <a:pt x="933" y="752"/>
                      <a:pt x="924" y="751"/>
                      <a:pt x="920" y="751"/>
                    </a:cubicBezTo>
                    <a:cubicBezTo>
                      <a:pt x="919" y="752"/>
                      <a:pt x="920" y="754"/>
                      <a:pt x="921" y="756"/>
                    </a:cubicBezTo>
                    <a:cubicBezTo>
                      <a:pt x="914" y="760"/>
                      <a:pt x="910" y="756"/>
                      <a:pt x="905" y="758"/>
                    </a:cubicBezTo>
                    <a:cubicBezTo>
                      <a:pt x="893" y="775"/>
                      <a:pt x="868" y="771"/>
                      <a:pt x="848" y="784"/>
                    </a:cubicBezTo>
                    <a:cubicBezTo>
                      <a:pt x="847" y="782"/>
                      <a:pt x="848" y="781"/>
                      <a:pt x="847" y="779"/>
                    </a:cubicBezTo>
                    <a:cubicBezTo>
                      <a:pt x="844" y="778"/>
                      <a:pt x="842" y="781"/>
                      <a:pt x="837" y="781"/>
                    </a:cubicBezTo>
                    <a:cubicBezTo>
                      <a:pt x="835" y="784"/>
                      <a:pt x="842" y="783"/>
                      <a:pt x="843" y="787"/>
                    </a:cubicBezTo>
                    <a:cubicBezTo>
                      <a:pt x="834" y="785"/>
                      <a:pt x="832" y="794"/>
                      <a:pt x="824" y="793"/>
                    </a:cubicBezTo>
                    <a:cubicBezTo>
                      <a:pt x="825" y="798"/>
                      <a:pt x="831" y="801"/>
                      <a:pt x="833" y="795"/>
                    </a:cubicBezTo>
                    <a:cubicBezTo>
                      <a:pt x="835" y="795"/>
                      <a:pt x="836" y="801"/>
                      <a:pt x="839" y="800"/>
                    </a:cubicBezTo>
                    <a:cubicBezTo>
                      <a:pt x="827" y="808"/>
                      <a:pt x="815" y="802"/>
                      <a:pt x="805" y="811"/>
                    </a:cubicBezTo>
                    <a:cubicBezTo>
                      <a:pt x="806" y="804"/>
                      <a:pt x="809" y="805"/>
                      <a:pt x="816" y="802"/>
                    </a:cubicBezTo>
                    <a:cubicBezTo>
                      <a:pt x="812" y="799"/>
                      <a:pt x="807" y="799"/>
                      <a:pt x="801" y="801"/>
                    </a:cubicBezTo>
                    <a:cubicBezTo>
                      <a:pt x="804" y="805"/>
                      <a:pt x="795" y="809"/>
                      <a:pt x="801" y="817"/>
                    </a:cubicBezTo>
                    <a:cubicBezTo>
                      <a:pt x="789" y="820"/>
                      <a:pt x="776" y="818"/>
                      <a:pt x="773" y="828"/>
                    </a:cubicBezTo>
                    <a:cubicBezTo>
                      <a:pt x="770" y="824"/>
                      <a:pt x="763" y="833"/>
                      <a:pt x="762" y="826"/>
                    </a:cubicBezTo>
                    <a:cubicBezTo>
                      <a:pt x="751" y="833"/>
                      <a:pt x="732" y="842"/>
                      <a:pt x="717" y="842"/>
                    </a:cubicBezTo>
                    <a:cubicBezTo>
                      <a:pt x="716" y="843"/>
                      <a:pt x="717" y="846"/>
                      <a:pt x="718" y="845"/>
                    </a:cubicBezTo>
                    <a:cubicBezTo>
                      <a:pt x="695" y="854"/>
                      <a:pt x="673" y="862"/>
                      <a:pt x="651" y="872"/>
                    </a:cubicBezTo>
                    <a:cubicBezTo>
                      <a:pt x="653" y="873"/>
                      <a:pt x="654" y="878"/>
                      <a:pt x="655" y="882"/>
                    </a:cubicBezTo>
                    <a:cubicBezTo>
                      <a:pt x="646" y="879"/>
                      <a:pt x="636" y="896"/>
                      <a:pt x="625" y="885"/>
                    </a:cubicBezTo>
                    <a:cubicBezTo>
                      <a:pt x="622" y="886"/>
                      <a:pt x="623" y="890"/>
                      <a:pt x="623" y="894"/>
                    </a:cubicBezTo>
                    <a:cubicBezTo>
                      <a:pt x="621" y="894"/>
                      <a:pt x="619" y="895"/>
                      <a:pt x="617" y="896"/>
                    </a:cubicBezTo>
                    <a:cubicBezTo>
                      <a:pt x="616" y="894"/>
                      <a:pt x="616" y="893"/>
                      <a:pt x="615" y="891"/>
                    </a:cubicBezTo>
                    <a:cubicBezTo>
                      <a:pt x="613" y="891"/>
                      <a:pt x="609" y="895"/>
                      <a:pt x="612" y="896"/>
                    </a:cubicBezTo>
                    <a:cubicBezTo>
                      <a:pt x="543" y="925"/>
                      <a:pt x="490" y="951"/>
                      <a:pt x="421" y="975"/>
                    </a:cubicBezTo>
                    <a:cubicBezTo>
                      <a:pt x="367" y="1003"/>
                      <a:pt x="263" y="1047"/>
                      <a:pt x="212" y="1039"/>
                    </a:cubicBezTo>
                    <a:cubicBezTo>
                      <a:pt x="212" y="1037"/>
                      <a:pt x="214" y="1037"/>
                      <a:pt x="216" y="1036"/>
                    </a:cubicBezTo>
                    <a:cubicBezTo>
                      <a:pt x="213" y="1027"/>
                      <a:pt x="205" y="1033"/>
                      <a:pt x="198" y="1027"/>
                    </a:cubicBezTo>
                    <a:cubicBezTo>
                      <a:pt x="193" y="1023"/>
                      <a:pt x="190" y="1012"/>
                      <a:pt x="185" y="1018"/>
                    </a:cubicBezTo>
                    <a:cubicBezTo>
                      <a:pt x="183" y="1008"/>
                      <a:pt x="177" y="1001"/>
                      <a:pt x="173" y="993"/>
                    </a:cubicBezTo>
                    <a:cubicBezTo>
                      <a:pt x="172" y="993"/>
                      <a:pt x="172" y="994"/>
                      <a:pt x="172" y="995"/>
                    </a:cubicBezTo>
                    <a:cubicBezTo>
                      <a:pt x="161" y="982"/>
                      <a:pt x="156" y="962"/>
                      <a:pt x="147" y="941"/>
                    </a:cubicBezTo>
                    <a:cubicBezTo>
                      <a:pt x="145" y="943"/>
                      <a:pt x="149" y="943"/>
                      <a:pt x="148" y="946"/>
                    </a:cubicBezTo>
                    <a:cubicBezTo>
                      <a:pt x="145" y="945"/>
                      <a:pt x="144" y="938"/>
                      <a:pt x="140" y="942"/>
                    </a:cubicBezTo>
                    <a:cubicBezTo>
                      <a:pt x="136" y="924"/>
                      <a:pt x="132" y="897"/>
                      <a:pt x="121" y="897"/>
                    </a:cubicBezTo>
                    <a:cubicBezTo>
                      <a:pt x="118" y="892"/>
                      <a:pt x="123" y="893"/>
                      <a:pt x="124" y="890"/>
                    </a:cubicBezTo>
                    <a:cubicBezTo>
                      <a:pt x="117" y="876"/>
                      <a:pt x="119" y="870"/>
                      <a:pt x="111" y="855"/>
                    </a:cubicBezTo>
                    <a:cubicBezTo>
                      <a:pt x="110" y="856"/>
                      <a:pt x="112" y="859"/>
                      <a:pt x="112" y="861"/>
                    </a:cubicBezTo>
                    <a:cubicBezTo>
                      <a:pt x="111" y="864"/>
                      <a:pt x="107" y="850"/>
                      <a:pt x="102" y="853"/>
                    </a:cubicBezTo>
                    <a:cubicBezTo>
                      <a:pt x="103" y="848"/>
                      <a:pt x="106" y="844"/>
                      <a:pt x="103" y="837"/>
                    </a:cubicBezTo>
                    <a:cubicBezTo>
                      <a:pt x="103" y="832"/>
                      <a:pt x="106" y="840"/>
                      <a:pt x="106" y="842"/>
                    </a:cubicBezTo>
                    <a:cubicBezTo>
                      <a:pt x="108" y="834"/>
                      <a:pt x="103" y="820"/>
                      <a:pt x="98" y="813"/>
                    </a:cubicBezTo>
                    <a:cubicBezTo>
                      <a:pt x="96" y="813"/>
                      <a:pt x="98" y="816"/>
                      <a:pt x="99" y="819"/>
                    </a:cubicBezTo>
                    <a:cubicBezTo>
                      <a:pt x="90" y="808"/>
                      <a:pt x="82" y="785"/>
                      <a:pt x="77" y="766"/>
                    </a:cubicBezTo>
                    <a:cubicBezTo>
                      <a:pt x="67" y="726"/>
                      <a:pt x="52" y="691"/>
                      <a:pt x="43" y="648"/>
                    </a:cubicBezTo>
                    <a:cubicBezTo>
                      <a:pt x="47" y="654"/>
                      <a:pt x="49" y="667"/>
                      <a:pt x="53" y="676"/>
                    </a:cubicBezTo>
                    <a:cubicBezTo>
                      <a:pt x="49" y="657"/>
                      <a:pt x="42" y="635"/>
                      <a:pt x="34" y="615"/>
                    </a:cubicBezTo>
                    <a:cubicBezTo>
                      <a:pt x="33" y="621"/>
                      <a:pt x="39" y="632"/>
                      <a:pt x="41" y="639"/>
                    </a:cubicBezTo>
                    <a:cubicBezTo>
                      <a:pt x="43" y="647"/>
                      <a:pt x="39" y="638"/>
                      <a:pt x="38" y="635"/>
                    </a:cubicBezTo>
                    <a:cubicBezTo>
                      <a:pt x="37" y="631"/>
                      <a:pt x="36" y="627"/>
                      <a:pt x="35" y="623"/>
                    </a:cubicBezTo>
                    <a:cubicBezTo>
                      <a:pt x="22" y="604"/>
                      <a:pt x="11" y="568"/>
                      <a:pt x="9" y="544"/>
                    </a:cubicBezTo>
                    <a:cubicBezTo>
                      <a:pt x="11" y="544"/>
                      <a:pt x="11" y="547"/>
                      <a:pt x="12" y="550"/>
                    </a:cubicBezTo>
                    <a:cubicBezTo>
                      <a:pt x="10" y="538"/>
                      <a:pt x="12" y="534"/>
                      <a:pt x="11" y="522"/>
                    </a:cubicBezTo>
                    <a:cubicBezTo>
                      <a:pt x="15" y="523"/>
                      <a:pt x="12" y="528"/>
                      <a:pt x="15" y="532"/>
                    </a:cubicBezTo>
                    <a:cubicBezTo>
                      <a:pt x="16" y="522"/>
                      <a:pt x="10" y="507"/>
                      <a:pt x="9" y="495"/>
                    </a:cubicBezTo>
                    <a:cubicBezTo>
                      <a:pt x="12" y="495"/>
                      <a:pt x="10" y="492"/>
                      <a:pt x="14" y="492"/>
                    </a:cubicBezTo>
                    <a:cubicBezTo>
                      <a:pt x="9" y="471"/>
                      <a:pt x="3" y="455"/>
                      <a:pt x="2" y="441"/>
                    </a:cubicBezTo>
                    <a:cubicBezTo>
                      <a:pt x="4" y="441"/>
                      <a:pt x="4" y="444"/>
                      <a:pt x="5" y="446"/>
                    </a:cubicBezTo>
                    <a:cubicBezTo>
                      <a:pt x="7" y="445"/>
                      <a:pt x="2" y="439"/>
                      <a:pt x="4" y="437"/>
                    </a:cubicBezTo>
                    <a:cubicBezTo>
                      <a:pt x="0" y="434"/>
                      <a:pt x="11" y="433"/>
                      <a:pt x="10" y="425"/>
                    </a:cubicBezTo>
                    <a:cubicBezTo>
                      <a:pt x="109" y="380"/>
                      <a:pt x="218" y="326"/>
                      <a:pt x="328" y="284"/>
                    </a:cubicBezTo>
                    <a:cubicBezTo>
                      <a:pt x="328" y="287"/>
                      <a:pt x="329" y="289"/>
                      <a:pt x="330" y="291"/>
                    </a:cubicBezTo>
                    <a:cubicBezTo>
                      <a:pt x="330" y="282"/>
                      <a:pt x="339" y="285"/>
                      <a:pt x="341" y="278"/>
                    </a:cubicBezTo>
                    <a:cubicBezTo>
                      <a:pt x="349" y="282"/>
                      <a:pt x="353" y="272"/>
                      <a:pt x="361" y="277"/>
                    </a:cubicBezTo>
                    <a:cubicBezTo>
                      <a:pt x="371" y="264"/>
                      <a:pt x="390" y="270"/>
                      <a:pt x="399" y="258"/>
                    </a:cubicBezTo>
                    <a:cubicBezTo>
                      <a:pt x="400" y="258"/>
                      <a:pt x="401" y="261"/>
                      <a:pt x="402" y="264"/>
                    </a:cubicBezTo>
                    <a:cubicBezTo>
                      <a:pt x="401" y="254"/>
                      <a:pt x="415" y="260"/>
                      <a:pt x="417" y="252"/>
                    </a:cubicBezTo>
                    <a:cubicBezTo>
                      <a:pt x="420" y="256"/>
                      <a:pt x="425" y="253"/>
                      <a:pt x="424" y="260"/>
                    </a:cubicBezTo>
                    <a:cubicBezTo>
                      <a:pt x="425" y="259"/>
                      <a:pt x="426" y="259"/>
                      <a:pt x="426" y="259"/>
                    </a:cubicBezTo>
                    <a:cubicBezTo>
                      <a:pt x="429" y="256"/>
                      <a:pt x="424" y="254"/>
                      <a:pt x="423" y="250"/>
                    </a:cubicBezTo>
                    <a:cubicBezTo>
                      <a:pt x="429" y="253"/>
                      <a:pt x="433" y="249"/>
                      <a:pt x="434" y="243"/>
                    </a:cubicBezTo>
                    <a:cubicBezTo>
                      <a:pt x="435" y="243"/>
                      <a:pt x="436" y="244"/>
                      <a:pt x="436" y="244"/>
                    </a:cubicBezTo>
                    <a:cubicBezTo>
                      <a:pt x="437" y="245"/>
                      <a:pt x="438" y="246"/>
                      <a:pt x="438" y="249"/>
                    </a:cubicBezTo>
                    <a:cubicBezTo>
                      <a:pt x="433" y="250"/>
                      <a:pt x="432" y="255"/>
                      <a:pt x="434" y="261"/>
                    </a:cubicBezTo>
                    <a:cubicBezTo>
                      <a:pt x="441" y="262"/>
                      <a:pt x="436" y="250"/>
                      <a:pt x="441" y="254"/>
                    </a:cubicBezTo>
                    <a:cubicBezTo>
                      <a:pt x="443" y="252"/>
                      <a:pt x="442" y="246"/>
                      <a:pt x="439" y="247"/>
                    </a:cubicBezTo>
                    <a:cubicBezTo>
                      <a:pt x="438" y="243"/>
                      <a:pt x="444" y="244"/>
                      <a:pt x="446" y="243"/>
                    </a:cubicBezTo>
                    <a:cubicBezTo>
                      <a:pt x="449" y="246"/>
                      <a:pt x="452" y="248"/>
                      <a:pt x="454" y="255"/>
                    </a:cubicBezTo>
                    <a:cubicBezTo>
                      <a:pt x="458" y="251"/>
                      <a:pt x="451" y="242"/>
                      <a:pt x="452" y="238"/>
                    </a:cubicBezTo>
                    <a:cubicBezTo>
                      <a:pt x="453" y="238"/>
                      <a:pt x="454" y="241"/>
                      <a:pt x="456" y="240"/>
                    </a:cubicBezTo>
                    <a:cubicBezTo>
                      <a:pt x="458" y="243"/>
                      <a:pt x="455" y="243"/>
                      <a:pt x="455" y="246"/>
                    </a:cubicBezTo>
                    <a:cubicBezTo>
                      <a:pt x="457" y="246"/>
                      <a:pt x="458" y="245"/>
                      <a:pt x="460" y="245"/>
                    </a:cubicBezTo>
                    <a:cubicBezTo>
                      <a:pt x="459" y="241"/>
                      <a:pt x="460" y="234"/>
                      <a:pt x="465" y="238"/>
                    </a:cubicBezTo>
                    <a:cubicBezTo>
                      <a:pt x="463" y="242"/>
                      <a:pt x="466" y="244"/>
                      <a:pt x="463" y="247"/>
                    </a:cubicBezTo>
                    <a:cubicBezTo>
                      <a:pt x="466" y="254"/>
                      <a:pt x="472" y="249"/>
                      <a:pt x="474" y="250"/>
                    </a:cubicBezTo>
                    <a:cubicBezTo>
                      <a:pt x="473" y="245"/>
                      <a:pt x="471" y="246"/>
                      <a:pt x="468" y="247"/>
                    </a:cubicBezTo>
                    <a:cubicBezTo>
                      <a:pt x="466" y="241"/>
                      <a:pt x="475" y="243"/>
                      <a:pt x="471" y="235"/>
                    </a:cubicBezTo>
                    <a:cubicBezTo>
                      <a:pt x="476" y="233"/>
                      <a:pt x="478" y="235"/>
                      <a:pt x="482" y="231"/>
                    </a:cubicBezTo>
                    <a:cubicBezTo>
                      <a:pt x="483" y="233"/>
                      <a:pt x="484" y="235"/>
                      <a:pt x="486" y="237"/>
                    </a:cubicBezTo>
                    <a:cubicBezTo>
                      <a:pt x="489" y="232"/>
                      <a:pt x="494" y="236"/>
                      <a:pt x="497" y="231"/>
                    </a:cubicBezTo>
                    <a:cubicBezTo>
                      <a:pt x="498" y="235"/>
                      <a:pt x="499" y="237"/>
                      <a:pt x="501" y="237"/>
                    </a:cubicBezTo>
                    <a:cubicBezTo>
                      <a:pt x="501" y="242"/>
                      <a:pt x="497" y="235"/>
                      <a:pt x="495" y="235"/>
                    </a:cubicBezTo>
                    <a:cubicBezTo>
                      <a:pt x="494" y="236"/>
                      <a:pt x="495" y="238"/>
                      <a:pt x="493" y="239"/>
                    </a:cubicBezTo>
                    <a:cubicBezTo>
                      <a:pt x="499" y="242"/>
                      <a:pt x="502" y="242"/>
                      <a:pt x="507" y="238"/>
                    </a:cubicBezTo>
                    <a:cubicBezTo>
                      <a:pt x="505" y="234"/>
                      <a:pt x="501" y="236"/>
                      <a:pt x="500" y="230"/>
                    </a:cubicBezTo>
                    <a:cubicBezTo>
                      <a:pt x="505" y="234"/>
                      <a:pt x="503" y="230"/>
                      <a:pt x="508" y="228"/>
                    </a:cubicBezTo>
                    <a:cubicBezTo>
                      <a:pt x="508" y="229"/>
                      <a:pt x="507" y="229"/>
                      <a:pt x="506" y="230"/>
                    </a:cubicBezTo>
                    <a:cubicBezTo>
                      <a:pt x="507" y="232"/>
                      <a:pt x="508" y="233"/>
                      <a:pt x="510" y="232"/>
                    </a:cubicBezTo>
                    <a:cubicBezTo>
                      <a:pt x="510" y="234"/>
                      <a:pt x="509" y="235"/>
                      <a:pt x="508" y="236"/>
                    </a:cubicBezTo>
                    <a:cubicBezTo>
                      <a:pt x="514" y="239"/>
                      <a:pt x="517" y="234"/>
                      <a:pt x="525" y="232"/>
                    </a:cubicBezTo>
                    <a:cubicBezTo>
                      <a:pt x="520" y="220"/>
                      <a:pt x="516" y="235"/>
                      <a:pt x="512" y="233"/>
                    </a:cubicBezTo>
                    <a:cubicBezTo>
                      <a:pt x="512" y="224"/>
                      <a:pt x="522" y="223"/>
                      <a:pt x="529" y="224"/>
                    </a:cubicBezTo>
                    <a:cubicBezTo>
                      <a:pt x="530" y="227"/>
                      <a:pt x="524" y="226"/>
                      <a:pt x="526" y="230"/>
                    </a:cubicBezTo>
                    <a:cubicBezTo>
                      <a:pt x="528" y="231"/>
                      <a:pt x="540" y="230"/>
                      <a:pt x="538" y="225"/>
                    </a:cubicBezTo>
                    <a:cubicBezTo>
                      <a:pt x="557" y="223"/>
                      <a:pt x="580" y="216"/>
                      <a:pt x="591" y="211"/>
                    </a:cubicBezTo>
                    <a:cubicBezTo>
                      <a:pt x="599" y="207"/>
                      <a:pt x="612" y="203"/>
                      <a:pt x="622" y="206"/>
                    </a:cubicBezTo>
                    <a:cubicBezTo>
                      <a:pt x="624" y="198"/>
                      <a:pt x="633" y="208"/>
                      <a:pt x="632" y="198"/>
                    </a:cubicBezTo>
                    <a:cubicBezTo>
                      <a:pt x="642" y="197"/>
                      <a:pt x="643" y="196"/>
                      <a:pt x="652" y="191"/>
                    </a:cubicBezTo>
                    <a:cubicBezTo>
                      <a:pt x="653" y="193"/>
                      <a:pt x="653" y="194"/>
                      <a:pt x="654" y="195"/>
                    </a:cubicBezTo>
                    <a:cubicBezTo>
                      <a:pt x="657" y="193"/>
                      <a:pt x="656" y="194"/>
                      <a:pt x="659" y="194"/>
                    </a:cubicBezTo>
                    <a:cubicBezTo>
                      <a:pt x="659" y="191"/>
                      <a:pt x="658" y="191"/>
                      <a:pt x="656" y="192"/>
                    </a:cubicBezTo>
                    <a:cubicBezTo>
                      <a:pt x="659" y="185"/>
                      <a:pt x="678" y="194"/>
                      <a:pt x="672" y="186"/>
                    </a:cubicBezTo>
                    <a:cubicBezTo>
                      <a:pt x="676" y="180"/>
                      <a:pt x="682" y="187"/>
                      <a:pt x="681" y="182"/>
                    </a:cubicBezTo>
                    <a:cubicBezTo>
                      <a:pt x="684" y="181"/>
                      <a:pt x="685" y="185"/>
                      <a:pt x="687" y="187"/>
                    </a:cubicBezTo>
                    <a:cubicBezTo>
                      <a:pt x="696" y="181"/>
                      <a:pt x="712" y="177"/>
                      <a:pt x="720" y="173"/>
                    </a:cubicBezTo>
                    <a:cubicBezTo>
                      <a:pt x="720" y="171"/>
                      <a:pt x="718" y="172"/>
                      <a:pt x="717" y="172"/>
                    </a:cubicBezTo>
                    <a:cubicBezTo>
                      <a:pt x="765" y="165"/>
                      <a:pt x="833" y="135"/>
                      <a:pt x="885" y="118"/>
                    </a:cubicBezTo>
                    <a:cubicBezTo>
                      <a:pt x="886" y="119"/>
                      <a:pt x="884" y="119"/>
                      <a:pt x="884" y="120"/>
                    </a:cubicBezTo>
                    <a:cubicBezTo>
                      <a:pt x="883" y="125"/>
                      <a:pt x="885" y="128"/>
                      <a:pt x="881" y="123"/>
                    </a:cubicBezTo>
                    <a:cubicBezTo>
                      <a:pt x="879" y="123"/>
                      <a:pt x="881" y="127"/>
                      <a:pt x="882" y="129"/>
                    </a:cubicBezTo>
                    <a:cubicBezTo>
                      <a:pt x="878" y="129"/>
                      <a:pt x="880" y="127"/>
                      <a:pt x="879" y="123"/>
                    </a:cubicBezTo>
                    <a:cubicBezTo>
                      <a:pt x="873" y="125"/>
                      <a:pt x="861" y="130"/>
                      <a:pt x="859" y="131"/>
                    </a:cubicBezTo>
                    <a:cubicBezTo>
                      <a:pt x="860" y="135"/>
                      <a:pt x="861" y="140"/>
                      <a:pt x="863" y="141"/>
                    </a:cubicBezTo>
                    <a:close/>
                    <a:moveTo>
                      <a:pt x="1395" y="290"/>
                    </a:moveTo>
                    <a:cubicBezTo>
                      <a:pt x="1397" y="290"/>
                      <a:pt x="1398" y="292"/>
                      <a:pt x="1399" y="295"/>
                    </a:cubicBezTo>
                    <a:cubicBezTo>
                      <a:pt x="1406" y="294"/>
                      <a:pt x="1396" y="283"/>
                      <a:pt x="1395" y="290"/>
                    </a:cubicBezTo>
                    <a:close/>
                    <a:moveTo>
                      <a:pt x="1274" y="535"/>
                    </a:moveTo>
                    <a:cubicBezTo>
                      <a:pt x="1275" y="537"/>
                      <a:pt x="1276" y="540"/>
                      <a:pt x="1275" y="541"/>
                    </a:cubicBezTo>
                    <a:cubicBezTo>
                      <a:pt x="1277" y="540"/>
                      <a:pt x="1279" y="540"/>
                      <a:pt x="1279" y="538"/>
                    </a:cubicBezTo>
                    <a:cubicBezTo>
                      <a:pt x="1275" y="537"/>
                      <a:pt x="1279" y="533"/>
                      <a:pt x="1281" y="536"/>
                    </a:cubicBezTo>
                    <a:cubicBezTo>
                      <a:pt x="1280" y="531"/>
                      <a:pt x="1277" y="535"/>
                      <a:pt x="1274" y="535"/>
                    </a:cubicBezTo>
                    <a:close/>
                    <a:moveTo>
                      <a:pt x="1294" y="80"/>
                    </a:moveTo>
                    <a:cubicBezTo>
                      <a:pt x="1293" y="78"/>
                      <a:pt x="1293" y="70"/>
                      <a:pt x="1290" y="71"/>
                    </a:cubicBezTo>
                    <a:cubicBezTo>
                      <a:pt x="1290" y="72"/>
                      <a:pt x="1289" y="72"/>
                      <a:pt x="1288" y="71"/>
                    </a:cubicBezTo>
                    <a:cubicBezTo>
                      <a:pt x="1290" y="74"/>
                      <a:pt x="1291" y="81"/>
                      <a:pt x="1294" y="80"/>
                    </a:cubicBezTo>
                    <a:close/>
                    <a:moveTo>
                      <a:pt x="1451" y="53"/>
                    </a:moveTo>
                    <a:cubicBezTo>
                      <a:pt x="1457" y="50"/>
                      <a:pt x="1461" y="52"/>
                      <a:pt x="1463" y="49"/>
                    </a:cubicBezTo>
                    <a:cubicBezTo>
                      <a:pt x="1460" y="43"/>
                      <a:pt x="1454" y="48"/>
                      <a:pt x="1451" y="53"/>
                    </a:cubicBezTo>
                    <a:close/>
                    <a:moveTo>
                      <a:pt x="1383" y="96"/>
                    </a:moveTo>
                    <a:cubicBezTo>
                      <a:pt x="1386" y="102"/>
                      <a:pt x="1381" y="97"/>
                      <a:pt x="1380" y="97"/>
                    </a:cubicBezTo>
                    <a:cubicBezTo>
                      <a:pt x="1380" y="99"/>
                      <a:pt x="1381" y="108"/>
                      <a:pt x="1384" y="108"/>
                    </a:cubicBezTo>
                    <a:cubicBezTo>
                      <a:pt x="1384" y="106"/>
                      <a:pt x="1386" y="107"/>
                      <a:pt x="1387" y="107"/>
                    </a:cubicBezTo>
                    <a:cubicBezTo>
                      <a:pt x="1385" y="104"/>
                      <a:pt x="1387" y="97"/>
                      <a:pt x="1383" y="96"/>
                    </a:cubicBezTo>
                    <a:close/>
                    <a:moveTo>
                      <a:pt x="1410" y="100"/>
                    </a:moveTo>
                    <a:cubicBezTo>
                      <a:pt x="1409" y="96"/>
                      <a:pt x="1413" y="101"/>
                      <a:pt x="1414" y="99"/>
                    </a:cubicBezTo>
                    <a:cubicBezTo>
                      <a:pt x="1411" y="93"/>
                      <a:pt x="1411" y="94"/>
                      <a:pt x="1409" y="97"/>
                    </a:cubicBezTo>
                    <a:cubicBezTo>
                      <a:pt x="1405" y="95"/>
                      <a:pt x="1410" y="94"/>
                      <a:pt x="1408" y="90"/>
                    </a:cubicBezTo>
                    <a:cubicBezTo>
                      <a:pt x="1404" y="89"/>
                      <a:pt x="1407" y="94"/>
                      <a:pt x="1405" y="95"/>
                    </a:cubicBezTo>
                    <a:cubicBezTo>
                      <a:pt x="1403" y="87"/>
                      <a:pt x="1399" y="97"/>
                      <a:pt x="1396" y="93"/>
                    </a:cubicBezTo>
                    <a:cubicBezTo>
                      <a:pt x="1401" y="89"/>
                      <a:pt x="1409" y="87"/>
                      <a:pt x="1412" y="86"/>
                    </a:cubicBezTo>
                    <a:cubicBezTo>
                      <a:pt x="1409" y="76"/>
                      <a:pt x="1395" y="87"/>
                      <a:pt x="1391" y="87"/>
                    </a:cubicBezTo>
                    <a:cubicBezTo>
                      <a:pt x="1399" y="100"/>
                      <a:pt x="1391" y="94"/>
                      <a:pt x="1392" y="103"/>
                    </a:cubicBezTo>
                    <a:cubicBezTo>
                      <a:pt x="1390" y="99"/>
                      <a:pt x="1389" y="96"/>
                      <a:pt x="1387" y="95"/>
                    </a:cubicBezTo>
                    <a:cubicBezTo>
                      <a:pt x="1389" y="100"/>
                      <a:pt x="1386" y="101"/>
                      <a:pt x="1388" y="106"/>
                    </a:cubicBezTo>
                    <a:cubicBezTo>
                      <a:pt x="1390" y="106"/>
                      <a:pt x="1397" y="107"/>
                      <a:pt x="1397" y="104"/>
                    </a:cubicBezTo>
                    <a:cubicBezTo>
                      <a:pt x="1396" y="104"/>
                      <a:pt x="1395" y="105"/>
                      <a:pt x="1394" y="104"/>
                    </a:cubicBezTo>
                    <a:cubicBezTo>
                      <a:pt x="1399" y="101"/>
                      <a:pt x="1401" y="98"/>
                      <a:pt x="1407" y="101"/>
                    </a:cubicBezTo>
                    <a:cubicBezTo>
                      <a:pt x="1406" y="99"/>
                      <a:pt x="1405" y="96"/>
                      <a:pt x="1407" y="96"/>
                    </a:cubicBezTo>
                    <a:cubicBezTo>
                      <a:pt x="1408" y="98"/>
                      <a:pt x="1408" y="100"/>
                      <a:pt x="1410" y="100"/>
                    </a:cubicBezTo>
                    <a:close/>
                    <a:moveTo>
                      <a:pt x="1443" y="88"/>
                    </a:moveTo>
                    <a:cubicBezTo>
                      <a:pt x="1442" y="83"/>
                      <a:pt x="1440" y="85"/>
                      <a:pt x="1439" y="83"/>
                    </a:cubicBezTo>
                    <a:cubicBezTo>
                      <a:pt x="1439" y="75"/>
                      <a:pt x="1446" y="81"/>
                      <a:pt x="1445" y="73"/>
                    </a:cubicBezTo>
                    <a:cubicBezTo>
                      <a:pt x="1441" y="75"/>
                      <a:pt x="1436" y="71"/>
                      <a:pt x="1436" y="77"/>
                    </a:cubicBezTo>
                    <a:cubicBezTo>
                      <a:pt x="1430" y="71"/>
                      <a:pt x="1412" y="77"/>
                      <a:pt x="1415" y="86"/>
                    </a:cubicBezTo>
                    <a:cubicBezTo>
                      <a:pt x="1420" y="86"/>
                      <a:pt x="1425" y="86"/>
                      <a:pt x="1431" y="80"/>
                    </a:cubicBezTo>
                    <a:cubicBezTo>
                      <a:pt x="1431" y="83"/>
                      <a:pt x="1434" y="88"/>
                      <a:pt x="1432" y="88"/>
                    </a:cubicBezTo>
                    <a:cubicBezTo>
                      <a:pt x="1428" y="82"/>
                      <a:pt x="1431" y="91"/>
                      <a:pt x="1429" y="92"/>
                    </a:cubicBezTo>
                    <a:cubicBezTo>
                      <a:pt x="1428" y="91"/>
                      <a:pt x="1427" y="91"/>
                      <a:pt x="1426" y="92"/>
                    </a:cubicBezTo>
                    <a:cubicBezTo>
                      <a:pt x="1430" y="97"/>
                      <a:pt x="1431" y="93"/>
                      <a:pt x="1439" y="92"/>
                    </a:cubicBezTo>
                    <a:cubicBezTo>
                      <a:pt x="1439" y="88"/>
                      <a:pt x="1434" y="81"/>
                      <a:pt x="1436" y="79"/>
                    </a:cubicBezTo>
                    <a:cubicBezTo>
                      <a:pt x="1439" y="82"/>
                      <a:pt x="1438" y="87"/>
                      <a:pt x="1443" y="88"/>
                    </a:cubicBezTo>
                    <a:close/>
                    <a:moveTo>
                      <a:pt x="1321" y="122"/>
                    </a:moveTo>
                    <a:cubicBezTo>
                      <a:pt x="1319" y="123"/>
                      <a:pt x="1319" y="119"/>
                      <a:pt x="1318" y="117"/>
                    </a:cubicBezTo>
                    <a:cubicBezTo>
                      <a:pt x="1309" y="121"/>
                      <a:pt x="1305" y="122"/>
                      <a:pt x="1298" y="128"/>
                    </a:cubicBezTo>
                    <a:cubicBezTo>
                      <a:pt x="1300" y="128"/>
                      <a:pt x="1301" y="127"/>
                      <a:pt x="1302" y="130"/>
                    </a:cubicBezTo>
                    <a:cubicBezTo>
                      <a:pt x="1298" y="130"/>
                      <a:pt x="1295" y="131"/>
                      <a:pt x="1291" y="130"/>
                    </a:cubicBezTo>
                    <a:cubicBezTo>
                      <a:pt x="1293" y="143"/>
                      <a:pt x="1291" y="130"/>
                      <a:pt x="1297" y="133"/>
                    </a:cubicBezTo>
                    <a:cubicBezTo>
                      <a:pt x="1293" y="132"/>
                      <a:pt x="1294" y="140"/>
                      <a:pt x="1297" y="140"/>
                    </a:cubicBezTo>
                    <a:cubicBezTo>
                      <a:pt x="1297" y="133"/>
                      <a:pt x="1301" y="141"/>
                      <a:pt x="1302" y="135"/>
                    </a:cubicBezTo>
                    <a:cubicBezTo>
                      <a:pt x="1303" y="137"/>
                      <a:pt x="1302" y="137"/>
                      <a:pt x="1303" y="139"/>
                    </a:cubicBezTo>
                    <a:cubicBezTo>
                      <a:pt x="1307" y="141"/>
                      <a:pt x="1302" y="134"/>
                      <a:pt x="1304" y="134"/>
                    </a:cubicBezTo>
                    <a:cubicBezTo>
                      <a:pt x="1305" y="138"/>
                      <a:pt x="1307" y="141"/>
                      <a:pt x="1309" y="141"/>
                    </a:cubicBezTo>
                    <a:cubicBezTo>
                      <a:pt x="1307" y="133"/>
                      <a:pt x="1318" y="138"/>
                      <a:pt x="1324" y="131"/>
                    </a:cubicBezTo>
                    <a:cubicBezTo>
                      <a:pt x="1323" y="132"/>
                      <a:pt x="1319" y="128"/>
                      <a:pt x="1321" y="127"/>
                    </a:cubicBezTo>
                    <a:cubicBezTo>
                      <a:pt x="1334" y="130"/>
                      <a:pt x="1340" y="119"/>
                      <a:pt x="1348" y="123"/>
                    </a:cubicBezTo>
                    <a:cubicBezTo>
                      <a:pt x="1349" y="118"/>
                      <a:pt x="1346" y="114"/>
                      <a:pt x="1342" y="112"/>
                    </a:cubicBezTo>
                    <a:cubicBezTo>
                      <a:pt x="1342" y="116"/>
                      <a:pt x="1347" y="117"/>
                      <a:pt x="1344" y="118"/>
                    </a:cubicBezTo>
                    <a:cubicBezTo>
                      <a:pt x="1340" y="115"/>
                      <a:pt x="1341" y="117"/>
                      <a:pt x="1341" y="119"/>
                    </a:cubicBezTo>
                    <a:cubicBezTo>
                      <a:pt x="1336" y="115"/>
                      <a:pt x="1327" y="123"/>
                      <a:pt x="1325" y="118"/>
                    </a:cubicBezTo>
                    <a:cubicBezTo>
                      <a:pt x="1327" y="126"/>
                      <a:pt x="1315" y="128"/>
                      <a:pt x="1311" y="124"/>
                    </a:cubicBezTo>
                    <a:cubicBezTo>
                      <a:pt x="1315" y="124"/>
                      <a:pt x="1315" y="124"/>
                      <a:pt x="1318" y="120"/>
                    </a:cubicBezTo>
                    <a:cubicBezTo>
                      <a:pt x="1317" y="123"/>
                      <a:pt x="1322" y="127"/>
                      <a:pt x="1321" y="122"/>
                    </a:cubicBezTo>
                    <a:close/>
                    <a:moveTo>
                      <a:pt x="1373" y="110"/>
                    </a:moveTo>
                    <a:cubicBezTo>
                      <a:pt x="1378" y="109"/>
                      <a:pt x="1377" y="108"/>
                      <a:pt x="1381" y="108"/>
                    </a:cubicBezTo>
                    <a:cubicBezTo>
                      <a:pt x="1380" y="104"/>
                      <a:pt x="1379" y="99"/>
                      <a:pt x="1376" y="100"/>
                    </a:cubicBezTo>
                    <a:cubicBezTo>
                      <a:pt x="1374" y="106"/>
                      <a:pt x="1362" y="100"/>
                      <a:pt x="1361" y="111"/>
                    </a:cubicBezTo>
                    <a:cubicBezTo>
                      <a:pt x="1361" y="109"/>
                      <a:pt x="1360" y="108"/>
                      <a:pt x="1360" y="107"/>
                    </a:cubicBezTo>
                    <a:cubicBezTo>
                      <a:pt x="1357" y="111"/>
                      <a:pt x="1355" y="109"/>
                      <a:pt x="1352" y="114"/>
                    </a:cubicBezTo>
                    <a:cubicBezTo>
                      <a:pt x="1349" y="104"/>
                      <a:pt x="1351" y="117"/>
                      <a:pt x="1354" y="116"/>
                    </a:cubicBezTo>
                    <a:cubicBezTo>
                      <a:pt x="1354" y="114"/>
                      <a:pt x="1355" y="112"/>
                      <a:pt x="1358" y="112"/>
                    </a:cubicBezTo>
                    <a:cubicBezTo>
                      <a:pt x="1358" y="114"/>
                      <a:pt x="1357" y="115"/>
                      <a:pt x="1357" y="117"/>
                    </a:cubicBezTo>
                    <a:cubicBezTo>
                      <a:pt x="1361" y="118"/>
                      <a:pt x="1361" y="110"/>
                      <a:pt x="1363" y="114"/>
                    </a:cubicBezTo>
                    <a:cubicBezTo>
                      <a:pt x="1364" y="116"/>
                      <a:pt x="1361" y="121"/>
                      <a:pt x="1363" y="122"/>
                    </a:cubicBezTo>
                    <a:cubicBezTo>
                      <a:pt x="1364" y="117"/>
                      <a:pt x="1365" y="116"/>
                      <a:pt x="1369" y="120"/>
                    </a:cubicBezTo>
                    <a:cubicBezTo>
                      <a:pt x="1367" y="114"/>
                      <a:pt x="1362" y="110"/>
                      <a:pt x="1367" y="107"/>
                    </a:cubicBezTo>
                    <a:cubicBezTo>
                      <a:pt x="1366" y="110"/>
                      <a:pt x="1369" y="115"/>
                      <a:pt x="1371" y="116"/>
                    </a:cubicBezTo>
                    <a:cubicBezTo>
                      <a:pt x="1370" y="112"/>
                      <a:pt x="1370" y="103"/>
                      <a:pt x="1374" y="107"/>
                    </a:cubicBezTo>
                    <a:cubicBezTo>
                      <a:pt x="1373" y="107"/>
                      <a:pt x="1372" y="108"/>
                      <a:pt x="1373" y="110"/>
                    </a:cubicBezTo>
                    <a:close/>
                    <a:moveTo>
                      <a:pt x="1469" y="91"/>
                    </a:moveTo>
                    <a:cubicBezTo>
                      <a:pt x="1466" y="87"/>
                      <a:pt x="1466" y="77"/>
                      <a:pt x="1462" y="78"/>
                    </a:cubicBezTo>
                    <a:cubicBezTo>
                      <a:pt x="1465" y="83"/>
                      <a:pt x="1464" y="87"/>
                      <a:pt x="1469" y="91"/>
                    </a:cubicBezTo>
                    <a:close/>
                    <a:moveTo>
                      <a:pt x="1459" y="88"/>
                    </a:moveTo>
                    <a:cubicBezTo>
                      <a:pt x="1461" y="84"/>
                      <a:pt x="1465" y="93"/>
                      <a:pt x="1465" y="91"/>
                    </a:cubicBezTo>
                    <a:cubicBezTo>
                      <a:pt x="1464" y="89"/>
                      <a:pt x="1464" y="83"/>
                      <a:pt x="1461" y="84"/>
                    </a:cubicBezTo>
                    <a:cubicBezTo>
                      <a:pt x="1463" y="89"/>
                      <a:pt x="1456" y="81"/>
                      <a:pt x="1459" y="88"/>
                    </a:cubicBezTo>
                    <a:close/>
                    <a:moveTo>
                      <a:pt x="1432" y="119"/>
                    </a:moveTo>
                    <a:cubicBezTo>
                      <a:pt x="1431" y="114"/>
                      <a:pt x="1430" y="110"/>
                      <a:pt x="1427" y="109"/>
                    </a:cubicBezTo>
                    <a:cubicBezTo>
                      <a:pt x="1426" y="115"/>
                      <a:pt x="1419" y="112"/>
                      <a:pt x="1414" y="113"/>
                    </a:cubicBezTo>
                    <a:cubicBezTo>
                      <a:pt x="1421" y="128"/>
                      <a:pt x="1427" y="110"/>
                      <a:pt x="1432" y="119"/>
                    </a:cubicBezTo>
                    <a:close/>
                    <a:moveTo>
                      <a:pt x="1486" y="153"/>
                    </a:moveTo>
                    <a:cubicBezTo>
                      <a:pt x="1489" y="158"/>
                      <a:pt x="1486" y="159"/>
                      <a:pt x="1485" y="162"/>
                    </a:cubicBezTo>
                    <a:cubicBezTo>
                      <a:pt x="1485" y="160"/>
                      <a:pt x="1484" y="156"/>
                      <a:pt x="1482" y="156"/>
                    </a:cubicBezTo>
                    <a:cubicBezTo>
                      <a:pt x="1483" y="159"/>
                      <a:pt x="1483" y="161"/>
                      <a:pt x="1482" y="163"/>
                    </a:cubicBezTo>
                    <a:cubicBezTo>
                      <a:pt x="1475" y="159"/>
                      <a:pt x="1472" y="167"/>
                      <a:pt x="1464" y="169"/>
                    </a:cubicBezTo>
                    <a:cubicBezTo>
                      <a:pt x="1463" y="167"/>
                      <a:pt x="1464" y="167"/>
                      <a:pt x="1464" y="166"/>
                    </a:cubicBezTo>
                    <a:cubicBezTo>
                      <a:pt x="1462" y="170"/>
                      <a:pt x="1455" y="165"/>
                      <a:pt x="1455" y="172"/>
                    </a:cubicBezTo>
                    <a:cubicBezTo>
                      <a:pt x="1447" y="167"/>
                      <a:pt x="1430" y="178"/>
                      <a:pt x="1421" y="175"/>
                    </a:cubicBezTo>
                    <a:cubicBezTo>
                      <a:pt x="1421" y="177"/>
                      <a:pt x="1424" y="182"/>
                      <a:pt x="1422" y="182"/>
                    </a:cubicBezTo>
                    <a:cubicBezTo>
                      <a:pt x="1421" y="176"/>
                      <a:pt x="1413" y="182"/>
                      <a:pt x="1414" y="185"/>
                    </a:cubicBezTo>
                    <a:cubicBezTo>
                      <a:pt x="1413" y="179"/>
                      <a:pt x="1411" y="181"/>
                      <a:pt x="1411" y="184"/>
                    </a:cubicBezTo>
                    <a:cubicBezTo>
                      <a:pt x="1409" y="184"/>
                      <a:pt x="1409" y="177"/>
                      <a:pt x="1406" y="178"/>
                    </a:cubicBezTo>
                    <a:cubicBezTo>
                      <a:pt x="1408" y="181"/>
                      <a:pt x="1408" y="183"/>
                      <a:pt x="1406" y="184"/>
                    </a:cubicBezTo>
                    <a:cubicBezTo>
                      <a:pt x="1406" y="182"/>
                      <a:pt x="1403" y="175"/>
                      <a:pt x="1403" y="180"/>
                    </a:cubicBezTo>
                    <a:cubicBezTo>
                      <a:pt x="1404" y="182"/>
                      <a:pt x="1405" y="184"/>
                      <a:pt x="1404" y="185"/>
                    </a:cubicBezTo>
                    <a:cubicBezTo>
                      <a:pt x="1403" y="181"/>
                      <a:pt x="1398" y="188"/>
                      <a:pt x="1398" y="182"/>
                    </a:cubicBezTo>
                    <a:cubicBezTo>
                      <a:pt x="1393" y="187"/>
                      <a:pt x="1383" y="190"/>
                      <a:pt x="1377" y="187"/>
                    </a:cubicBezTo>
                    <a:cubicBezTo>
                      <a:pt x="1378" y="189"/>
                      <a:pt x="1379" y="192"/>
                      <a:pt x="1378" y="193"/>
                    </a:cubicBezTo>
                    <a:cubicBezTo>
                      <a:pt x="1376" y="190"/>
                      <a:pt x="1370" y="194"/>
                      <a:pt x="1371" y="197"/>
                    </a:cubicBezTo>
                    <a:cubicBezTo>
                      <a:pt x="1367" y="193"/>
                      <a:pt x="1365" y="199"/>
                      <a:pt x="1360" y="197"/>
                    </a:cubicBezTo>
                    <a:cubicBezTo>
                      <a:pt x="1361" y="199"/>
                      <a:pt x="1362" y="201"/>
                      <a:pt x="1361" y="202"/>
                    </a:cubicBezTo>
                    <a:cubicBezTo>
                      <a:pt x="1360" y="199"/>
                      <a:pt x="1359" y="198"/>
                      <a:pt x="1357" y="198"/>
                    </a:cubicBezTo>
                    <a:cubicBezTo>
                      <a:pt x="1357" y="200"/>
                      <a:pt x="1357" y="202"/>
                      <a:pt x="1356" y="203"/>
                    </a:cubicBezTo>
                    <a:cubicBezTo>
                      <a:pt x="1356" y="202"/>
                      <a:pt x="1355" y="199"/>
                      <a:pt x="1354" y="199"/>
                    </a:cubicBezTo>
                    <a:cubicBezTo>
                      <a:pt x="1352" y="202"/>
                      <a:pt x="1347" y="209"/>
                      <a:pt x="1354" y="211"/>
                    </a:cubicBezTo>
                    <a:cubicBezTo>
                      <a:pt x="1355" y="209"/>
                      <a:pt x="1352" y="205"/>
                      <a:pt x="1354" y="204"/>
                    </a:cubicBezTo>
                    <a:cubicBezTo>
                      <a:pt x="1355" y="206"/>
                      <a:pt x="1355" y="207"/>
                      <a:pt x="1356" y="208"/>
                    </a:cubicBezTo>
                    <a:cubicBezTo>
                      <a:pt x="1371" y="205"/>
                      <a:pt x="1388" y="200"/>
                      <a:pt x="1399" y="195"/>
                    </a:cubicBezTo>
                    <a:cubicBezTo>
                      <a:pt x="1426" y="180"/>
                      <a:pt x="1455" y="185"/>
                      <a:pt x="1486" y="167"/>
                    </a:cubicBezTo>
                    <a:cubicBezTo>
                      <a:pt x="1490" y="171"/>
                      <a:pt x="1492" y="162"/>
                      <a:pt x="1501" y="162"/>
                    </a:cubicBezTo>
                    <a:cubicBezTo>
                      <a:pt x="1499" y="158"/>
                      <a:pt x="1499" y="159"/>
                      <a:pt x="1498" y="154"/>
                    </a:cubicBezTo>
                    <a:cubicBezTo>
                      <a:pt x="1492" y="158"/>
                      <a:pt x="1492" y="158"/>
                      <a:pt x="1486" y="153"/>
                    </a:cubicBezTo>
                    <a:close/>
                    <a:moveTo>
                      <a:pt x="1078" y="291"/>
                    </a:moveTo>
                    <a:cubicBezTo>
                      <a:pt x="1093" y="289"/>
                      <a:pt x="1112" y="281"/>
                      <a:pt x="1116" y="276"/>
                    </a:cubicBezTo>
                    <a:cubicBezTo>
                      <a:pt x="1107" y="279"/>
                      <a:pt x="1087" y="281"/>
                      <a:pt x="1078" y="291"/>
                    </a:cubicBezTo>
                    <a:close/>
                    <a:moveTo>
                      <a:pt x="1503" y="161"/>
                    </a:moveTo>
                    <a:cubicBezTo>
                      <a:pt x="1502" y="160"/>
                      <a:pt x="1502" y="158"/>
                      <a:pt x="1502" y="157"/>
                    </a:cubicBezTo>
                    <a:cubicBezTo>
                      <a:pt x="1503" y="156"/>
                      <a:pt x="1506" y="156"/>
                      <a:pt x="1505" y="154"/>
                    </a:cubicBezTo>
                    <a:cubicBezTo>
                      <a:pt x="1502" y="156"/>
                      <a:pt x="1501" y="151"/>
                      <a:pt x="1499" y="151"/>
                    </a:cubicBezTo>
                    <a:cubicBezTo>
                      <a:pt x="1500" y="154"/>
                      <a:pt x="1500" y="161"/>
                      <a:pt x="1503" y="161"/>
                    </a:cubicBezTo>
                    <a:close/>
                    <a:moveTo>
                      <a:pt x="1055" y="302"/>
                    </a:moveTo>
                    <a:cubicBezTo>
                      <a:pt x="1057" y="297"/>
                      <a:pt x="1066" y="303"/>
                      <a:pt x="1062" y="293"/>
                    </a:cubicBezTo>
                    <a:cubicBezTo>
                      <a:pt x="1060" y="294"/>
                      <a:pt x="1059" y="297"/>
                      <a:pt x="1055" y="297"/>
                    </a:cubicBezTo>
                    <a:cubicBezTo>
                      <a:pt x="1059" y="301"/>
                      <a:pt x="1050" y="301"/>
                      <a:pt x="1055" y="302"/>
                    </a:cubicBezTo>
                    <a:close/>
                    <a:moveTo>
                      <a:pt x="1612" y="141"/>
                    </a:moveTo>
                    <a:cubicBezTo>
                      <a:pt x="1610" y="141"/>
                      <a:pt x="1609" y="141"/>
                      <a:pt x="1608" y="139"/>
                    </a:cubicBezTo>
                    <a:cubicBezTo>
                      <a:pt x="1605" y="138"/>
                      <a:pt x="1605" y="144"/>
                      <a:pt x="1603" y="140"/>
                    </a:cubicBezTo>
                    <a:cubicBezTo>
                      <a:pt x="1604" y="137"/>
                      <a:pt x="1609" y="137"/>
                      <a:pt x="1609" y="133"/>
                    </a:cubicBezTo>
                    <a:cubicBezTo>
                      <a:pt x="1590" y="140"/>
                      <a:pt x="1562" y="148"/>
                      <a:pt x="1544" y="146"/>
                    </a:cubicBezTo>
                    <a:cubicBezTo>
                      <a:pt x="1544" y="144"/>
                      <a:pt x="1545" y="143"/>
                      <a:pt x="1545" y="141"/>
                    </a:cubicBezTo>
                    <a:cubicBezTo>
                      <a:pt x="1543" y="141"/>
                      <a:pt x="1543" y="146"/>
                      <a:pt x="1541" y="141"/>
                    </a:cubicBezTo>
                    <a:cubicBezTo>
                      <a:pt x="1533" y="147"/>
                      <a:pt x="1524" y="139"/>
                      <a:pt x="1514" y="151"/>
                    </a:cubicBezTo>
                    <a:cubicBezTo>
                      <a:pt x="1515" y="151"/>
                      <a:pt x="1517" y="150"/>
                      <a:pt x="1518" y="152"/>
                    </a:cubicBezTo>
                    <a:cubicBezTo>
                      <a:pt x="1515" y="152"/>
                      <a:pt x="1516" y="154"/>
                      <a:pt x="1515" y="155"/>
                    </a:cubicBezTo>
                    <a:cubicBezTo>
                      <a:pt x="1511" y="151"/>
                      <a:pt x="1511" y="161"/>
                      <a:pt x="1505" y="157"/>
                    </a:cubicBezTo>
                    <a:cubicBezTo>
                      <a:pt x="1505" y="161"/>
                      <a:pt x="1511" y="163"/>
                      <a:pt x="1508" y="166"/>
                    </a:cubicBezTo>
                    <a:cubicBezTo>
                      <a:pt x="1507" y="164"/>
                      <a:pt x="1506" y="163"/>
                      <a:pt x="1505" y="162"/>
                    </a:cubicBezTo>
                    <a:cubicBezTo>
                      <a:pt x="1503" y="164"/>
                      <a:pt x="1506" y="168"/>
                      <a:pt x="1504" y="169"/>
                    </a:cubicBezTo>
                    <a:cubicBezTo>
                      <a:pt x="1503" y="162"/>
                      <a:pt x="1494" y="172"/>
                      <a:pt x="1497" y="171"/>
                    </a:cubicBezTo>
                    <a:cubicBezTo>
                      <a:pt x="1510" y="171"/>
                      <a:pt x="1518" y="160"/>
                      <a:pt x="1524" y="172"/>
                    </a:cubicBezTo>
                    <a:cubicBezTo>
                      <a:pt x="1524" y="170"/>
                      <a:pt x="1521" y="165"/>
                      <a:pt x="1523" y="164"/>
                    </a:cubicBezTo>
                    <a:cubicBezTo>
                      <a:pt x="1524" y="168"/>
                      <a:pt x="1525" y="170"/>
                      <a:pt x="1527" y="170"/>
                    </a:cubicBezTo>
                    <a:cubicBezTo>
                      <a:pt x="1527" y="168"/>
                      <a:pt x="1526" y="165"/>
                      <a:pt x="1527" y="165"/>
                    </a:cubicBezTo>
                    <a:cubicBezTo>
                      <a:pt x="1548" y="168"/>
                      <a:pt x="1560" y="155"/>
                      <a:pt x="1584" y="158"/>
                    </a:cubicBezTo>
                    <a:cubicBezTo>
                      <a:pt x="1582" y="158"/>
                      <a:pt x="1581" y="158"/>
                      <a:pt x="1580" y="157"/>
                    </a:cubicBezTo>
                    <a:cubicBezTo>
                      <a:pt x="1581" y="161"/>
                      <a:pt x="1583" y="160"/>
                      <a:pt x="1584" y="164"/>
                    </a:cubicBezTo>
                    <a:cubicBezTo>
                      <a:pt x="1588" y="165"/>
                      <a:pt x="1582" y="158"/>
                      <a:pt x="1586" y="159"/>
                    </a:cubicBezTo>
                    <a:cubicBezTo>
                      <a:pt x="1587" y="160"/>
                      <a:pt x="1586" y="163"/>
                      <a:pt x="1588" y="163"/>
                    </a:cubicBezTo>
                    <a:cubicBezTo>
                      <a:pt x="1587" y="161"/>
                      <a:pt x="1589" y="162"/>
                      <a:pt x="1590" y="162"/>
                    </a:cubicBezTo>
                    <a:cubicBezTo>
                      <a:pt x="1590" y="159"/>
                      <a:pt x="1585" y="158"/>
                      <a:pt x="1588" y="156"/>
                    </a:cubicBezTo>
                    <a:cubicBezTo>
                      <a:pt x="1592" y="163"/>
                      <a:pt x="1595" y="152"/>
                      <a:pt x="1599" y="156"/>
                    </a:cubicBezTo>
                    <a:cubicBezTo>
                      <a:pt x="1598" y="155"/>
                      <a:pt x="1598" y="154"/>
                      <a:pt x="1598" y="153"/>
                    </a:cubicBezTo>
                    <a:cubicBezTo>
                      <a:pt x="1598" y="153"/>
                      <a:pt x="1599" y="152"/>
                      <a:pt x="1597" y="152"/>
                    </a:cubicBezTo>
                    <a:cubicBezTo>
                      <a:pt x="1597" y="154"/>
                      <a:pt x="1592" y="155"/>
                      <a:pt x="1591" y="154"/>
                    </a:cubicBezTo>
                    <a:cubicBezTo>
                      <a:pt x="1595" y="146"/>
                      <a:pt x="1612" y="150"/>
                      <a:pt x="1612" y="141"/>
                    </a:cubicBezTo>
                    <a:close/>
                    <a:moveTo>
                      <a:pt x="1578" y="160"/>
                    </a:moveTo>
                    <a:cubicBezTo>
                      <a:pt x="1579" y="159"/>
                      <a:pt x="1580" y="159"/>
                      <a:pt x="1579" y="158"/>
                    </a:cubicBezTo>
                    <a:cubicBezTo>
                      <a:pt x="1575" y="160"/>
                      <a:pt x="1573" y="159"/>
                      <a:pt x="1572" y="162"/>
                    </a:cubicBezTo>
                    <a:cubicBezTo>
                      <a:pt x="1575" y="160"/>
                      <a:pt x="1575" y="169"/>
                      <a:pt x="1578" y="166"/>
                    </a:cubicBezTo>
                    <a:cubicBezTo>
                      <a:pt x="1578" y="164"/>
                      <a:pt x="1576" y="161"/>
                      <a:pt x="1577" y="160"/>
                    </a:cubicBezTo>
                    <a:cubicBezTo>
                      <a:pt x="1579" y="163"/>
                      <a:pt x="1580" y="166"/>
                      <a:pt x="1582" y="165"/>
                    </a:cubicBezTo>
                    <a:cubicBezTo>
                      <a:pt x="1582" y="163"/>
                      <a:pt x="1581" y="162"/>
                      <a:pt x="1581" y="160"/>
                    </a:cubicBezTo>
                    <a:cubicBezTo>
                      <a:pt x="1580" y="160"/>
                      <a:pt x="1579" y="161"/>
                      <a:pt x="1578" y="160"/>
                    </a:cubicBezTo>
                    <a:close/>
                    <a:moveTo>
                      <a:pt x="1570" y="161"/>
                    </a:moveTo>
                    <a:cubicBezTo>
                      <a:pt x="1561" y="164"/>
                      <a:pt x="1564" y="166"/>
                      <a:pt x="1555" y="165"/>
                    </a:cubicBezTo>
                    <a:cubicBezTo>
                      <a:pt x="1556" y="167"/>
                      <a:pt x="1557" y="170"/>
                      <a:pt x="1558" y="169"/>
                    </a:cubicBezTo>
                    <a:cubicBezTo>
                      <a:pt x="1558" y="168"/>
                      <a:pt x="1557" y="167"/>
                      <a:pt x="1558" y="166"/>
                    </a:cubicBezTo>
                    <a:cubicBezTo>
                      <a:pt x="1558" y="167"/>
                      <a:pt x="1559" y="168"/>
                      <a:pt x="1559" y="169"/>
                    </a:cubicBezTo>
                    <a:cubicBezTo>
                      <a:pt x="1563" y="164"/>
                      <a:pt x="1566" y="171"/>
                      <a:pt x="1567" y="165"/>
                    </a:cubicBezTo>
                    <a:cubicBezTo>
                      <a:pt x="1570" y="170"/>
                      <a:pt x="1571" y="163"/>
                      <a:pt x="1575" y="167"/>
                    </a:cubicBezTo>
                    <a:cubicBezTo>
                      <a:pt x="1575" y="166"/>
                      <a:pt x="1574" y="165"/>
                      <a:pt x="1574" y="164"/>
                    </a:cubicBezTo>
                    <a:cubicBezTo>
                      <a:pt x="1573" y="162"/>
                      <a:pt x="1571" y="164"/>
                      <a:pt x="1570" y="161"/>
                    </a:cubicBezTo>
                    <a:close/>
                    <a:moveTo>
                      <a:pt x="1028" y="311"/>
                    </a:moveTo>
                    <a:cubicBezTo>
                      <a:pt x="1036" y="308"/>
                      <a:pt x="1041" y="311"/>
                      <a:pt x="1043" y="304"/>
                    </a:cubicBezTo>
                    <a:cubicBezTo>
                      <a:pt x="1038" y="304"/>
                      <a:pt x="1029" y="305"/>
                      <a:pt x="1028" y="311"/>
                    </a:cubicBezTo>
                    <a:close/>
                    <a:moveTo>
                      <a:pt x="1493" y="192"/>
                    </a:moveTo>
                    <a:cubicBezTo>
                      <a:pt x="1497" y="191"/>
                      <a:pt x="1501" y="189"/>
                      <a:pt x="1506" y="188"/>
                    </a:cubicBezTo>
                    <a:cubicBezTo>
                      <a:pt x="1505" y="185"/>
                      <a:pt x="1502" y="181"/>
                      <a:pt x="1506" y="181"/>
                    </a:cubicBezTo>
                    <a:cubicBezTo>
                      <a:pt x="1508" y="185"/>
                      <a:pt x="1505" y="189"/>
                      <a:pt x="1509" y="187"/>
                    </a:cubicBezTo>
                    <a:cubicBezTo>
                      <a:pt x="1509" y="186"/>
                      <a:pt x="1507" y="178"/>
                      <a:pt x="1506" y="177"/>
                    </a:cubicBezTo>
                    <a:cubicBezTo>
                      <a:pt x="1499" y="180"/>
                      <a:pt x="1494" y="178"/>
                      <a:pt x="1491" y="184"/>
                    </a:cubicBezTo>
                    <a:cubicBezTo>
                      <a:pt x="1496" y="187"/>
                      <a:pt x="1499" y="178"/>
                      <a:pt x="1503" y="186"/>
                    </a:cubicBezTo>
                    <a:cubicBezTo>
                      <a:pt x="1499" y="183"/>
                      <a:pt x="1492" y="185"/>
                      <a:pt x="1493" y="192"/>
                    </a:cubicBezTo>
                    <a:close/>
                    <a:moveTo>
                      <a:pt x="1457" y="195"/>
                    </a:moveTo>
                    <a:cubicBezTo>
                      <a:pt x="1456" y="200"/>
                      <a:pt x="1448" y="201"/>
                      <a:pt x="1443" y="203"/>
                    </a:cubicBezTo>
                    <a:cubicBezTo>
                      <a:pt x="1448" y="212"/>
                      <a:pt x="1462" y="196"/>
                      <a:pt x="1457" y="195"/>
                    </a:cubicBezTo>
                    <a:close/>
                    <a:moveTo>
                      <a:pt x="1546" y="168"/>
                    </a:moveTo>
                    <a:cubicBezTo>
                      <a:pt x="1543" y="168"/>
                      <a:pt x="1541" y="167"/>
                      <a:pt x="1538" y="168"/>
                    </a:cubicBezTo>
                    <a:cubicBezTo>
                      <a:pt x="1539" y="171"/>
                      <a:pt x="1541" y="170"/>
                      <a:pt x="1542" y="171"/>
                    </a:cubicBezTo>
                    <a:cubicBezTo>
                      <a:pt x="1539" y="172"/>
                      <a:pt x="1538" y="170"/>
                      <a:pt x="1535" y="172"/>
                    </a:cubicBezTo>
                    <a:cubicBezTo>
                      <a:pt x="1536" y="177"/>
                      <a:pt x="1545" y="172"/>
                      <a:pt x="1544" y="172"/>
                    </a:cubicBezTo>
                    <a:cubicBezTo>
                      <a:pt x="1543" y="172"/>
                      <a:pt x="1544" y="170"/>
                      <a:pt x="1545" y="169"/>
                    </a:cubicBezTo>
                    <a:cubicBezTo>
                      <a:pt x="1545" y="170"/>
                      <a:pt x="1546" y="170"/>
                      <a:pt x="1546" y="168"/>
                    </a:cubicBezTo>
                    <a:close/>
                    <a:moveTo>
                      <a:pt x="1392" y="218"/>
                    </a:moveTo>
                    <a:cubicBezTo>
                      <a:pt x="1392" y="222"/>
                      <a:pt x="1393" y="229"/>
                      <a:pt x="1398" y="226"/>
                    </a:cubicBezTo>
                    <a:cubicBezTo>
                      <a:pt x="1397" y="221"/>
                      <a:pt x="1391" y="213"/>
                      <a:pt x="1390" y="219"/>
                    </a:cubicBezTo>
                    <a:cubicBezTo>
                      <a:pt x="1390" y="218"/>
                      <a:pt x="1391" y="218"/>
                      <a:pt x="1392" y="218"/>
                    </a:cubicBezTo>
                    <a:close/>
                    <a:moveTo>
                      <a:pt x="1521" y="178"/>
                    </a:moveTo>
                    <a:cubicBezTo>
                      <a:pt x="1526" y="176"/>
                      <a:pt x="1533" y="179"/>
                      <a:pt x="1533" y="171"/>
                    </a:cubicBezTo>
                    <a:cubicBezTo>
                      <a:pt x="1529" y="174"/>
                      <a:pt x="1525" y="173"/>
                      <a:pt x="1521" y="178"/>
                    </a:cubicBezTo>
                    <a:close/>
                    <a:moveTo>
                      <a:pt x="1305" y="254"/>
                    </a:moveTo>
                    <a:cubicBezTo>
                      <a:pt x="1303" y="254"/>
                      <a:pt x="1305" y="252"/>
                      <a:pt x="1304" y="250"/>
                    </a:cubicBezTo>
                    <a:cubicBezTo>
                      <a:pt x="1295" y="250"/>
                      <a:pt x="1291" y="255"/>
                      <a:pt x="1284" y="252"/>
                    </a:cubicBezTo>
                    <a:cubicBezTo>
                      <a:pt x="1286" y="260"/>
                      <a:pt x="1276" y="253"/>
                      <a:pt x="1274" y="259"/>
                    </a:cubicBezTo>
                    <a:cubicBezTo>
                      <a:pt x="1274" y="263"/>
                      <a:pt x="1277" y="263"/>
                      <a:pt x="1279" y="264"/>
                    </a:cubicBezTo>
                    <a:cubicBezTo>
                      <a:pt x="1277" y="257"/>
                      <a:pt x="1280" y="266"/>
                      <a:pt x="1282" y="265"/>
                    </a:cubicBezTo>
                    <a:cubicBezTo>
                      <a:pt x="1282" y="260"/>
                      <a:pt x="1285" y="265"/>
                      <a:pt x="1287" y="263"/>
                    </a:cubicBezTo>
                    <a:cubicBezTo>
                      <a:pt x="1286" y="261"/>
                      <a:pt x="1285" y="259"/>
                      <a:pt x="1286" y="258"/>
                    </a:cubicBezTo>
                    <a:cubicBezTo>
                      <a:pt x="1287" y="260"/>
                      <a:pt x="1287" y="261"/>
                      <a:pt x="1288" y="263"/>
                    </a:cubicBezTo>
                    <a:cubicBezTo>
                      <a:pt x="1293" y="263"/>
                      <a:pt x="1292" y="259"/>
                      <a:pt x="1293" y="256"/>
                    </a:cubicBezTo>
                    <a:cubicBezTo>
                      <a:pt x="1293" y="259"/>
                      <a:pt x="1295" y="260"/>
                      <a:pt x="1296" y="260"/>
                    </a:cubicBezTo>
                    <a:cubicBezTo>
                      <a:pt x="1296" y="258"/>
                      <a:pt x="1295" y="256"/>
                      <a:pt x="1296" y="255"/>
                    </a:cubicBezTo>
                    <a:cubicBezTo>
                      <a:pt x="1298" y="260"/>
                      <a:pt x="1304" y="255"/>
                      <a:pt x="1305" y="254"/>
                    </a:cubicBezTo>
                    <a:close/>
                    <a:moveTo>
                      <a:pt x="1392" y="231"/>
                    </a:moveTo>
                    <a:cubicBezTo>
                      <a:pt x="1393" y="225"/>
                      <a:pt x="1390" y="222"/>
                      <a:pt x="1387" y="220"/>
                    </a:cubicBezTo>
                    <a:cubicBezTo>
                      <a:pt x="1388" y="224"/>
                      <a:pt x="1390" y="229"/>
                      <a:pt x="1392" y="231"/>
                    </a:cubicBezTo>
                    <a:close/>
                    <a:moveTo>
                      <a:pt x="1596" y="160"/>
                    </a:moveTo>
                    <a:cubicBezTo>
                      <a:pt x="1602" y="162"/>
                      <a:pt x="1601" y="156"/>
                      <a:pt x="1602" y="152"/>
                    </a:cubicBezTo>
                    <a:cubicBezTo>
                      <a:pt x="1604" y="154"/>
                      <a:pt x="1600" y="158"/>
                      <a:pt x="1604" y="158"/>
                    </a:cubicBezTo>
                    <a:cubicBezTo>
                      <a:pt x="1602" y="154"/>
                      <a:pt x="1605" y="154"/>
                      <a:pt x="1604" y="151"/>
                    </a:cubicBezTo>
                    <a:cubicBezTo>
                      <a:pt x="1603" y="152"/>
                      <a:pt x="1602" y="151"/>
                      <a:pt x="1601" y="151"/>
                    </a:cubicBezTo>
                    <a:cubicBezTo>
                      <a:pt x="1602" y="156"/>
                      <a:pt x="1598" y="157"/>
                      <a:pt x="1596" y="160"/>
                    </a:cubicBezTo>
                    <a:close/>
                    <a:moveTo>
                      <a:pt x="1609" y="150"/>
                    </a:moveTo>
                    <a:cubicBezTo>
                      <a:pt x="1607" y="150"/>
                      <a:pt x="1606" y="150"/>
                      <a:pt x="1605" y="149"/>
                    </a:cubicBezTo>
                    <a:cubicBezTo>
                      <a:pt x="1607" y="153"/>
                      <a:pt x="1602" y="156"/>
                      <a:pt x="1606" y="157"/>
                    </a:cubicBezTo>
                    <a:cubicBezTo>
                      <a:pt x="1606" y="154"/>
                      <a:pt x="1609" y="153"/>
                      <a:pt x="1609" y="150"/>
                    </a:cubicBezTo>
                    <a:close/>
                    <a:moveTo>
                      <a:pt x="1610" y="150"/>
                    </a:moveTo>
                    <a:cubicBezTo>
                      <a:pt x="1613" y="150"/>
                      <a:pt x="1607" y="153"/>
                      <a:pt x="1608" y="156"/>
                    </a:cubicBezTo>
                    <a:cubicBezTo>
                      <a:pt x="1612" y="157"/>
                      <a:pt x="1608" y="151"/>
                      <a:pt x="1613" y="152"/>
                    </a:cubicBezTo>
                    <a:cubicBezTo>
                      <a:pt x="1613" y="153"/>
                      <a:pt x="1614" y="155"/>
                      <a:pt x="1615" y="154"/>
                    </a:cubicBezTo>
                    <a:cubicBezTo>
                      <a:pt x="1614" y="152"/>
                      <a:pt x="1613" y="150"/>
                      <a:pt x="1612" y="149"/>
                    </a:cubicBezTo>
                    <a:cubicBezTo>
                      <a:pt x="1612" y="148"/>
                      <a:pt x="1614" y="148"/>
                      <a:pt x="1613" y="147"/>
                    </a:cubicBezTo>
                    <a:cubicBezTo>
                      <a:pt x="1612" y="147"/>
                      <a:pt x="1611" y="148"/>
                      <a:pt x="1611" y="149"/>
                    </a:cubicBezTo>
                    <a:cubicBezTo>
                      <a:pt x="1610" y="148"/>
                      <a:pt x="1609" y="148"/>
                      <a:pt x="1610" y="150"/>
                    </a:cubicBezTo>
                    <a:close/>
                    <a:moveTo>
                      <a:pt x="1634" y="145"/>
                    </a:moveTo>
                    <a:cubicBezTo>
                      <a:pt x="1633" y="146"/>
                      <a:pt x="1632" y="147"/>
                      <a:pt x="1632" y="149"/>
                    </a:cubicBezTo>
                    <a:cubicBezTo>
                      <a:pt x="1635" y="147"/>
                      <a:pt x="1636" y="149"/>
                      <a:pt x="1639" y="148"/>
                    </a:cubicBezTo>
                    <a:cubicBezTo>
                      <a:pt x="1638" y="145"/>
                      <a:pt x="1639" y="145"/>
                      <a:pt x="1640" y="143"/>
                    </a:cubicBezTo>
                    <a:cubicBezTo>
                      <a:pt x="1636" y="145"/>
                      <a:pt x="1634" y="148"/>
                      <a:pt x="1636" y="143"/>
                    </a:cubicBezTo>
                    <a:cubicBezTo>
                      <a:pt x="1634" y="144"/>
                      <a:pt x="1632" y="141"/>
                      <a:pt x="1633" y="144"/>
                    </a:cubicBezTo>
                    <a:cubicBezTo>
                      <a:pt x="1633" y="144"/>
                      <a:pt x="1634" y="144"/>
                      <a:pt x="1634" y="145"/>
                    </a:cubicBezTo>
                    <a:close/>
                    <a:moveTo>
                      <a:pt x="1337" y="244"/>
                    </a:moveTo>
                    <a:cubicBezTo>
                      <a:pt x="1334" y="237"/>
                      <a:pt x="1335" y="249"/>
                      <a:pt x="1330" y="243"/>
                    </a:cubicBezTo>
                    <a:cubicBezTo>
                      <a:pt x="1330" y="247"/>
                      <a:pt x="1322" y="250"/>
                      <a:pt x="1320" y="252"/>
                    </a:cubicBezTo>
                    <a:cubicBezTo>
                      <a:pt x="1328" y="263"/>
                      <a:pt x="1341" y="246"/>
                      <a:pt x="1336" y="247"/>
                    </a:cubicBezTo>
                    <a:cubicBezTo>
                      <a:pt x="1340" y="246"/>
                      <a:pt x="1345" y="247"/>
                      <a:pt x="1346" y="241"/>
                    </a:cubicBezTo>
                    <a:cubicBezTo>
                      <a:pt x="1346" y="242"/>
                      <a:pt x="1347" y="244"/>
                      <a:pt x="1348" y="243"/>
                    </a:cubicBezTo>
                    <a:cubicBezTo>
                      <a:pt x="1347" y="242"/>
                      <a:pt x="1347" y="240"/>
                      <a:pt x="1346" y="239"/>
                    </a:cubicBezTo>
                    <a:cubicBezTo>
                      <a:pt x="1343" y="242"/>
                      <a:pt x="1339" y="237"/>
                      <a:pt x="1337" y="244"/>
                    </a:cubicBezTo>
                    <a:close/>
                    <a:moveTo>
                      <a:pt x="1360" y="240"/>
                    </a:moveTo>
                    <a:cubicBezTo>
                      <a:pt x="1361" y="240"/>
                      <a:pt x="1363" y="240"/>
                      <a:pt x="1364" y="242"/>
                    </a:cubicBezTo>
                    <a:cubicBezTo>
                      <a:pt x="1362" y="242"/>
                      <a:pt x="1361" y="243"/>
                      <a:pt x="1360" y="244"/>
                    </a:cubicBezTo>
                    <a:cubicBezTo>
                      <a:pt x="1359" y="242"/>
                      <a:pt x="1358" y="240"/>
                      <a:pt x="1356" y="239"/>
                    </a:cubicBezTo>
                    <a:cubicBezTo>
                      <a:pt x="1358" y="242"/>
                      <a:pt x="1358" y="250"/>
                      <a:pt x="1361" y="251"/>
                    </a:cubicBezTo>
                    <a:cubicBezTo>
                      <a:pt x="1369" y="248"/>
                      <a:pt x="1375" y="246"/>
                      <a:pt x="1386" y="243"/>
                    </a:cubicBezTo>
                    <a:cubicBezTo>
                      <a:pt x="1385" y="240"/>
                      <a:pt x="1384" y="237"/>
                      <a:pt x="1383" y="234"/>
                    </a:cubicBezTo>
                    <a:cubicBezTo>
                      <a:pt x="1378" y="233"/>
                      <a:pt x="1384" y="240"/>
                      <a:pt x="1381" y="241"/>
                    </a:cubicBezTo>
                    <a:cubicBezTo>
                      <a:pt x="1380" y="241"/>
                      <a:pt x="1378" y="242"/>
                      <a:pt x="1378" y="240"/>
                    </a:cubicBezTo>
                    <a:cubicBezTo>
                      <a:pt x="1377" y="238"/>
                      <a:pt x="1378" y="237"/>
                      <a:pt x="1376" y="236"/>
                    </a:cubicBezTo>
                    <a:cubicBezTo>
                      <a:pt x="1378" y="234"/>
                      <a:pt x="1382" y="233"/>
                      <a:pt x="1381" y="229"/>
                    </a:cubicBezTo>
                    <a:cubicBezTo>
                      <a:pt x="1370" y="234"/>
                      <a:pt x="1364" y="230"/>
                      <a:pt x="1360" y="240"/>
                    </a:cubicBezTo>
                    <a:close/>
                    <a:moveTo>
                      <a:pt x="959" y="375"/>
                    </a:moveTo>
                    <a:cubicBezTo>
                      <a:pt x="962" y="377"/>
                      <a:pt x="968" y="369"/>
                      <a:pt x="972" y="372"/>
                    </a:cubicBezTo>
                    <a:cubicBezTo>
                      <a:pt x="969" y="366"/>
                      <a:pt x="961" y="374"/>
                      <a:pt x="961" y="371"/>
                    </a:cubicBezTo>
                    <a:cubicBezTo>
                      <a:pt x="960" y="370"/>
                      <a:pt x="960" y="369"/>
                      <a:pt x="959" y="370"/>
                    </a:cubicBezTo>
                    <a:cubicBezTo>
                      <a:pt x="960" y="372"/>
                      <a:pt x="960" y="373"/>
                      <a:pt x="959" y="375"/>
                    </a:cubicBezTo>
                    <a:close/>
                    <a:moveTo>
                      <a:pt x="1424" y="251"/>
                    </a:moveTo>
                    <a:cubicBezTo>
                      <a:pt x="1430" y="251"/>
                      <a:pt x="1431" y="249"/>
                      <a:pt x="1435" y="249"/>
                    </a:cubicBezTo>
                    <a:cubicBezTo>
                      <a:pt x="1434" y="247"/>
                      <a:pt x="1434" y="244"/>
                      <a:pt x="1432" y="244"/>
                    </a:cubicBezTo>
                    <a:cubicBezTo>
                      <a:pt x="1430" y="247"/>
                      <a:pt x="1423" y="244"/>
                      <a:pt x="1424" y="251"/>
                    </a:cubicBezTo>
                    <a:close/>
                    <a:moveTo>
                      <a:pt x="1320" y="308"/>
                    </a:moveTo>
                    <a:cubicBezTo>
                      <a:pt x="1320" y="306"/>
                      <a:pt x="1320" y="306"/>
                      <a:pt x="1322" y="305"/>
                    </a:cubicBezTo>
                    <a:cubicBezTo>
                      <a:pt x="1319" y="301"/>
                      <a:pt x="1319" y="304"/>
                      <a:pt x="1318" y="297"/>
                    </a:cubicBezTo>
                    <a:cubicBezTo>
                      <a:pt x="1313" y="304"/>
                      <a:pt x="1309" y="294"/>
                      <a:pt x="1306" y="299"/>
                    </a:cubicBezTo>
                    <a:cubicBezTo>
                      <a:pt x="1308" y="300"/>
                      <a:pt x="1310" y="306"/>
                      <a:pt x="1309" y="308"/>
                    </a:cubicBezTo>
                    <a:cubicBezTo>
                      <a:pt x="1306" y="307"/>
                      <a:pt x="1306" y="297"/>
                      <a:pt x="1302" y="299"/>
                    </a:cubicBezTo>
                    <a:cubicBezTo>
                      <a:pt x="1308" y="305"/>
                      <a:pt x="1299" y="308"/>
                      <a:pt x="1305" y="314"/>
                    </a:cubicBezTo>
                    <a:cubicBezTo>
                      <a:pt x="1307" y="311"/>
                      <a:pt x="1302" y="310"/>
                      <a:pt x="1304" y="308"/>
                    </a:cubicBezTo>
                    <a:cubicBezTo>
                      <a:pt x="1310" y="315"/>
                      <a:pt x="1311" y="301"/>
                      <a:pt x="1316" y="307"/>
                    </a:cubicBezTo>
                    <a:cubicBezTo>
                      <a:pt x="1316" y="305"/>
                      <a:pt x="1315" y="303"/>
                      <a:pt x="1316" y="302"/>
                    </a:cubicBezTo>
                    <a:cubicBezTo>
                      <a:pt x="1319" y="303"/>
                      <a:pt x="1318" y="308"/>
                      <a:pt x="1320" y="308"/>
                    </a:cubicBezTo>
                    <a:close/>
                    <a:moveTo>
                      <a:pt x="1291" y="328"/>
                    </a:moveTo>
                    <a:cubicBezTo>
                      <a:pt x="1293" y="328"/>
                      <a:pt x="1292" y="326"/>
                      <a:pt x="1293" y="324"/>
                    </a:cubicBezTo>
                    <a:cubicBezTo>
                      <a:pt x="1294" y="327"/>
                      <a:pt x="1296" y="329"/>
                      <a:pt x="1297" y="329"/>
                    </a:cubicBezTo>
                    <a:cubicBezTo>
                      <a:pt x="1297" y="328"/>
                      <a:pt x="1297" y="326"/>
                      <a:pt x="1298" y="324"/>
                    </a:cubicBezTo>
                    <a:cubicBezTo>
                      <a:pt x="1298" y="326"/>
                      <a:pt x="1301" y="333"/>
                      <a:pt x="1300" y="328"/>
                    </a:cubicBezTo>
                    <a:cubicBezTo>
                      <a:pt x="1300" y="327"/>
                      <a:pt x="1300" y="326"/>
                      <a:pt x="1301" y="325"/>
                    </a:cubicBezTo>
                    <a:cubicBezTo>
                      <a:pt x="1304" y="326"/>
                      <a:pt x="1314" y="326"/>
                      <a:pt x="1316" y="317"/>
                    </a:cubicBezTo>
                    <a:cubicBezTo>
                      <a:pt x="1319" y="324"/>
                      <a:pt x="1324" y="313"/>
                      <a:pt x="1326" y="319"/>
                    </a:cubicBezTo>
                    <a:cubicBezTo>
                      <a:pt x="1327" y="316"/>
                      <a:pt x="1325" y="312"/>
                      <a:pt x="1322" y="313"/>
                    </a:cubicBezTo>
                    <a:cubicBezTo>
                      <a:pt x="1322" y="320"/>
                      <a:pt x="1315" y="315"/>
                      <a:pt x="1312" y="313"/>
                    </a:cubicBezTo>
                    <a:cubicBezTo>
                      <a:pt x="1313" y="316"/>
                      <a:pt x="1316" y="320"/>
                      <a:pt x="1312" y="320"/>
                    </a:cubicBezTo>
                    <a:cubicBezTo>
                      <a:pt x="1307" y="312"/>
                      <a:pt x="1295" y="311"/>
                      <a:pt x="1296" y="322"/>
                    </a:cubicBezTo>
                    <a:cubicBezTo>
                      <a:pt x="1294" y="320"/>
                      <a:pt x="1293" y="318"/>
                      <a:pt x="1291" y="317"/>
                    </a:cubicBezTo>
                    <a:cubicBezTo>
                      <a:pt x="1292" y="321"/>
                      <a:pt x="1291" y="322"/>
                      <a:pt x="1288" y="323"/>
                    </a:cubicBezTo>
                    <a:cubicBezTo>
                      <a:pt x="1287" y="321"/>
                      <a:pt x="1287" y="317"/>
                      <a:pt x="1285" y="317"/>
                    </a:cubicBezTo>
                    <a:cubicBezTo>
                      <a:pt x="1285" y="319"/>
                      <a:pt x="1284" y="321"/>
                      <a:pt x="1286" y="323"/>
                    </a:cubicBezTo>
                    <a:cubicBezTo>
                      <a:pt x="1289" y="322"/>
                      <a:pt x="1290" y="326"/>
                      <a:pt x="1291" y="328"/>
                    </a:cubicBezTo>
                    <a:close/>
                    <a:moveTo>
                      <a:pt x="1332" y="312"/>
                    </a:moveTo>
                    <a:cubicBezTo>
                      <a:pt x="1330" y="310"/>
                      <a:pt x="1327" y="311"/>
                      <a:pt x="1330" y="316"/>
                    </a:cubicBezTo>
                    <a:cubicBezTo>
                      <a:pt x="1332" y="316"/>
                      <a:pt x="1332" y="313"/>
                      <a:pt x="1333" y="313"/>
                    </a:cubicBezTo>
                    <a:cubicBezTo>
                      <a:pt x="1333" y="311"/>
                      <a:pt x="1330" y="302"/>
                      <a:pt x="1331" y="307"/>
                    </a:cubicBezTo>
                    <a:cubicBezTo>
                      <a:pt x="1331" y="309"/>
                      <a:pt x="1331" y="310"/>
                      <a:pt x="1332" y="312"/>
                    </a:cubicBezTo>
                    <a:close/>
                    <a:moveTo>
                      <a:pt x="1143" y="376"/>
                    </a:moveTo>
                    <a:cubicBezTo>
                      <a:pt x="1143" y="376"/>
                      <a:pt x="1137" y="371"/>
                      <a:pt x="1139" y="377"/>
                    </a:cubicBezTo>
                    <a:cubicBezTo>
                      <a:pt x="1149" y="374"/>
                      <a:pt x="1152" y="372"/>
                      <a:pt x="1143" y="376"/>
                    </a:cubicBezTo>
                    <a:close/>
                    <a:moveTo>
                      <a:pt x="76" y="745"/>
                    </a:moveTo>
                    <a:cubicBezTo>
                      <a:pt x="74" y="741"/>
                      <a:pt x="71" y="726"/>
                      <a:pt x="70" y="729"/>
                    </a:cubicBezTo>
                    <a:cubicBezTo>
                      <a:pt x="72" y="733"/>
                      <a:pt x="75" y="748"/>
                      <a:pt x="76" y="745"/>
                    </a:cubicBezTo>
                    <a:close/>
                    <a:moveTo>
                      <a:pt x="1230" y="371"/>
                    </a:moveTo>
                    <a:cubicBezTo>
                      <a:pt x="1232" y="372"/>
                      <a:pt x="1236" y="371"/>
                      <a:pt x="1235" y="367"/>
                    </a:cubicBezTo>
                    <a:cubicBezTo>
                      <a:pt x="1232" y="368"/>
                      <a:pt x="1229" y="366"/>
                      <a:pt x="1230" y="371"/>
                    </a:cubicBezTo>
                    <a:close/>
                    <a:moveTo>
                      <a:pt x="1237" y="370"/>
                    </a:moveTo>
                    <a:cubicBezTo>
                      <a:pt x="1239" y="368"/>
                      <a:pt x="1247" y="370"/>
                      <a:pt x="1244" y="364"/>
                    </a:cubicBezTo>
                    <a:cubicBezTo>
                      <a:pt x="1242" y="366"/>
                      <a:pt x="1234" y="364"/>
                      <a:pt x="1237" y="370"/>
                    </a:cubicBezTo>
                    <a:close/>
                    <a:moveTo>
                      <a:pt x="1046" y="456"/>
                    </a:moveTo>
                    <a:cubicBezTo>
                      <a:pt x="1051" y="453"/>
                      <a:pt x="1056" y="454"/>
                      <a:pt x="1056" y="449"/>
                    </a:cubicBezTo>
                    <a:cubicBezTo>
                      <a:pt x="1051" y="451"/>
                      <a:pt x="1045" y="448"/>
                      <a:pt x="1046" y="456"/>
                    </a:cubicBezTo>
                    <a:close/>
                    <a:moveTo>
                      <a:pt x="1020" y="463"/>
                    </a:moveTo>
                    <a:cubicBezTo>
                      <a:pt x="1016" y="465"/>
                      <a:pt x="1014" y="462"/>
                      <a:pt x="1011" y="464"/>
                    </a:cubicBezTo>
                    <a:cubicBezTo>
                      <a:pt x="1011" y="469"/>
                      <a:pt x="1020" y="465"/>
                      <a:pt x="1020" y="463"/>
                    </a:cubicBezTo>
                    <a:close/>
                    <a:moveTo>
                      <a:pt x="1027" y="483"/>
                    </a:moveTo>
                    <a:cubicBezTo>
                      <a:pt x="1029" y="475"/>
                      <a:pt x="1038" y="486"/>
                      <a:pt x="1037" y="475"/>
                    </a:cubicBezTo>
                    <a:cubicBezTo>
                      <a:pt x="1034" y="479"/>
                      <a:pt x="1029" y="477"/>
                      <a:pt x="1027" y="468"/>
                    </a:cubicBezTo>
                    <a:cubicBezTo>
                      <a:pt x="1025" y="479"/>
                      <a:pt x="1024" y="466"/>
                      <a:pt x="1021" y="467"/>
                    </a:cubicBezTo>
                    <a:cubicBezTo>
                      <a:pt x="1021" y="467"/>
                      <a:pt x="1022" y="471"/>
                      <a:pt x="1021" y="472"/>
                    </a:cubicBezTo>
                    <a:cubicBezTo>
                      <a:pt x="1018" y="474"/>
                      <a:pt x="1000" y="477"/>
                      <a:pt x="1009" y="477"/>
                    </a:cubicBezTo>
                    <a:cubicBezTo>
                      <a:pt x="1015" y="480"/>
                      <a:pt x="1018" y="475"/>
                      <a:pt x="1024" y="479"/>
                    </a:cubicBezTo>
                    <a:cubicBezTo>
                      <a:pt x="1023" y="488"/>
                      <a:pt x="1030" y="493"/>
                      <a:pt x="1024" y="479"/>
                    </a:cubicBezTo>
                    <a:cubicBezTo>
                      <a:pt x="1028" y="476"/>
                      <a:pt x="1025" y="477"/>
                      <a:pt x="1027" y="483"/>
                    </a:cubicBezTo>
                    <a:close/>
                    <a:moveTo>
                      <a:pt x="1011" y="483"/>
                    </a:moveTo>
                    <a:cubicBezTo>
                      <a:pt x="1010" y="483"/>
                      <a:pt x="1010" y="482"/>
                      <a:pt x="1010" y="480"/>
                    </a:cubicBezTo>
                    <a:cubicBezTo>
                      <a:pt x="1005" y="482"/>
                      <a:pt x="1002" y="480"/>
                      <a:pt x="997" y="483"/>
                    </a:cubicBezTo>
                    <a:cubicBezTo>
                      <a:pt x="1000" y="484"/>
                      <a:pt x="1001" y="495"/>
                      <a:pt x="1005" y="495"/>
                    </a:cubicBezTo>
                    <a:cubicBezTo>
                      <a:pt x="1005" y="492"/>
                      <a:pt x="1000" y="491"/>
                      <a:pt x="1003" y="489"/>
                    </a:cubicBezTo>
                    <a:cubicBezTo>
                      <a:pt x="1006" y="487"/>
                      <a:pt x="1005" y="497"/>
                      <a:pt x="1008" y="496"/>
                    </a:cubicBezTo>
                    <a:cubicBezTo>
                      <a:pt x="1010" y="493"/>
                      <a:pt x="1012" y="493"/>
                      <a:pt x="1012" y="488"/>
                    </a:cubicBezTo>
                    <a:cubicBezTo>
                      <a:pt x="1011" y="486"/>
                      <a:pt x="1008" y="488"/>
                      <a:pt x="1008" y="484"/>
                    </a:cubicBezTo>
                    <a:cubicBezTo>
                      <a:pt x="1009" y="483"/>
                      <a:pt x="1011" y="486"/>
                      <a:pt x="1011" y="483"/>
                    </a:cubicBezTo>
                    <a:close/>
                    <a:moveTo>
                      <a:pt x="793" y="558"/>
                    </a:moveTo>
                    <a:cubicBezTo>
                      <a:pt x="796" y="557"/>
                      <a:pt x="800" y="560"/>
                      <a:pt x="799" y="555"/>
                    </a:cubicBezTo>
                    <a:cubicBezTo>
                      <a:pt x="797" y="556"/>
                      <a:pt x="792" y="552"/>
                      <a:pt x="792" y="555"/>
                    </a:cubicBezTo>
                    <a:cubicBezTo>
                      <a:pt x="793" y="555"/>
                      <a:pt x="793" y="557"/>
                      <a:pt x="793" y="558"/>
                    </a:cubicBezTo>
                    <a:close/>
                    <a:moveTo>
                      <a:pt x="898" y="528"/>
                    </a:moveTo>
                    <a:cubicBezTo>
                      <a:pt x="895" y="523"/>
                      <a:pt x="902" y="525"/>
                      <a:pt x="900" y="522"/>
                    </a:cubicBezTo>
                    <a:cubicBezTo>
                      <a:pt x="898" y="523"/>
                      <a:pt x="897" y="521"/>
                      <a:pt x="895" y="522"/>
                    </a:cubicBezTo>
                    <a:cubicBezTo>
                      <a:pt x="895" y="524"/>
                      <a:pt x="896" y="528"/>
                      <a:pt x="898" y="528"/>
                    </a:cubicBezTo>
                    <a:close/>
                    <a:moveTo>
                      <a:pt x="1253" y="441"/>
                    </a:moveTo>
                    <a:cubicBezTo>
                      <a:pt x="1249" y="444"/>
                      <a:pt x="1250" y="450"/>
                      <a:pt x="1254" y="452"/>
                    </a:cubicBezTo>
                    <a:cubicBezTo>
                      <a:pt x="1251" y="447"/>
                      <a:pt x="1254" y="446"/>
                      <a:pt x="1253" y="441"/>
                    </a:cubicBezTo>
                    <a:close/>
                    <a:moveTo>
                      <a:pt x="1171" y="492"/>
                    </a:moveTo>
                    <a:cubicBezTo>
                      <a:pt x="1174" y="499"/>
                      <a:pt x="1177" y="504"/>
                      <a:pt x="1178" y="511"/>
                    </a:cubicBezTo>
                    <a:cubicBezTo>
                      <a:pt x="1185" y="510"/>
                      <a:pt x="1172" y="498"/>
                      <a:pt x="1177" y="495"/>
                    </a:cubicBezTo>
                    <a:cubicBezTo>
                      <a:pt x="1178" y="496"/>
                      <a:pt x="1178" y="499"/>
                      <a:pt x="1180" y="499"/>
                    </a:cubicBezTo>
                    <a:cubicBezTo>
                      <a:pt x="1181" y="496"/>
                      <a:pt x="1179" y="492"/>
                      <a:pt x="1176" y="492"/>
                    </a:cubicBezTo>
                    <a:cubicBezTo>
                      <a:pt x="1177" y="498"/>
                      <a:pt x="1174" y="493"/>
                      <a:pt x="1171" y="492"/>
                    </a:cubicBezTo>
                    <a:close/>
                    <a:moveTo>
                      <a:pt x="1170" y="495"/>
                    </a:moveTo>
                    <a:cubicBezTo>
                      <a:pt x="1169" y="487"/>
                      <a:pt x="1164" y="481"/>
                      <a:pt x="1168" y="493"/>
                    </a:cubicBezTo>
                    <a:cubicBezTo>
                      <a:pt x="1168" y="499"/>
                      <a:pt x="1173" y="504"/>
                      <a:pt x="1173" y="498"/>
                    </a:cubicBezTo>
                    <a:cubicBezTo>
                      <a:pt x="1172" y="498"/>
                      <a:pt x="1171" y="496"/>
                      <a:pt x="1170" y="495"/>
                    </a:cubicBezTo>
                    <a:close/>
                    <a:moveTo>
                      <a:pt x="1164" y="497"/>
                    </a:moveTo>
                    <a:cubicBezTo>
                      <a:pt x="1164" y="499"/>
                      <a:pt x="1162" y="499"/>
                      <a:pt x="1163" y="501"/>
                    </a:cubicBezTo>
                    <a:cubicBezTo>
                      <a:pt x="1165" y="500"/>
                      <a:pt x="1165" y="505"/>
                      <a:pt x="1168" y="503"/>
                    </a:cubicBezTo>
                    <a:cubicBezTo>
                      <a:pt x="1169" y="502"/>
                      <a:pt x="1166" y="490"/>
                      <a:pt x="1165" y="495"/>
                    </a:cubicBezTo>
                    <a:cubicBezTo>
                      <a:pt x="1167" y="498"/>
                      <a:pt x="1167" y="501"/>
                      <a:pt x="1165" y="502"/>
                    </a:cubicBezTo>
                    <a:cubicBezTo>
                      <a:pt x="1164" y="499"/>
                      <a:pt x="1166" y="498"/>
                      <a:pt x="1164" y="497"/>
                    </a:cubicBezTo>
                    <a:close/>
                    <a:moveTo>
                      <a:pt x="1158" y="502"/>
                    </a:moveTo>
                    <a:cubicBezTo>
                      <a:pt x="1156" y="501"/>
                      <a:pt x="1154" y="506"/>
                      <a:pt x="1157" y="506"/>
                    </a:cubicBezTo>
                    <a:cubicBezTo>
                      <a:pt x="1155" y="502"/>
                      <a:pt x="1163" y="505"/>
                      <a:pt x="1162" y="501"/>
                    </a:cubicBezTo>
                    <a:cubicBezTo>
                      <a:pt x="1161" y="501"/>
                      <a:pt x="1159" y="502"/>
                      <a:pt x="1159" y="501"/>
                    </a:cubicBezTo>
                    <a:cubicBezTo>
                      <a:pt x="1160" y="500"/>
                      <a:pt x="1161" y="500"/>
                      <a:pt x="1161" y="498"/>
                    </a:cubicBezTo>
                    <a:cubicBezTo>
                      <a:pt x="1160" y="499"/>
                      <a:pt x="1159" y="499"/>
                      <a:pt x="1159" y="497"/>
                    </a:cubicBezTo>
                    <a:cubicBezTo>
                      <a:pt x="1158" y="498"/>
                      <a:pt x="1158" y="498"/>
                      <a:pt x="1157" y="498"/>
                    </a:cubicBezTo>
                    <a:cubicBezTo>
                      <a:pt x="1157" y="499"/>
                      <a:pt x="1158" y="501"/>
                      <a:pt x="1158" y="502"/>
                    </a:cubicBezTo>
                    <a:close/>
                    <a:moveTo>
                      <a:pt x="1132" y="511"/>
                    </a:moveTo>
                    <a:cubicBezTo>
                      <a:pt x="1134" y="511"/>
                      <a:pt x="1142" y="510"/>
                      <a:pt x="1137" y="506"/>
                    </a:cubicBezTo>
                    <a:cubicBezTo>
                      <a:pt x="1137" y="510"/>
                      <a:pt x="1131" y="504"/>
                      <a:pt x="1132" y="511"/>
                    </a:cubicBezTo>
                    <a:close/>
                    <a:moveTo>
                      <a:pt x="1151" y="511"/>
                    </a:moveTo>
                    <a:cubicBezTo>
                      <a:pt x="1150" y="507"/>
                      <a:pt x="1153" y="512"/>
                      <a:pt x="1155" y="510"/>
                    </a:cubicBezTo>
                    <a:cubicBezTo>
                      <a:pt x="1156" y="504"/>
                      <a:pt x="1151" y="506"/>
                      <a:pt x="1152" y="501"/>
                    </a:cubicBezTo>
                    <a:cubicBezTo>
                      <a:pt x="1150" y="502"/>
                      <a:pt x="1150" y="504"/>
                      <a:pt x="1148" y="504"/>
                    </a:cubicBezTo>
                    <a:cubicBezTo>
                      <a:pt x="1148" y="503"/>
                      <a:pt x="1147" y="502"/>
                      <a:pt x="1147" y="503"/>
                    </a:cubicBezTo>
                    <a:cubicBezTo>
                      <a:pt x="1148" y="505"/>
                      <a:pt x="1148" y="512"/>
                      <a:pt x="1151" y="511"/>
                    </a:cubicBezTo>
                    <a:close/>
                    <a:moveTo>
                      <a:pt x="1080" y="532"/>
                    </a:moveTo>
                    <a:cubicBezTo>
                      <a:pt x="1078" y="526"/>
                      <a:pt x="1082" y="532"/>
                      <a:pt x="1084" y="530"/>
                    </a:cubicBezTo>
                    <a:cubicBezTo>
                      <a:pt x="1082" y="522"/>
                      <a:pt x="1080" y="529"/>
                      <a:pt x="1077" y="527"/>
                    </a:cubicBezTo>
                    <a:cubicBezTo>
                      <a:pt x="1078" y="529"/>
                      <a:pt x="1079" y="532"/>
                      <a:pt x="1080" y="532"/>
                    </a:cubicBezTo>
                    <a:close/>
                    <a:moveTo>
                      <a:pt x="1146" y="513"/>
                    </a:moveTo>
                    <a:cubicBezTo>
                      <a:pt x="1150" y="514"/>
                      <a:pt x="1146" y="502"/>
                      <a:pt x="1144" y="505"/>
                    </a:cubicBezTo>
                    <a:cubicBezTo>
                      <a:pt x="1145" y="508"/>
                      <a:pt x="1145" y="510"/>
                      <a:pt x="1146" y="513"/>
                    </a:cubicBezTo>
                    <a:close/>
                    <a:moveTo>
                      <a:pt x="1188" y="511"/>
                    </a:moveTo>
                    <a:cubicBezTo>
                      <a:pt x="1187" y="507"/>
                      <a:pt x="1188" y="505"/>
                      <a:pt x="1190" y="504"/>
                    </a:cubicBezTo>
                    <a:cubicBezTo>
                      <a:pt x="1190" y="507"/>
                      <a:pt x="1192" y="509"/>
                      <a:pt x="1194" y="509"/>
                    </a:cubicBezTo>
                    <a:cubicBezTo>
                      <a:pt x="1191" y="503"/>
                      <a:pt x="1192" y="504"/>
                      <a:pt x="1190" y="500"/>
                    </a:cubicBezTo>
                    <a:cubicBezTo>
                      <a:pt x="1183" y="503"/>
                      <a:pt x="1185" y="507"/>
                      <a:pt x="1180" y="502"/>
                    </a:cubicBezTo>
                    <a:cubicBezTo>
                      <a:pt x="1181" y="509"/>
                      <a:pt x="1184" y="513"/>
                      <a:pt x="1188" y="511"/>
                    </a:cubicBezTo>
                    <a:close/>
                    <a:moveTo>
                      <a:pt x="580" y="732"/>
                    </a:moveTo>
                    <a:cubicBezTo>
                      <a:pt x="580" y="736"/>
                      <a:pt x="585" y="738"/>
                      <a:pt x="584" y="734"/>
                    </a:cubicBezTo>
                    <a:cubicBezTo>
                      <a:pt x="583" y="734"/>
                      <a:pt x="582" y="733"/>
                      <a:pt x="581" y="732"/>
                    </a:cubicBezTo>
                    <a:cubicBezTo>
                      <a:pt x="583" y="731"/>
                      <a:pt x="587" y="732"/>
                      <a:pt x="584" y="728"/>
                    </a:cubicBezTo>
                    <a:cubicBezTo>
                      <a:pt x="581" y="728"/>
                      <a:pt x="582" y="731"/>
                      <a:pt x="580" y="732"/>
                    </a:cubicBezTo>
                    <a:close/>
                    <a:moveTo>
                      <a:pt x="1272" y="547"/>
                    </a:moveTo>
                    <a:cubicBezTo>
                      <a:pt x="1270" y="541"/>
                      <a:pt x="1261" y="536"/>
                      <a:pt x="1260" y="543"/>
                    </a:cubicBezTo>
                    <a:cubicBezTo>
                      <a:pt x="1265" y="541"/>
                      <a:pt x="1267" y="548"/>
                      <a:pt x="1272" y="547"/>
                    </a:cubicBezTo>
                    <a:close/>
                    <a:moveTo>
                      <a:pt x="531" y="826"/>
                    </a:moveTo>
                    <a:cubicBezTo>
                      <a:pt x="530" y="827"/>
                      <a:pt x="525" y="826"/>
                      <a:pt x="525" y="829"/>
                    </a:cubicBezTo>
                    <a:cubicBezTo>
                      <a:pt x="529" y="828"/>
                      <a:pt x="534" y="833"/>
                      <a:pt x="531" y="826"/>
                    </a:cubicBezTo>
                    <a:close/>
                    <a:moveTo>
                      <a:pt x="1064" y="666"/>
                    </a:moveTo>
                    <a:cubicBezTo>
                      <a:pt x="1070" y="665"/>
                      <a:pt x="1071" y="661"/>
                      <a:pt x="1073" y="658"/>
                    </a:cubicBezTo>
                    <a:cubicBezTo>
                      <a:pt x="1069" y="660"/>
                      <a:pt x="1063" y="660"/>
                      <a:pt x="1064" y="666"/>
                    </a:cubicBezTo>
                    <a:close/>
                    <a:moveTo>
                      <a:pt x="1062" y="671"/>
                    </a:moveTo>
                    <a:cubicBezTo>
                      <a:pt x="1066" y="673"/>
                      <a:pt x="1075" y="674"/>
                      <a:pt x="1075" y="665"/>
                    </a:cubicBezTo>
                    <a:cubicBezTo>
                      <a:pt x="1071" y="665"/>
                      <a:pt x="1062" y="666"/>
                      <a:pt x="1062" y="67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3" name="PA-文本框 5">
                <a:extLst>
                  <a:ext uri="{FF2B5EF4-FFF2-40B4-BE49-F238E27FC236}">
                    <a16:creationId xmlns:a16="http://schemas.microsoft.com/office/drawing/2014/main" id="{E0D55931-3B01-4C59-8400-FD0D10A8EE39}"/>
                  </a:ext>
                </a:extLst>
              </p:cNvPr>
              <p:cNvSpPr txBox="1"/>
              <p:nvPr>
                <p:custDataLst>
                  <p:tags r:id="rId1"/>
                </p:custDataLst>
              </p:nvPr>
            </p:nvSpPr>
            <p:spPr>
              <a:xfrm>
                <a:off x="4003124" y="2594343"/>
                <a:ext cx="697627" cy="707886"/>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1A6444"/>
                    </a:solidFill>
                    <a:effectLst/>
                    <a:uLnTx/>
                    <a:uFillTx/>
                    <a:latin typeface="字魂24号-镇魂手书" panose="00000500000000000000" pitchFamily="2" charset="-122"/>
                    <a:ea typeface="字魂24号-镇魂手书" panose="00000500000000000000" pitchFamily="2" charset="-122"/>
                    <a:cs typeface="+mn-cs"/>
                  </a:rPr>
                  <a:t>景</a:t>
                </a:r>
              </a:p>
            </p:txBody>
          </p:sp>
          <p:sp>
            <p:nvSpPr>
              <p:cNvPr id="34" name="PA-文本框 5">
                <a:extLst>
                  <a:ext uri="{FF2B5EF4-FFF2-40B4-BE49-F238E27FC236}">
                    <a16:creationId xmlns:a16="http://schemas.microsoft.com/office/drawing/2014/main" id="{9B1F4835-16A8-497C-A058-B12B0BD179EF}"/>
                  </a:ext>
                </a:extLst>
              </p:cNvPr>
              <p:cNvSpPr txBox="1"/>
              <p:nvPr>
                <p:custDataLst>
                  <p:tags r:id="rId2"/>
                </p:custDataLst>
              </p:nvPr>
            </p:nvSpPr>
            <p:spPr>
              <a:xfrm>
                <a:off x="4356250" y="2806799"/>
                <a:ext cx="697627" cy="707886"/>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1A6444"/>
                    </a:solidFill>
                    <a:effectLst/>
                    <a:uLnTx/>
                    <a:uFillTx/>
                    <a:latin typeface="字魂24号-镇魂手书" panose="00000500000000000000" pitchFamily="2" charset="-122"/>
                    <a:ea typeface="字魂24号-镇魂手书" panose="00000500000000000000" pitchFamily="2" charset="-122"/>
                    <a:cs typeface="+mn-cs"/>
                  </a:rPr>
                  <a:t>麟</a:t>
                </a:r>
              </a:p>
            </p:txBody>
          </p:sp>
        </p:grpSp>
        <p:cxnSp>
          <p:nvCxnSpPr>
            <p:cNvPr id="39" name="直接连接符 38">
              <a:extLst>
                <a:ext uri="{FF2B5EF4-FFF2-40B4-BE49-F238E27FC236}">
                  <a16:creationId xmlns:a16="http://schemas.microsoft.com/office/drawing/2014/main" id="{6C099E6C-8DE4-4C83-9D4A-EAF466962900}"/>
                </a:ext>
              </a:extLst>
            </p:cNvPr>
            <p:cNvCxnSpPr>
              <a:cxnSpLocks/>
            </p:cNvCxnSpPr>
            <p:nvPr/>
          </p:nvCxnSpPr>
          <p:spPr>
            <a:xfrm flipV="1">
              <a:off x="4427564" y="3524499"/>
              <a:ext cx="0" cy="23587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A68129F3-E9F7-4A1F-9577-B87378FC1F7E}"/>
                </a:ext>
              </a:extLst>
            </p:cNvPr>
            <p:cNvSpPr/>
            <p:nvPr/>
          </p:nvSpPr>
          <p:spPr>
            <a:xfrm>
              <a:off x="4671718" y="2423427"/>
              <a:ext cx="2355580" cy="461665"/>
            </a:xfrm>
            <a:prstGeom prst="rect">
              <a:avLst/>
            </a:prstGeom>
            <a:scene3d>
              <a:camera prst="orthographicFront">
                <a:rot lat="0" lon="0" rev="0"/>
              </a:camera>
              <a:lightRig rig="threePt" dir="t"/>
            </a:scene3d>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solidFill>
                      <a:srgbClr val="1A6444"/>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(1910~1998)</a:t>
              </a:r>
            </a:p>
          </p:txBody>
        </p:sp>
        <p:sp>
          <p:nvSpPr>
            <p:cNvPr id="42" name="矩形 41">
              <a:extLst>
                <a:ext uri="{FF2B5EF4-FFF2-40B4-BE49-F238E27FC236}">
                  <a16:creationId xmlns:a16="http://schemas.microsoft.com/office/drawing/2014/main" id="{300ED72C-2104-4B48-89C4-22B9DC4D6DE6}"/>
                </a:ext>
              </a:extLst>
            </p:cNvPr>
            <p:cNvSpPr/>
            <p:nvPr/>
          </p:nvSpPr>
          <p:spPr>
            <a:xfrm>
              <a:off x="4212317" y="3727695"/>
              <a:ext cx="2426832" cy="1938992"/>
            </a:xfrm>
            <a:prstGeom prst="rect">
              <a:avLst/>
            </a:prstGeom>
            <a:solidFill>
              <a:srgbClr val="1A6444"/>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室名 渊研楼 </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教授  章太炎关门弟子</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山东荣成人 楚辞学家 </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兼任中国屈原学会</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第一二三届会长</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p:txBody>
        </p:sp>
        <p:grpSp>
          <p:nvGrpSpPr>
            <p:cNvPr id="49" name="组合 48">
              <a:extLst>
                <a:ext uri="{FF2B5EF4-FFF2-40B4-BE49-F238E27FC236}">
                  <a16:creationId xmlns:a16="http://schemas.microsoft.com/office/drawing/2014/main" id="{4D934A04-6EB6-41A4-B840-82A2C9ADD96F}"/>
                </a:ext>
              </a:extLst>
            </p:cNvPr>
            <p:cNvGrpSpPr/>
            <p:nvPr/>
          </p:nvGrpSpPr>
          <p:grpSpPr>
            <a:xfrm>
              <a:off x="4578450" y="2291421"/>
              <a:ext cx="406446" cy="673201"/>
              <a:chOff x="3777932" y="2441459"/>
              <a:chExt cx="406446" cy="673201"/>
            </a:xfrm>
          </p:grpSpPr>
          <p:grpSp>
            <p:nvGrpSpPr>
              <p:cNvPr id="45" name="组合 44">
                <a:extLst>
                  <a:ext uri="{FF2B5EF4-FFF2-40B4-BE49-F238E27FC236}">
                    <a16:creationId xmlns:a16="http://schemas.microsoft.com/office/drawing/2014/main" id="{073F07B0-A0F7-41DD-B85D-DDA1A1FFEAE6}"/>
                  </a:ext>
                </a:extLst>
              </p:cNvPr>
              <p:cNvGrpSpPr/>
              <p:nvPr/>
            </p:nvGrpSpPr>
            <p:grpSpPr>
              <a:xfrm>
                <a:off x="3777932" y="2441459"/>
                <a:ext cx="406446" cy="373876"/>
                <a:chOff x="2153754" y="3576691"/>
                <a:chExt cx="406446" cy="373876"/>
              </a:xfrm>
            </p:grpSpPr>
            <p:sp>
              <p:nvSpPr>
                <p:cNvPr id="43" name="矩形 42">
                  <a:extLst>
                    <a:ext uri="{FF2B5EF4-FFF2-40B4-BE49-F238E27FC236}">
                      <a16:creationId xmlns:a16="http://schemas.microsoft.com/office/drawing/2014/main" id="{82F0AF1A-1272-48A5-BCED-961B16DEFDEF}"/>
                    </a:ext>
                  </a:extLst>
                </p:cNvPr>
                <p:cNvSpPr/>
                <p:nvPr/>
              </p:nvSpPr>
              <p:spPr>
                <a:xfrm>
                  <a:off x="2153754" y="3581235"/>
                  <a:ext cx="40644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字</a:t>
                  </a:r>
                  <a:endParaRPr kumimoji="0" lang="en-US" altLang="zh-CN" sz="18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p:txBody>
            </p:sp>
            <p:sp>
              <p:nvSpPr>
                <p:cNvPr id="44" name="椭圆 43">
                  <a:extLst>
                    <a:ext uri="{FF2B5EF4-FFF2-40B4-BE49-F238E27FC236}">
                      <a16:creationId xmlns:a16="http://schemas.microsoft.com/office/drawing/2014/main" id="{7A1F5CDD-676A-4B56-A856-D94F65248CF9}"/>
                    </a:ext>
                  </a:extLst>
                </p:cNvPr>
                <p:cNvSpPr/>
                <p:nvPr/>
              </p:nvSpPr>
              <p:spPr>
                <a:xfrm>
                  <a:off x="2190631" y="3576691"/>
                  <a:ext cx="333655" cy="333655"/>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6" name="组合 45">
                <a:extLst>
                  <a:ext uri="{FF2B5EF4-FFF2-40B4-BE49-F238E27FC236}">
                    <a16:creationId xmlns:a16="http://schemas.microsoft.com/office/drawing/2014/main" id="{FD6A2759-C2F5-4918-8F07-90776F2FF7E1}"/>
                  </a:ext>
                </a:extLst>
              </p:cNvPr>
              <p:cNvGrpSpPr/>
              <p:nvPr/>
            </p:nvGrpSpPr>
            <p:grpSpPr>
              <a:xfrm>
                <a:off x="3777932" y="2740784"/>
                <a:ext cx="406446" cy="373876"/>
                <a:chOff x="2153754" y="3576691"/>
                <a:chExt cx="406446" cy="373876"/>
              </a:xfrm>
            </p:grpSpPr>
            <p:sp>
              <p:nvSpPr>
                <p:cNvPr id="47" name="矩形 46">
                  <a:extLst>
                    <a:ext uri="{FF2B5EF4-FFF2-40B4-BE49-F238E27FC236}">
                      <a16:creationId xmlns:a16="http://schemas.microsoft.com/office/drawing/2014/main" id="{304A3FC3-DA61-4B97-A333-6A749FFF3A48}"/>
                    </a:ext>
                  </a:extLst>
                </p:cNvPr>
                <p:cNvSpPr/>
                <p:nvPr/>
              </p:nvSpPr>
              <p:spPr>
                <a:xfrm>
                  <a:off x="2153754" y="3581235"/>
                  <a:ext cx="40644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号</a:t>
                  </a:r>
                  <a:endParaRPr kumimoji="0" lang="en-US" altLang="zh-CN" sz="18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p:txBody>
            </p:sp>
            <p:sp>
              <p:nvSpPr>
                <p:cNvPr id="48" name="椭圆 47">
                  <a:extLst>
                    <a:ext uri="{FF2B5EF4-FFF2-40B4-BE49-F238E27FC236}">
                      <a16:creationId xmlns:a16="http://schemas.microsoft.com/office/drawing/2014/main" id="{3C43D6FB-9B50-4DBE-BD7D-71A9B324834E}"/>
                    </a:ext>
                  </a:extLst>
                </p:cNvPr>
                <p:cNvSpPr/>
                <p:nvPr/>
              </p:nvSpPr>
              <p:spPr>
                <a:xfrm>
                  <a:off x="2190631" y="3576691"/>
                  <a:ext cx="333655" cy="333655"/>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sp>
        <p:nvSpPr>
          <p:cNvPr id="52" name="矩形 51">
            <a:extLst>
              <a:ext uri="{FF2B5EF4-FFF2-40B4-BE49-F238E27FC236}">
                <a16:creationId xmlns:a16="http://schemas.microsoft.com/office/drawing/2014/main" id="{237DBD75-DB4E-4BEF-9A71-C62F5BFDC2AF}"/>
              </a:ext>
            </a:extLst>
          </p:cNvPr>
          <p:cNvSpPr/>
          <p:nvPr/>
        </p:nvSpPr>
        <p:spPr>
          <a:xfrm>
            <a:off x="-658721" y="1432631"/>
            <a:ext cx="4907641" cy="4154984"/>
          </a:xfrm>
          <a:prstGeom prst="rect">
            <a:avLst/>
          </a:prstGeom>
          <a:scene3d>
            <a:camera prst="orthographicFront">
              <a:rot lat="0" lon="0" rev="0"/>
            </a:camera>
            <a:lightRig rig="threePt" dir="t"/>
          </a:scene3d>
          <a:sp3d/>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历任</a:t>
            </a:r>
            <a:endPar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四川师范学院</a:t>
            </a:r>
            <a:endPar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四川师范大学教授</a:t>
            </a:r>
            <a:endPar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中国民主同盟盟员</a:t>
            </a:r>
            <a:endPar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专于声韵学、文字学、</a:t>
            </a:r>
            <a:r>
              <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楚辞</a:t>
            </a:r>
            <a:r>
              <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学</a:t>
            </a:r>
            <a:endPar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著有</a:t>
            </a:r>
            <a:endPar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屈赋新探</a:t>
            </a:r>
            <a:r>
              <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楚辞类稿</a:t>
            </a:r>
            <a:r>
              <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广韵订补</a:t>
            </a:r>
            <a:r>
              <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等</a:t>
            </a:r>
            <a:endPar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章太炎称其</a:t>
            </a:r>
            <a:r>
              <a:rPr kumimoji="0" lang="zh-CN" altLang="en-US" sz="2400" b="0" i="0" u="none" strike="noStrike" kern="1200" cap="none" spc="0" normalizeH="0" baseline="0" noProof="0" dirty="0">
                <a:ln>
                  <a:noFill/>
                </a:ln>
                <a:solidFill>
                  <a:srgbClr val="FFFF00"/>
                </a:solidFill>
                <a:effectLst/>
                <a:uLnTx/>
                <a:uFillTx/>
                <a:latin typeface="造字工房艺尚（非商用）常规体" pitchFamily="2" charset="-122"/>
                <a:ea typeface="造字工房艺尚（非商用）常规体" pitchFamily="2" charset="-122"/>
                <a:cs typeface="+mn-cs"/>
              </a:rPr>
              <a:t>“为承继绝学唯一有望之人”</a:t>
            </a:r>
            <a:endParaRPr kumimoji="0" lang="en-US" altLang="zh-CN" sz="2400" b="0" i="0" u="none" strike="noStrike" kern="1200" cap="none" spc="0" normalizeH="0" baseline="0" noProof="0" dirty="0">
              <a:ln>
                <a:noFill/>
              </a:ln>
              <a:solidFill>
                <a:srgbClr val="FFFF00"/>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公认</a:t>
            </a:r>
            <a:r>
              <a:rPr kumimoji="0" lang="zh-CN" altLang="en-US" sz="2400" b="0" i="0" u="none" strike="noStrike" kern="1200" cap="none" spc="0" normalizeH="0" baseline="0" noProof="0" dirty="0">
                <a:ln>
                  <a:noFill/>
                </a:ln>
                <a:solidFill>
                  <a:srgbClr val="FFFF00"/>
                </a:solidFill>
                <a:effectLst/>
                <a:uLnTx/>
                <a:uFillTx/>
                <a:latin typeface="造字工房艺尚（非商用）常规体" pitchFamily="2" charset="-122"/>
                <a:ea typeface="造字工房艺尚（非商用）常规体" pitchFamily="2" charset="-122"/>
                <a:cs typeface="+mn-cs"/>
              </a:rPr>
              <a:t>“二十世纪最杰出的楚辞专家”</a:t>
            </a:r>
            <a:r>
              <a:rPr kumimoji="0" lang="zh-CN" altLang="en-US"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之一</a:t>
            </a:r>
            <a:endParaRPr kumimoji="0" lang="en-US" altLang="zh-CN" sz="24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endParaRPr>
          </a:p>
        </p:txBody>
      </p:sp>
    </p:spTree>
    <p:extLst>
      <p:ext uri="{BB962C8B-B14F-4D97-AF65-F5344CB8AC3E}">
        <p14:creationId xmlns:p14="http://schemas.microsoft.com/office/powerpoint/2010/main" val="3266626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6444"/>
        </a:solidFill>
        <a:effectLst/>
      </p:bgPr>
    </p:bg>
    <p:spTree>
      <p:nvGrpSpPr>
        <p:cNvPr id="1" name=""/>
        <p:cNvGrpSpPr/>
        <p:nvPr/>
      </p:nvGrpSpPr>
      <p:grpSpPr>
        <a:xfrm>
          <a:off x="0" y="0"/>
          <a:ext cx="0" cy="0"/>
          <a:chOff x="0" y="0"/>
          <a:chExt cx="0" cy="0"/>
        </a:xfrm>
      </p:grpSpPr>
      <p:pic>
        <p:nvPicPr>
          <p:cNvPr id="52" name="图片 51" descr="图片包含 文字&#10;&#10;描述已自动生成">
            <a:extLst>
              <a:ext uri="{FF2B5EF4-FFF2-40B4-BE49-F238E27FC236}">
                <a16:creationId xmlns:a16="http://schemas.microsoft.com/office/drawing/2014/main" id="{CA7AD4F3-6D06-4660-9787-2F63683EB3E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57274"/>
          <a:stretch/>
        </p:blipFill>
        <p:spPr>
          <a:xfrm>
            <a:off x="1984636" y="640111"/>
            <a:ext cx="2336400" cy="1486273"/>
          </a:xfrm>
          <a:prstGeom prst="rect">
            <a:avLst/>
          </a:prstGeom>
        </p:spPr>
      </p:pic>
      <p:pic>
        <p:nvPicPr>
          <p:cNvPr id="15" name="图片 14" descr="图片包含 文字&#10;&#10;描述已自动生成">
            <a:extLst>
              <a:ext uri="{FF2B5EF4-FFF2-40B4-BE49-F238E27FC236}">
                <a16:creationId xmlns:a16="http://schemas.microsoft.com/office/drawing/2014/main" id="{E8BA9FBD-C3B9-4AA8-A955-AF9AC3B26E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30633" t="24514" b="60504"/>
          <a:stretch/>
        </p:blipFill>
        <p:spPr>
          <a:xfrm>
            <a:off x="2700338" y="118168"/>
            <a:ext cx="1620698" cy="521161"/>
          </a:xfrm>
          <a:prstGeom prst="rect">
            <a:avLst/>
          </a:prstGeom>
        </p:spPr>
      </p:pic>
      <p:cxnSp>
        <p:nvCxnSpPr>
          <p:cNvPr id="85" name="直接连接符 84"/>
          <p:cNvCxnSpPr/>
          <p:nvPr/>
        </p:nvCxnSpPr>
        <p:spPr>
          <a:xfrm flipV="1">
            <a:off x="1530379" y="4428664"/>
            <a:ext cx="3200399" cy="0"/>
          </a:xfrm>
          <a:prstGeom prst="line">
            <a:avLst/>
          </a:prstGeom>
          <a:ln w="28575" cap="sq">
            <a:solidFill>
              <a:srgbClr val="FFFBF6"/>
            </a:solidFill>
            <a:round/>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BFEC70C0-6328-4041-B955-36A38EBE9BD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t="15765" b="13136"/>
          <a:stretch/>
        </p:blipFill>
        <p:spPr>
          <a:xfrm>
            <a:off x="1983256" y="4382944"/>
            <a:ext cx="2336400" cy="2429336"/>
          </a:xfrm>
          <a:prstGeom prst="rect">
            <a:avLst/>
          </a:prstGeom>
        </p:spPr>
      </p:pic>
      <p:sp>
        <p:nvSpPr>
          <p:cNvPr id="37" name="任意多边形 36"/>
          <p:cNvSpPr/>
          <p:nvPr/>
        </p:nvSpPr>
        <p:spPr>
          <a:xfrm>
            <a:off x="1626500" y="3130063"/>
            <a:ext cx="2998254" cy="1201689"/>
          </a:xfrm>
          <a:custGeom>
            <a:avLst/>
            <a:gdLst>
              <a:gd name="connsiteX0" fmla="*/ 0 w 2998254"/>
              <a:gd name="connsiteY0" fmla="*/ 0 h 1201689"/>
              <a:gd name="connsiteX1" fmla="*/ 148593 w 2998254"/>
              <a:gd name="connsiteY1" fmla="*/ 0 h 1201689"/>
              <a:gd name="connsiteX2" fmla="*/ 148593 w 2998254"/>
              <a:gd name="connsiteY2" fmla="*/ 1053096 h 1201689"/>
              <a:gd name="connsiteX3" fmla="*/ 2849661 w 2998254"/>
              <a:gd name="connsiteY3" fmla="*/ 1053096 h 1201689"/>
              <a:gd name="connsiteX4" fmla="*/ 2849661 w 2998254"/>
              <a:gd name="connsiteY4" fmla="*/ 0 h 1201689"/>
              <a:gd name="connsiteX5" fmla="*/ 2998254 w 2998254"/>
              <a:gd name="connsiteY5" fmla="*/ 0 h 1201689"/>
              <a:gd name="connsiteX6" fmla="*/ 2998254 w 2998254"/>
              <a:gd name="connsiteY6" fmla="*/ 1201689 h 1201689"/>
              <a:gd name="connsiteX7" fmla="*/ 0 w 2998254"/>
              <a:gd name="connsiteY7" fmla="*/ 1201689 h 120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8254" h="1201689">
                <a:moveTo>
                  <a:pt x="0" y="0"/>
                </a:moveTo>
                <a:lnTo>
                  <a:pt x="148593" y="0"/>
                </a:lnTo>
                <a:lnTo>
                  <a:pt x="148593" y="1053096"/>
                </a:lnTo>
                <a:lnTo>
                  <a:pt x="2849661" y="1053096"/>
                </a:lnTo>
                <a:lnTo>
                  <a:pt x="2849661" y="0"/>
                </a:lnTo>
                <a:lnTo>
                  <a:pt x="2998254" y="0"/>
                </a:lnTo>
                <a:lnTo>
                  <a:pt x="2998254" y="1201689"/>
                </a:lnTo>
                <a:lnTo>
                  <a:pt x="0" y="1201689"/>
                </a:lnTo>
                <a:close/>
              </a:path>
            </a:pathLst>
          </a:custGeom>
          <a:solidFill>
            <a:srgbClr val="439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0" name="矩形 39"/>
          <p:cNvSpPr/>
          <p:nvPr/>
        </p:nvSpPr>
        <p:spPr>
          <a:xfrm>
            <a:off x="59167" y="3130063"/>
            <a:ext cx="1698566" cy="148254"/>
          </a:xfrm>
          <a:prstGeom prst="rect">
            <a:avLst/>
          </a:prstGeom>
          <a:solidFill>
            <a:srgbClr val="439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50" name="组合 49"/>
          <p:cNvGrpSpPr/>
          <p:nvPr/>
        </p:nvGrpSpPr>
        <p:grpSpPr>
          <a:xfrm>
            <a:off x="1626144" y="1333497"/>
            <a:ext cx="10525368" cy="1201689"/>
            <a:chOff x="1626144" y="1333497"/>
            <a:chExt cx="10525368" cy="1201689"/>
          </a:xfrm>
          <a:solidFill>
            <a:srgbClr val="FFFBF6"/>
          </a:solidFill>
        </p:grpSpPr>
        <p:sp>
          <p:nvSpPr>
            <p:cNvPr id="38" name="任意多边形 37"/>
            <p:cNvSpPr/>
            <p:nvPr/>
          </p:nvSpPr>
          <p:spPr>
            <a:xfrm rot="10800000">
              <a:off x="1626144" y="1333497"/>
              <a:ext cx="2998254" cy="1201689"/>
            </a:xfrm>
            <a:custGeom>
              <a:avLst/>
              <a:gdLst>
                <a:gd name="connsiteX0" fmla="*/ 0 w 2998254"/>
                <a:gd name="connsiteY0" fmla="*/ 0 h 1201689"/>
                <a:gd name="connsiteX1" fmla="*/ 148593 w 2998254"/>
                <a:gd name="connsiteY1" fmla="*/ 0 h 1201689"/>
                <a:gd name="connsiteX2" fmla="*/ 148593 w 2998254"/>
                <a:gd name="connsiteY2" fmla="*/ 1053096 h 1201689"/>
                <a:gd name="connsiteX3" fmla="*/ 2849661 w 2998254"/>
                <a:gd name="connsiteY3" fmla="*/ 1053096 h 1201689"/>
                <a:gd name="connsiteX4" fmla="*/ 2849661 w 2998254"/>
                <a:gd name="connsiteY4" fmla="*/ 0 h 1201689"/>
                <a:gd name="connsiteX5" fmla="*/ 2998254 w 2998254"/>
                <a:gd name="connsiteY5" fmla="*/ 0 h 1201689"/>
                <a:gd name="connsiteX6" fmla="*/ 2998254 w 2998254"/>
                <a:gd name="connsiteY6" fmla="*/ 1201689 h 1201689"/>
                <a:gd name="connsiteX7" fmla="*/ 0 w 2998254"/>
                <a:gd name="connsiteY7" fmla="*/ 1201689 h 120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8254" h="1201689">
                  <a:moveTo>
                    <a:pt x="0" y="0"/>
                  </a:moveTo>
                  <a:lnTo>
                    <a:pt x="148593" y="0"/>
                  </a:lnTo>
                  <a:lnTo>
                    <a:pt x="148593" y="1053096"/>
                  </a:lnTo>
                  <a:lnTo>
                    <a:pt x="2849661" y="1053096"/>
                  </a:lnTo>
                  <a:lnTo>
                    <a:pt x="2849661" y="0"/>
                  </a:lnTo>
                  <a:lnTo>
                    <a:pt x="2998254" y="0"/>
                  </a:lnTo>
                  <a:lnTo>
                    <a:pt x="2998254" y="1201689"/>
                  </a:lnTo>
                  <a:lnTo>
                    <a:pt x="0" y="1201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1" name="矩形 40"/>
            <p:cNvSpPr/>
            <p:nvPr/>
          </p:nvSpPr>
          <p:spPr>
            <a:xfrm>
              <a:off x="4493521" y="2386932"/>
              <a:ext cx="7657991" cy="1482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45" name="直接连接符 44"/>
          <p:cNvCxnSpPr/>
          <p:nvPr/>
        </p:nvCxnSpPr>
        <p:spPr>
          <a:xfrm>
            <a:off x="59167" y="3144277"/>
            <a:ext cx="0" cy="3663391"/>
          </a:xfrm>
          <a:prstGeom prst="line">
            <a:avLst/>
          </a:prstGeom>
          <a:ln w="28575" cap="sq">
            <a:solidFill>
              <a:srgbClr val="439876"/>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2128066" y="72448"/>
            <a:ext cx="0" cy="2461059"/>
          </a:xfrm>
          <a:prstGeom prst="line">
            <a:avLst/>
          </a:prstGeom>
          <a:ln w="28575">
            <a:solidFill>
              <a:srgbClr val="FFFBF6"/>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59168" y="6807668"/>
            <a:ext cx="12068898" cy="0"/>
          </a:xfrm>
          <a:prstGeom prst="line">
            <a:avLst/>
          </a:prstGeom>
          <a:ln w="28575" cap="sq">
            <a:solidFill>
              <a:srgbClr val="439876"/>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2128066" y="3144277"/>
            <a:ext cx="0" cy="3663391"/>
          </a:xfrm>
          <a:prstGeom prst="line">
            <a:avLst/>
          </a:prstGeom>
          <a:ln w="28575" cap="sq">
            <a:solidFill>
              <a:srgbClr val="439876"/>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0547" y="72448"/>
            <a:ext cx="0" cy="2461059"/>
          </a:xfrm>
          <a:prstGeom prst="line">
            <a:avLst/>
          </a:prstGeom>
          <a:ln w="28575">
            <a:solidFill>
              <a:srgbClr val="FFFBF6"/>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59167" y="72448"/>
            <a:ext cx="12068898" cy="0"/>
          </a:xfrm>
          <a:prstGeom prst="line">
            <a:avLst/>
          </a:prstGeom>
          <a:ln w="28575" cap="sq">
            <a:solidFill>
              <a:srgbClr val="FFFBF6"/>
            </a:solidFill>
            <a:round/>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1516525" y="1234210"/>
            <a:ext cx="10427250" cy="1286597"/>
            <a:chOff x="1516525" y="1234210"/>
            <a:chExt cx="10427250" cy="1286597"/>
          </a:xfrm>
        </p:grpSpPr>
        <p:cxnSp>
          <p:nvCxnSpPr>
            <p:cNvPr id="65" name="直接连接符 64"/>
            <p:cNvCxnSpPr/>
            <p:nvPr/>
          </p:nvCxnSpPr>
          <p:spPr>
            <a:xfrm flipH="1">
              <a:off x="4730778" y="2292423"/>
              <a:ext cx="7212997" cy="0"/>
            </a:xfrm>
            <a:prstGeom prst="line">
              <a:avLst/>
            </a:prstGeom>
            <a:ln w="28575" cap="sq">
              <a:solidFill>
                <a:srgbClr val="439876"/>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4730778" y="1234210"/>
              <a:ext cx="0" cy="1032814"/>
            </a:xfrm>
            <a:prstGeom prst="line">
              <a:avLst/>
            </a:prstGeom>
            <a:ln w="28575" cap="sq">
              <a:solidFill>
                <a:srgbClr val="439876"/>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1516525" y="1234210"/>
              <a:ext cx="3200399" cy="0"/>
            </a:xfrm>
            <a:prstGeom prst="line">
              <a:avLst/>
            </a:prstGeom>
            <a:ln w="28575" cap="sq">
              <a:solidFill>
                <a:srgbClr val="439876"/>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1516525" y="1234210"/>
              <a:ext cx="0" cy="1286597"/>
            </a:xfrm>
            <a:prstGeom prst="line">
              <a:avLst/>
            </a:prstGeom>
            <a:ln w="28575" cap="sq">
              <a:solidFill>
                <a:srgbClr val="439876"/>
              </a:solidFill>
              <a:round/>
            </a:ln>
          </p:spPr>
          <p:style>
            <a:lnRef idx="1">
              <a:schemeClr val="accent1"/>
            </a:lnRef>
            <a:fillRef idx="0">
              <a:schemeClr val="accent1"/>
            </a:fillRef>
            <a:effectRef idx="0">
              <a:schemeClr val="accent1"/>
            </a:effectRef>
            <a:fontRef idx="minor">
              <a:schemeClr val="tx1"/>
            </a:fontRef>
          </p:style>
        </p:cxnSp>
      </p:grpSp>
      <p:cxnSp>
        <p:nvCxnSpPr>
          <p:cNvPr id="83" name="直接连接符 82"/>
          <p:cNvCxnSpPr/>
          <p:nvPr/>
        </p:nvCxnSpPr>
        <p:spPr>
          <a:xfrm>
            <a:off x="152400" y="3370451"/>
            <a:ext cx="1364125" cy="0"/>
          </a:xfrm>
          <a:prstGeom prst="line">
            <a:avLst/>
          </a:prstGeom>
          <a:ln w="28575" cap="sq">
            <a:solidFill>
              <a:srgbClr val="FFFBF6"/>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1516525" y="3395850"/>
            <a:ext cx="0" cy="1032814"/>
          </a:xfrm>
          <a:prstGeom prst="line">
            <a:avLst/>
          </a:prstGeom>
          <a:ln w="28575" cap="sq">
            <a:solidFill>
              <a:srgbClr val="FFFBF6"/>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4730778" y="3142067"/>
            <a:ext cx="0" cy="1286597"/>
          </a:xfrm>
          <a:prstGeom prst="line">
            <a:avLst/>
          </a:prstGeom>
          <a:ln w="28575" cap="sq">
            <a:solidFill>
              <a:srgbClr val="FFFBF6"/>
            </a:solidFill>
            <a:round/>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7481950" y="1513034"/>
            <a:ext cx="4433838" cy="482259"/>
          </a:xfrm>
          <a:prstGeom prst="rect">
            <a:avLst/>
          </a:prstGeom>
          <a:pattFill prst="wdDnDiag">
            <a:fgClr>
              <a:schemeClr val="bg1"/>
            </a:fgClr>
            <a:bgClr>
              <a:srgbClr val="154E5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94" name="组合 93"/>
          <p:cNvGrpSpPr/>
          <p:nvPr/>
        </p:nvGrpSpPr>
        <p:grpSpPr>
          <a:xfrm>
            <a:off x="457875" y="1234209"/>
            <a:ext cx="700158" cy="4453653"/>
            <a:chOff x="244149" y="1234209"/>
            <a:chExt cx="1127611" cy="4453653"/>
          </a:xfrm>
        </p:grpSpPr>
        <p:sp>
          <p:nvSpPr>
            <p:cNvPr id="92" name="矩形 91"/>
            <p:cNvSpPr/>
            <p:nvPr/>
          </p:nvSpPr>
          <p:spPr>
            <a:xfrm>
              <a:off x="244149" y="3509665"/>
              <a:ext cx="1101248" cy="2178197"/>
            </a:xfrm>
            <a:prstGeom prst="rect">
              <a:avLst/>
            </a:prstGeom>
            <a:pattFill prst="wdDnDiag">
              <a:fgClr>
                <a:schemeClr val="bg1"/>
              </a:fgClr>
              <a:bgClr>
                <a:srgbClr val="1A644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3" name="矩形 92"/>
            <p:cNvSpPr/>
            <p:nvPr/>
          </p:nvSpPr>
          <p:spPr>
            <a:xfrm>
              <a:off x="270512" y="1234209"/>
              <a:ext cx="1101248" cy="1299297"/>
            </a:xfrm>
            <a:prstGeom prst="rect">
              <a:avLst/>
            </a:prstGeom>
            <a:pattFill prst="wdDnDiag">
              <a:fgClr>
                <a:schemeClr val="bg1"/>
              </a:fgClr>
              <a:bgClr>
                <a:srgbClr val="1A644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pic>
        <p:nvPicPr>
          <p:cNvPr id="2050" name="Picture 2" descr="https://timgsa.baidu.com/timg?image&amp;quality=80&amp;size=b9999_10000&amp;sec=1554554119435&amp;di=d16cacd320ac474e7fd62c2aea1a4121&amp;imgtype=0&amp;src=http%3A%2F%2Fnews.huaxi100.com%2Fuploadfile%2F2013%2F1229%2F20131229101936855.jpg">
            <a:extLst>
              <a:ext uri="{FF2B5EF4-FFF2-40B4-BE49-F238E27FC236}">
                <a16:creationId xmlns:a16="http://schemas.microsoft.com/office/drawing/2014/main" id="{BCC90B92-58C9-428C-8763-4DEFF96908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944" t="5466" r="4679" b="3744"/>
          <a:stretch/>
        </p:blipFill>
        <p:spPr bwMode="auto">
          <a:xfrm>
            <a:off x="1984636" y="1662321"/>
            <a:ext cx="2337743" cy="23377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5" name="矩形 34">
            <a:extLst>
              <a:ext uri="{FF2B5EF4-FFF2-40B4-BE49-F238E27FC236}">
                <a16:creationId xmlns:a16="http://schemas.microsoft.com/office/drawing/2014/main" id="{342CA961-E312-4D15-931B-8FEEFF20C51A}"/>
              </a:ext>
            </a:extLst>
          </p:cNvPr>
          <p:cNvSpPr/>
          <p:nvPr/>
        </p:nvSpPr>
        <p:spPr>
          <a:xfrm>
            <a:off x="4824650" y="909030"/>
            <a:ext cx="1172117" cy="132343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0" cap="none" spc="-300" normalizeH="0" baseline="0" noProof="0" dirty="0">
                <a:ln>
                  <a:noFill/>
                </a:ln>
                <a:solidFill>
                  <a:prstClr val="white"/>
                </a:solidFill>
                <a:effectLst>
                  <a:glow rad="101600">
                    <a:srgbClr val="439876"/>
                  </a:glow>
                </a:effectLst>
                <a:uLnTx/>
                <a:uFillTx/>
                <a:latin typeface="禹卫书法行书简体&#10;" panose="02000603000000000000" pitchFamily="2" charset="-122"/>
                <a:ea typeface="禹卫书法行书简体&#10;" panose="02000603000000000000" pitchFamily="2" charset="-122"/>
                <a:cs typeface="+mn-cs"/>
              </a:rPr>
              <a:t>皮</a:t>
            </a:r>
            <a:endParaRPr kumimoji="0" lang="en-US" altLang="zh-CN" sz="8000" b="0" i="0" u="none" strike="noStrike" kern="0" cap="none" spc="-300" normalizeH="0" baseline="0" noProof="0" dirty="0">
              <a:ln>
                <a:noFill/>
              </a:ln>
              <a:solidFill>
                <a:prstClr val="white"/>
              </a:solidFill>
              <a:effectLst>
                <a:glow rad="101600">
                  <a:srgbClr val="439876"/>
                </a:glow>
              </a:effectLst>
              <a:uLnTx/>
              <a:uFillTx/>
              <a:latin typeface="禹卫书法行书简体&#10;" panose="02000603000000000000" pitchFamily="2" charset="-122"/>
              <a:ea typeface="禹卫书法行书简体&#10;" panose="02000603000000000000" pitchFamily="2" charset="-122"/>
              <a:cs typeface="+mn-cs"/>
            </a:endParaRPr>
          </a:p>
        </p:txBody>
      </p:sp>
      <p:sp>
        <p:nvSpPr>
          <p:cNvPr id="36" name="矩形 35">
            <a:extLst>
              <a:ext uri="{FF2B5EF4-FFF2-40B4-BE49-F238E27FC236}">
                <a16:creationId xmlns:a16="http://schemas.microsoft.com/office/drawing/2014/main" id="{5ABAD2B0-0E5A-43D8-8A7A-BBB4EFFA3C69}"/>
              </a:ext>
            </a:extLst>
          </p:cNvPr>
          <p:cNvSpPr/>
          <p:nvPr/>
        </p:nvSpPr>
        <p:spPr>
          <a:xfrm>
            <a:off x="5512683" y="1035862"/>
            <a:ext cx="992579"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0" cap="none" spc="-300" normalizeH="0" baseline="0" noProof="0" dirty="0">
                <a:ln>
                  <a:noFill/>
                </a:ln>
                <a:solidFill>
                  <a:prstClr val="white"/>
                </a:solidFill>
                <a:effectLst>
                  <a:glow rad="101600">
                    <a:srgbClr val="439876"/>
                  </a:glow>
                </a:effectLst>
                <a:uLnTx/>
                <a:uFillTx/>
                <a:latin typeface="禹卫书法行书简体&#10;" panose="02000603000000000000" pitchFamily="2" charset="-122"/>
                <a:ea typeface="禹卫书法行书简体&#10;" panose="02000603000000000000" pitchFamily="2" charset="-122"/>
                <a:cs typeface="+mn-cs"/>
              </a:rPr>
              <a:t>朝</a:t>
            </a:r>
            <a:endParaRPr kumimoji="0" lang="en-US" altLang="zh-CN" sz="6600" b="0" i="0" u="none" strike="noStrike" kern="0" cap="none" spc="-300" normalizeH="0" baseline="0" noProof="0" dirty="0">
              <a:ln>
                <a:noFill/>
              </a:ln>
              <a:solidFill>
                <a:prstClr val="white"/>
              </a:solidFill>
              <a:effectLst>
                <a:glow rad="101600">
                  <a:srgbClr val="439876"/>
                </a:glow>
              </a:effectLst>
              <a:uLnTx/>
              <a:uFillTx/>
              <a:latin typeface="禹卫书法行书简体&#10;" panose="02000603000000000000" pitchFamily="2" charset="-122"/>
              <a:ea typeface="禹卫书法行书简体&#10;" panose="02000603000000000000" pitchFamily="2" charset="-122"/>
              <a:cs typeface="+mn-cs"/>
            </a:endParaRPr>
          </a:p>
        </p:txBody>
      </p:sp>
      <p:sp>
        <p:nvSpPr>
          <p:cNvPr id="39" name="矩形 38">
            <a:extLst>
              <a:ext uri="{FF2B5EF4-FFF2-40B4-BE49-F238E27FC236}">
                <a16:creationId xmlns:a16="http://schemas.microsoft.com/office/drawing/2014/main" id="{AD00BB26-383B-4542-9C1D-1D39E8B30DB9}"/>
              </a:ext>
            </a:extLst>
          </p:cNvPr>
          <p:cNvSpPr/>
          <p:nvPr/>
        </p:nvSpPr>
        <p:spPr>
          <a:xfrm>
            <a:off x="6277733" y="1038212"/>
            <a:ext cx="992579" cy="110799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0" cap="none" spc="-300" normalizeH="0" baseline="0" noProof="0" dirty="0">
                <a:ln>
                  <a:noFill/>
                </a:ln>
                <a:solidFill>
                  <a:prstClr val="white"/>
                </a:solidFill>
                <a:effectLst>
                  <a:glow rad="101600">
                    <a:srgbClr val="439876"/>
                  </a:glow>
                </a:effectLst>
                <a:uLnTx/>
                <a:uFillTx/>
                <a:latin typeface="禹卫书法行书简体&#10;" panose="02000603000000000000" pitchFamily="2" charset="-122"/>
                <a:ea typeface="禹卫书法行书简体&#10;" panose="02000603000000000000" pitchFamily="2" charset="-122"/>
                <a:cs typeface="+mn-cs"/>
              </a:rPr>
              <a:t>纲</a:t>
            </a:r>
            <a:endParaRPr kumimoji="0" lang="en-US" altLang="zh-CN" sz="6600" b="0" i="0" u="none" strike="noStrike" kern="0" cap="none" spc="-300" normalizeH="0" baseline="0" noProof="0" dirty="0">
              <a:ln>
                <a:noFill/>
              </a:ln>
              <a:solidFill>
                <a:prstClr val="white"/>
              </a:solidFill>
              <a:effectLst>
                <a:glow rad="101600">
                  <a:srgbClr val="439876"/>
                </a:glow>
              </a:effectLst>
              <a:uLnTx/>
              <a:uFillTx/>
              <a:latin typeface="禹卫书法行书简体&#10;" panose="02000603000000000000" pitchFamily="2" charset="-122"/>
              <a:ea typeface="禹卫书法行书简体&#10;" panose="02000603000000000000" pitchFamily="2" charset="-122"/>
              <a:cs typeface="+mn-cs"/>
            </a:endParaRPr>
          </a:p>
        </p:txBody>
      </p:sp>
      <p:sp>
        <p:nvSpPr>
          <p:cNvPr id="2" name="矩形 1">
            <a:extLst>
              <a:ext uri="{FF2B5EF4-FFF2-40B4-BE49-F238E27FC236}">
                <a16:creationId xmlns:a16="http://schemas.microsoft.com/office/drawing/2014/main" id="{92D3F1ED-F65F-4D07-93EE-E2FDE0A2F55C}"/>
              </a:ext>
            </a:extLst>
          </p:cNvPr>
          <p:cNvSpPr/>
          <p:nvPr/>
        </p:nvSpPr>
        <p:spPr>
          <a:xfrm>
            <a:off x="8370029" y="3056842"/>
            <a:ext cx="3758036"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中国高等师范院校美育研究会副会长</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中国企业文化研究会美育委员会委员</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四川省社会科学界联合会理事</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香港科学院顾问</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四川师范大学美学研究所所长</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（曾任）四川师范大学副校长</a:t>
            </a:r>
          </a:p>
        </p:txBody>
      </p:sp>
      <p:sp>
        <p:nvSpPr>
          <p:cNvPr id="42" name="矩形 41">
            <a:extLst>
              <a:ext uri="{FF2B5EF4-FFF2-40B4-BE49-F238E27FC236}">
                <a16:creationId xmlns:a16="http://schemas.microsoft.com/office/drawing/2014/main" id="{79CA6F91-8AED-499C-B242-F03CD1FA0C0B}"/>
              </a:ext>
            </a:extLst>
          </p:cNvPr>
          <p:cNvSpPr/>
          <p:nvPr/>
        </p:nvSpPr>
        <p:spPr>
          <a:xfrm>
            <a:off x="4858701" y="3056842"/>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中华美学学会理事</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中国儒学文化研究中心副理事长</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四川省美学学会名誉会长</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四川省中华文化学会常务理事</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四川省社会科学界联合会理事</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世界华人交流协会名誉副会长</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p:txBody>
      </p:sp>
      <p:sp>
        <p:nvSpPr>
          <p:cNvPr id="7" name="矩形 6">
            <a:extLst>
              <a:ext uri="{FF2B5EF4-FFF2-40B4-BE49-F238E27FC236}">
                <a16:creationId xmlns:a16="http://schemas.microsoft.com/office/drawing/2014/main" id="{6318AD82-9213-4BE0-A82A-25F9AB1AC4CB}"/>
              </a:ext>
            </a:extLst>
          </p:cNvPr>
          <p:cNvSpPr/>
          <p:nvPr/>
        </p:nvSpPr>
        <p:spPr>
          <a:xfrm>
            <a:off x="4858701" y="5498832"/>
            <a:ext cx="733329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在建构中国特色的审美观念与中国古典美学范畴体系方面“开拓性与独创性”</a:t>
            </a:r>
            <a:endPar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对禅宗美学史的研究成果学界公认</a:t>
            </a: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具有极强开创性</a:t>
            </a: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r>
              <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“填补了研究的空白</a:t>
            </a:r>
            <a:r>
              <a:rPr kumimoji="0" lang="en-US" altLang="zh-CN"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endParaRPr kumimoji="0" lang="zh-CN" altLang="en-US" sz="24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p:txBody>
      </p:sp>
      <p:pic>
        <p:nvPicPr>
          <p:cNvPr id="43" name="图片 42">
            <a:extLst>
              <a:ext uri="{FF2B5EF4-FFF2-40B4-BE49-F238E27FC236}">
                <a16:creationId xmlns:a16="http://schemas.microsoft.com/office/drawing/2014/main" id="{A5F6DDB1-A231-4B31-9B59-08701B2D68C1}"/>
              </a:ext>
            </a:extLst>
          </p:cNvPr>
          <p:cNvPicPr>
            <a:picLocks noChangeAspect="1"/>
          </p:cNvPicPr>
          <p:nvPr/>
        </p:nvPicPr>
        <p:blipFill>
          <a:blip r:embed="rId6">
            <a:alphaModFix amt="19000"/>
            <a:extLst>
              <a:ext uri="{28A0092B-C50C-407E-A947-70E740481C1C}">
                <a14:useLocalDpi xmlns:a14="http://schemas.microsoft.com/office/drawing/2010/main" val="0"/>
              </a:ext>
            </a:extLst>
          </a:blip>
          <a:stretch>
            <a:fillRect/>
          </a:stretch>
        </p:blipFill>
        <p:spPr>
          <a:xfrm>
            <a:off x="-596683" y="4742632"/>
            <a:ext cx="3010266" cy="3010266"/>
          </a:xfrm>
          <a:prstGeom prst="ellipse">
            <a:avLst/>
          </a:prstGeom>
          <a:effectLst>
            <a:outerShdw blurRad="63500" sx="102000" sy="102000" algn="ctr" rotWithShape="0">
              <a:prstClr val="black">
                <a:alpha val="40000"/>
              </a:prstClr>
            </a:outerShdw>
          </a:effectLst>
        </p:spPr>
      </p:pic>
      <p:sp>
        <p:nvSpPr>
          <p:cNvPr id="44" name="矩形 43">
            <a:extLst>
              <a:ext uri="{FF2B5EF4-FFF2-40B4-BE49-F238E27FC236}">
                <a16:creationId xmlns:a16="http://schemas.microsoft.com/office/drawing/2014/main" id="{C1D6BA7B-F054-4FA2-B378-E0527812CBAA}"/>
              </a:ext>
            </a:extLst>
          </p:cNvPr>
          <p:cNvSpPr/>
          <p:nvPr/>
        </p:nvSpPr>
        <p:spPr>
          <a:xfrm>
            <a:off x="7636222" y="1489007"/>
            <a:ext cx="881094" cy="523220"/>
          </a:xfrm>
          <a:prstGeom prst="rect">
            <a:avLst/>
          </a:prstGeom>
          <a:scene3d>
            <a:camera prst="orthographicFront">
              <a:rot lat="0" lon="0" rev="0"/>
            </a:camera>
            <a:lightRig rig="threePt" dir="t"/>
          </a:scene3d>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solidFill>
                    <a:srgbClr val="1A6444"/>
                  </a:solidFill>
                </a:ln>
                <a:solidFill>
                  <a:prstClr val="white"/>
                </a:solidFill>
                <a:effectLst>
                  <a:glow rad="101600">
                    <a:srgbClr val="1A6444">
                      <a:alpha val="60000"/>
                    </a:srgbClr>
                  </a:glow>
                </a:effectLst>
                <a:uLnTx/>
                <a:uFillTx/>
                <a:latin typeface="Bernard MT Condensed" panose="02050806060905020404" pitchFamily="18" charset="0"/>
                <a:ea typeface="方正兰亭纤黑简体" panose="02000000000000000000" pitchFamily="2" charset="-122"/>
                <a:cs typeface="+mn-cs"/>
              </a:rPr>
              <a:t>1934</a:t>
            </a:r>
          </a:p>
        </p:txBody>
      </p:sp>
      <p:sp>
        <p:nvSpPr>
          <p:cNvPr id="8" name="矩形 7">
            <a:extLst>
              <a:ext uri="{FF2B5EF4-FFF2-40B4-BE49-F238E27FC236}">
                <a16:creationId xmlns:a16="http://schemas.microsoft.com/office/drawing/2014/main" id="{CDDEB966-E5D7-4BBE-BFCC-3EC4D61722AA}"/>
              </a:ext>
            </a:extLst>
          </p:cNvPr>
          <p:cNvSpPr/>
          <p:nvPr/>
        </p:nvSpPr>
        <p:spPr>
          <a:xfrm>
            <a:off x="8640560" y="1530059"/>
            <a:ext cx="268374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19050">
                  <a:solidFill>
                    <a:srgbClr val="1A6444"/>
                  </a:solidFill>
                </a:ln>
                <a:solidFill>
                  <a:prstClr val="white"/>
                </a:solidFill>
                <a:effectLst>
                  <a:glow rad="101600">
                    <a:srgbClr val="1A6444">
                      <a:alpha val="60000"/>
                    </a:srgbClr>
                  </a:glow>
                </a:effectLst>
                <a:uLnTx/>
                <a:uFillTx/>
                <a:latin typeface="造字工房墨语体（非商用）" pitchFamily="2" charset="-122"/>
                <a:ea typeface="造字工房墨语体（非商用）" pitchFamily="2" charset="-122"/>
                <a:cs typeface="+mn-cs"/>
              </a:rPr>
              <a:t>四川南川县人 教授</a:t>
            </a:r>
            <a:endParaRPr kumimoji="0" lang="zh-CN" altLang="en-US" sz="1600" b="0" i="0" u="none" strike="noStrike" kern="1200" cap="none" spc="0" normalizeH="0" baseline="0" noProof="0" dirty="0">
              <a:ln>
                <a:noFill/>
              </a:ln>
              <a:solidFill>
                <a:prstClr val="black"/>
              </a:solidFill>
              <a:effectLst>
                <a:glow rad="101600">
                  <a:srgbClr val="1A6444">
                    <a:alpha val="60000"/>
                  </a:srgbClr>
                </a:glow>
              </a:effectLst>
              <a:uLnTx/>
              <a:uFillTx/>
              <a:latin typeface="Calibri" panose="020F0502020204030204"/>
              <a:ea typeface="宋体" panose="02010600030101010101" pitchFamily="2" charset="-122"/>
              <a:cs typeface="+mn-cs"/>
            </a:endParaRPr>
          </a:p>
        </p:txBody>
      </p:sp>
      <p:pic>
        <p:nvPicPr>
          <p:cNvPr id="54" name="图片 53" descr="图片包含 文字&#10;&#10;描述已自动生成">
            <a:extLst>
              <a:ext uri="{FF2B5EF4-FFF2-40B4-BE49-F238E27FC236}">
                <a16:creationId xmlns:a16="http://schemas.microsoft.com/office/drawing/2014/main" id="{4FDBC3A8-47B6-4714-BF20-1D4FDD2515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533" t="1081" r="67891" b="84049"/>
          <a:stretch/>
        </p:blipFill>
        <p:spPr>
          <a:xfrm>
            <a:off x="1979697" y="118168"/>
            <a:ext cx="722104" cy="522936"/>
          </a:xfrm>
          <a:prstGeom prst="rect">
            <a:avLst/>
          </a:prstGeom>
        </p:spPr>
      </p:pic>
    </p:spTree>
    <p:extLst>
      <p:ext uri="{BB962C8B-B14F-4D97-AF65-F5344CB8AC3E}">
        <p14:creationId xmlns:p14="http://schemas.microsoft.com/office/powerpoint/2010/main" val="132714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0B62A3D-B5A3-49AD-8A45-A6AC431AE869}"/>
              </a:ext>
            </a:extLst>
          </p:cNvPr>
          <p:cNvPicPr>
            <a:picLocks noChangeAspect="1"/>
          </p:cNvPicPr>
          <p:nvPr/>
        </p:nvPicPr>
        <p:blipFill>
          <a:blip r:embed="rId6"/>
          <a:stretch>
            <a:fillRect/>
          </a:stretch>
        </p:blipFill>
        <p:spPr>
          <a:xfrm>
            <a:off x="-531178" y="-643665"/>
            <a:ext cx="5446933" cy="3707577"/>
          </a:xfrm>
          <a:prstGeom prst="rect">
            <a:avLst/>
          </a:prstGeom>
        </p:spPr>
      </p:pic>
      <p:sp>
        <p:nvSpPr>
          <p:cNvPr id="26" name="任意多边形: 形状 25">
            <a:extLst>
              <a:ext uri="{FF2B5EF4-FFF2-40B4-BE49-F238E27FC236}">
                <a16:creationId xmlns:a16="http://schemas.microsoft.com/office/drawing/2014/main" id="{21BB3D06-AE47-4678-B479-0E9890FB86B9}"/>
              </a:ext>
            </a:extLst>
          </p:cNvPr>
          <p:cNvSpPr/>
          <p:nvPr/>
        </p:nvSpPr>
        <p:spPr>
          <a:xfrm>
            <a:off x="4276440" y="0"/>
            <a:ext cx="7975903" cy="6858000"/>
          </a:xfrm>
          <a:custGeom>
            <a:avLst/>
            <a:gdLst>
              <a:gd name="connsiteX0" fmla="*/ 6042600 w 7975903"/>
              <a:gd name="connsiteY0" fmla="*/ 0 h 6858000"/>
              <a:gd name="connsiteX1" fmla="*/ 7975903 w 7975903"/>
              <a:gd name="connsiteY1" fmla="*/ 0 h 6858000"/>
              <a:gd name="connsiteX2" fmla="*/ 7975903 w 7975903"/>
              <a:gd name="connsiteY2" fmla="*/ 6858000 h 6858000"/>
              <a:gd name="connsiteX3" fmla="*/ 0 w 79759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75903" h="6858000">
                <a:moveTo>
                  <a:pt x="6042600" y="0"/>
                </a:moveTo>
                <a:lnTo>
                  <a:pt x="7975903" y="0"/>
                </a:lnTo>
                <a:lnTo>
                  <a:pt x="7975903" y="6858000"/>
                </a:lnTo>
                <a:lnTo>
                  <a:pt x="0" y="6858000"/>
                </a:lnTo>
                <a:close/>
              </a:path>
            </a:pathLst>
          </a:cu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任意多边形: 形状 22">
            <a:extLst>
              <a:ext uri="{FF2B5EF4-FFF2-40B4-BE49-F238E27FC236}">
                <a16:creationId xmlns:a16="http://schemas.microsoft.com/office/drawing/2014/main" id="{F187A905-EA30-428D-ADC1-F8144C7CF1F6}"/>
              </a:ext>
            </a:extLst>
          </p:cNvPr>
          <p:cNvSpPr/>
          <p:nvPr/>
        </p:nvSpPr>
        <p:spPr>
          <a:xfrm>
            <a:off x="983963" y="1002938"/>
            <a:ext cx="10022704" cy="4852125"/>
          </a:xfrm>
          <a:custGeom>
            <a:avLst/>
            <a:gdLst>
              <a:gd name="connsiteX0" fmla="*/ 266818 w 10022704"/>
              <a:gd name="connsiteY0" fmla="*/ 0 h 4852125"/>
              <a:gd name="connsiteX1" fmla="*/ 9755886 w 10022704"/>
              <a:gd name="connsiteY1" fmla="*/ 0 h 4852125"/>
              <a:gd name="connsiteX2" fmla="*/ 10022704 w 10022704"/>
              <a:gd name="connsiteY2" fmla="*/ 266818 h 4852125"/>
              <a:gd name="connsiteX3" fmla="*/ 10022704 w 10022704"/>
              <a:gd name="connsiteY3" fmla="*/ 2167738 h 4852125"/>
              <a:gd name="connsiteX4" fmla="*/ 10002227 w 10022704"/>
              <a:gd name="connsiteY4" fmla="*/ 2165673 h 4852125"/>
              <a:gd name="connsiteX5" fmla="*/ 9796008 w 10022704"/>
              <a:gd name="connsiteY5" fmla="*/ 2371892 h 4852125"/>
              <a:gd name="connsiteX6" fmla="*/ 10002227 w 10022704"/>
              <a:gd name="connsiteY6" fmla="*/ 2578111 h 4852125"/>
              <a:gd name="connsiteX7" fmla="*/ 10022704 w 10022704"/>
              <a:gd name="connsiteY7" fmla="*/ 2576047 h 4852125"/>
              <a:gd name="connsiteX8" fmla="*/ 10022704 w 10022704"/>
              <a:gd name="connsiteY8" fmla="*/ 4585307 h 4852125"/>
              <a:gd name="connsiteX9" fmla="*/ 9755886 w 10022704"/>
              <a:gd name="connsiteY9" fmla="*/ 4852125 h 4852125"/>
              <a:gd name="connsiteX10" fmla="*/ 266818 w 10022704"/>
              <a:gd name="connsiteY10" fmla="*/ 4852125 h 4852125"/>
              <a:gd name="connsiteX11" fmla="*/ 0 w 10022704"/>
              <a:gd name="connsiteY11" fmla="*/ 4585307 h 4852125"/>
              <a:gd name="connsiteX12" fmla="*/ 0 w 10022704"/>
              <a:gd name="connsiteY12" fmla="*/ 266818 h 4852125"/>
              <a:gd name="connsiteX13" fmla="*/ 266818 w 10022704"/>
              <a:gd name="connsiteY13" fmla="*/ 0 h 485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22704" h="4852125">
                <a:moveTo>
                  <a:pt x="266818" y="0"/>
                </a:moveTo>
                <a:lnTo>
                  <a:pt x="9755886" y="0"/>
                </a:lnTo>
                <a:cubicBezTo>
                  <a:pt x="9903246" y="0"/>
                  <a:pt x="10022704" y="119458"/>
                  <a:pt x="10022704" y="266818"/>
                </a:cubicBezTo>
                <a:lnTo>
                  <a:pt x="10022704" y="2167738"/>
                </a:lnTo>
                <a:lnTo>
                  <a:pt x="10002227" y="2165673"/>
                </a:lnTo>
                <a:cubicBezTo>
                  <a:pt x="9888335" y="2165673"/>
                  <a:pt x="9796008" y="2258000"/>
                  <a:pt x="9796008" y="2371892"/>
                </a:cubicBezTo>
                <a:cubicBezTo>
                  <a:pt x="9796008" y="2485784"/>
                  <a:pt x="9888335" y="2578111"/>
                  <a:pt x="10002227" y="2578111"/>
                </a:cubicBezTo>
                <a:lnTo>
                  <a:pt x="10022704" y="2576047"/>
                </a:lnTo>
                <a:lnTo>
                  <a:pt x="10022704" y="4585307"/>
                </a:lnTo>
                <a:cubicBezTo>
                  <a:pt x="10022704" y="4732667"/>
                  <a:pt x="9903246" y="4852125"/>
                  <a:pt x="9755886" y="4852125"/>
                </a:cubicBezTo>
                <a:lnTo>
                  <a:pt x="266818" y="4852125"/>
                </a:lnTo>
                <a:cubicBezTo>
                  <a:pt x="119458" y="4852125"/>
                  <a:pt x="0" y="4732667"/>
                  <a:pt x="0" y="4585307"/>
                </a:cubicBezTo>
                <a:lnTo>
                  <a:pt x="0" y="266818"/>
                </a:lnTo>
                <a:cubicBezTo>
                  <a:pt x="0" y="119458"/>
                  <a:pt x="119458" y="0"/>
                  <a:pt x="26681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文本框 27">
            <a:extLst>
              <a:ext uri="{FF2B5EF4-FFF2-40B4-BE49-F238E27FC236}">
                <a16:creationId xmlns:a16="http://schemas.microsoft.com/office/drawing/2014/main" id="{95208E24-0390-4F1A-82E7-F844866DCA9A}"/>
              </a:ext>
            </a:extLst>
          </p:cNvPr>
          <p:cNvSpPr txBox="1"/>
          <p:nvPr/>
        </p:nvSpPr>
        <p:spPr>
          <a:xfrm>
            <a:off x="3616672" y="4625353"/>
            <a:ext cx="3059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13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13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B9FBC26B-207F-4AB1-B03A-F0DDB16D4874}"/>
              </a:ext>
            </a:extLst>
          </p:cNvPr>
          <p:cNvSpPr txBox="1"/>
          <p:nvPr/>
        </p:nvSpPr>
        <p:spPr>
          <a:xfrm>
            <a:off x="3616672" y="4984556"/>
            <a:ext cx="3059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13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13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221EB01A-D3CE-46E8-B3EE-5E274B11499F}"/>
              </a:ext>
            </a:extLst>
          </p:cNvPr>
          <p:cNvSpPr txBox="1"/>
          <p:nvPr/>
        </p:nvSpPr>
        <p:spPr>
          <a:xfrm>
            <a:off x="3616672" y="5320903"/>
            <a:ext cx="3059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13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13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97A04ACB-65B2-49F5-852F-808AD0E061B2}"/>
              </a:ext>
            </a:extLst>
          </p:cNvPr>
          <p:cNvSpPr/>
          <p:nvPr/>
        </p:nvSpPr>
        <p:spPr>
          <a:xfrm>
            <a:off x="1588240" y="2029062"/>
            <a:ext cx="4404191" cy="17851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博士研究生导师</a:t>
            </a:r>
            <a:endParaRPr kumimoji="0" lang="en-US" altLang="zh-CN"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四川晏阳初研究会副会长</a:t>
            </a:r>
            <a:endParaRPr kumimoji="0" lang="en-US" altLang="zh-CN"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四川省有突出贡献的优秀专家</a:t>
            </a:r>
            <a:endParaRPr kumimoji="0" lang="en-US" altLang="zh-CN"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四川省学术与技术带头人</a:t>
            </a:r>
            <a:endParaRPr kumimoji="0" lang="en-US" altLang="zh-CN"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国务院政府特殊津贴专家</a:t>
            </a:r>
            <a:endParaRPr kumimoji="0" lang="en-US" altLang="zh-CN"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pic>
        <p:nvPicPr>
          <p:cNvPr id="20" name="图片 19">
            <a:extLst>
              <a:ext uri="{FF2B5EF4-FFF2-40B4-BE49-F238E27FC236}">
                <a16:creationId xmlns:a16="http://schemas.microsoft.com/office/drawing/2014/main" id="{A00A2AA7-7618-44FC-AE97-4BE4EB6299CC}"/>
              </a:ext>
            </a:extLst>
          </p:cNvPr>
          <p:cNvPicPr>
            <a:picLocks noChangeAspect="1"/>
          </p:cNvPicPr>
          <p:nvPr/>
        </p:nvPicPr>
        <p:blipFill>
          <a:blip r:embed="rId7">
            <a:alphaModFix amt="19000"/>
            <a:extLst>
              <a:ext uri="{28A0092B-C50C-407E-A947-70E740481C1C}">
                <a14:useLocalDpi xmlns:a14="http://schemas.microsoft.com/office/drawing/2010/main" val="0"/>
              </a:ext>
            </a:extLst>
          </a:blip>
          <a:srcRect l="7656" b="31639"/>
          <a:stretch>
            <a:fillRect/>
          </a:stretch>
        </p:blipFill>
        <p:spPr>
          <a:xfrm>
            <a:off x="910192" y="4443216"/>
            <a:ext cx="1905195" cy="1410397"/>
          </a:xfrm>
          <a:custGeom>
            <a:avLst/>
            <a:gdLst>
              <a:gd name="connsiteX0" fmla="*/ 873619 w 1905195"/>
              <a:gd name="connsiteY0" fmla="*/ 0 h 1410397"/>
              <a:gd name="connsiteX1" fmla="*/ 1905195 w 1905195"/>
              <a:gd name="connsiteY1" fmla="*/ 1031576 h 1410397"/>
              <a:gd name="connsiteX2" fmla="*/ 1884237 w 1905195"/>
              <a:gd name="connsiteY2" fmla="*/ 1239475 h 1410397"/>
              <a:gd name="connsiteX3" fmla="*/ 1831180 w 1905195"/>
              <a:gd name="connsiteY3" fmla="*/ 1410397 h 1410397"/>
              <a:gd name="connsiteX4" fmla="*/ 266818 w 1905195"/>
              <a:gd name="connsiteY4" fmla="*/ 1410397 h 1410397"/>
              <a:gd name="connsiteX5" fmla="*/ 0 w 1905195"/>
              <a:gd name="connsiteY5" fmla="*/ 1143579 h 1410397"/>
              <a:gd name="connsiteX6" fmla="*/ 0 w 1905195"/>
              <a:gd name="connsiteY6" fmla="*/ 488380 h 1410397"/>
              <a:gd name="connsiteX7" fmla="*/ 18220 w 1905195"/>
              <a:gd name="connsiteY7" fmla="*/ 454812 h 1410397"/>
              <a:gd name="connsiteX8" fmla="*/ 873619 w 1905195"/>
              <a:gd name="connsiteY8" fmla="*/ 0 h 141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195" h="1410397">
                <a:moveTo>
                  <a:pt x="873619" y="0"/>
                </a:moveTo>
                <a:cubicBezTo>
                  <a:pt x="1443343" y="0"/>
                  <a:pt x="1905195" y="461852"/>
                  <a:pt x="1905195" y="1031576"/>
                </a:cubicBezTo>
                <a:cubicBezTo>
                  <a:pt x="1905195" y="1102792"/>
                  <a:pt x="1897979" y="1172322"/>
                  <a:pt x="1884237" y="1239475"/>
                </a:cubicBezTo>
                <a:lnTo>
                  <a:pt x="1831180" y="1410397"/>
                </a:lnTo>
                <a:lnTo>
                  <a:pt x="266818" y="1410397"/>
                </a:lnTo>
                <a:cubicBezTo>
                  <a:pt x="119458" y="1410397"/>
                  <a:pt x="0" y="1290939"/>
                  <a:pt x="0" y="1143579"/>
                </a:cubicBezTo>
                <a:lnTo>
                  <a:pt x="0" y="488380"/>
                </a:lnTo>
                <a:lnTo>
                  <a:pt x="18220" y="454812"/>
                </a:lnTo>
                <a:cubicBezTo>
                  <a:pt x="203602" y="180411"/>
                  <a:pt x="517542" y="0"/>
                  <a:pt x="873619" y="0"/>
                </a:cubicBezTo>
                <a:close/>
              </a:path>
            </a:pathLst>
          </a:custGeom>
          <a:effectLst>
            <a:outerShdw blurRad="63500" sx="102000" sy="102000" algn="ctr" rotWithShape="0">
              <a:prstClr val="black">
                <a:alpha val="40000"/>
              </a:prstClr>
            </a:outerShdw>
          </a:effectLst>
        </p:spPr>
      </p:pic>
      <p:grpSp>
        <p:nvGrpSpPr>
          <p:cNvPr id="3" name="组合 2">
            <a:extLst>
              <a:ext uri="{FF2B5EF4-FFF2-40B4-BE49-F238E27FC236}">
                <a16:creationId xmlns:a16="http://schemas.microsoft.com/office/drawing/2014/main" id="{E380E3A7-8AFC-48C8-8BC9-1F0DDC1BB05A}"/>
              </a:ext>
            </a:extLst>
          </p:cNvPr>
          <p:cNvGrpSpPr/>
          <p:nvPr/>
        </p:nvGrpSpPr>
        <p:grpSpPr>
          <a:xfrm>
            <a:off x="-3412162" y="446037"/>
            <a:ext cx="2527193" cy="1602330"/>
            <a:chOff x="1389718" y="302745"/>
            <a:chExt cx="2527193" cy="1602330"/>
          </a:xfrm>
        </p:grpSpPr>
        <p:sp>
          <p:nvSpPr>
            <p:cNvPr id="39" name="PA-文本框 5">
              <a:extLst>
                <a:ext uri="{FF2B5EF4-FFF2-40B4-BE49-F238E27FC236}">
                  <a16:creationId xmlns:a16="http://schemas.microsoft.com/office/drawing/2014/main" id="{02D10A34-5347-45BE-B078-FA6AE76A9F0C}"/>
                </a:ext>
              </a:extLst>
            </p:cNvPr>
            <p:cNvSpPr txBox="1"/>
            <p:nvPr>
              <p:custDataLst>
                <p:tags r:id="rId1"/>
              </p:custDataLst>
            </p:nvPr>
          </p:nvSpPr>
          <p:spPr>
            <a:xfrm>
              <a:off x="1389718" y="352211"/>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lvl="0">
                <a:defRPr/>
              </a:pPr>
              <a:r>
                <a:rPr lang="zh-CN" altLang="en-US" sz="8500" kern="0" spc="-300" dirty="0">
                  <a:solidFill>
                    <a:srgbClr val="1A6444"/>
                  </a:solidFill>
                  <a:effectLst>
                    <a:glow rad="101600">
                      <a:schemeClr val="bg1">
                        <a:alpha val="60000"/>
                      </a:schemeClr>
                    </a:glow>
                  </a:effectLst>
                  <a:latin typeface="禹卫书法行书简体&#10;" panose="02000603000000000000" pitchFamily="2" charset="-122"/>
                  <a:ea typeface="禹卫书法行书简体&#10;" panose="02000603000000000000" pitchFamily="2" charset="-122"/>
                </a:rPr>
                <a:t>汪</a:t>
              </a:r>
            </a:p>
          </p:txBody>
        </p:sp>
        <p:sp>
          <p:nvSpPr>
            <p:cNvPr id="40" name="PA-文本框 5">
              <a:extLst>
                <a:ext uri="{FF2B5EF4-FFF2-40B4-BE49-F238E27FC236}">
                  <a16:creationId xmlns:a16="http://schemas.microsoft.com/office/drawing/2014/main" id="{19DA767D-951E-47B9-845D-CB64397880A9}"/>
                </a:ext>
              </a:extLst>
            </p:cNvPr>
            <p:cNvSpPr txBox="1"/>
            <p:nvPr>
              <p:custDataLst>
                <p:tags r:id="rId2"/>
              </p:custDataLst>
            </p:nvPr>
          </p:nvSpPr>
          <p:spPr>
            <a:xfrm>
              <a:off x="2025670" y="302745"/>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8500" b="0" i="0" u="none" strike="noStrike" kern="0" cap="none" spc="-300" normalizeH="0" baseline="0">
                  <a:ln>
                    <a:noFill/>
                  </a:ln>
                  <a:solidFill>
                    <a:srgbClr val="1A6444"/>
                  </a:solidFill>
                  <a:effectLst>
                    <a:glow rad="101600">
                      <a:schemeClr val="bg1">
                        <a:alpha val="60000"/>
                      </a:schemeClr>
                    </a:glow>
                  </a:effectLst>
                  <a:uLnTx/>
                  <a:uFillTx/>
                  <a:latin typeface="禹卫书法行书简体&#10;" panose="02000603000000000000" pitchFamily="2" charset="-122"/>
                  <a:ea typeface="禹卫书法行书简体&#10;" panose="02000603000000000000" pitchFamily="2" charset="-122"/>
                </a:defRPr>
              </a:lvl1pPr>
            </a:lstStyle>
            <a:p>
              <a:r>
                <a:rPr lang="zh-CN" altLang="en-US" dirty="0"/>
                <a:t>明</a:t>
              </a:r>
            </a:p>
          </p:txBody>
        </p:sp>
        <p:sp>
          <p:nvSpPr>
            <p:cNvPr id="41" name="PA-文本框 5">
              <a:extLst>
                <a:ext uri="{FF2B5EF4-FFF2-40B4-BE49-F238E27FC236}">
                  <a16:creationId xmlns:a16="http://schemas.microsoft.com/office/drawing/2014/main" id="{38BCB56F-BC34-43F2-9FC7-B12E99F40109}"/>
                </a:ext>
              </a:extLst>
            </p:cNvPr>
            <p:cNvSpPr txBox="1"/>
            <p:nvPr>
              <p:custDataLst>
                <p:tags r:id="rId3"/>
              </p:custDataLst>
            </p:nvPr>
          </p:nvSpPr>
          <p:spPr>
            <a:xfrm>
              <a:off x="2680674" y="504692"/>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8500" b="0" i="0" u="none" strike="noStrike" kern="0" cap="none" spc="-300" normalizeH="0" baseline="0">
                  <a:ln>
                    <a:noFill/>
                  </a:ln>
                  <a:solidFill>
                    <a:srgbClr val="1A6444"/>
                  </a:solidFill>
                  <a:effectLst>
                    <a:glow rad="101600">
                      <a:schemeClr val="bg1">
                        <a:alpha val="60000"/>
                      </a:schemeClr>
                    </a:glow>
                  </a:effectLst>
                  <a:uLnTx/>
                  <a:uFillTx/>
                  <a:latin typeface="禹卫书法行书简体&#10;" panose="02000603000000000000" pitchFamily="2" charset="-122"/>
                  <a:ea typeface="禹卫书法行书简体&#10;" panose="02000603000000000000" pitchFamily="2" charset="-122"/>
                </a:defRPr>
              </a:lvl1pPr>
            </a:lstStyle>
            <a:p>
              <a:r>
                <a:rPr lang="zh-CN" altLang="en-US" dirty="0"/>
                <a:t>义</a:t>
              </a:r>
            </a:p>
          </p:txBody>
        </p:sp>
      </p:grpSp>
      <p:sp>
        <p:nvSpPr>
          <p:cNvPr id="34" name="矩形 33">
            <a:extLst>
              <a:ext uri="{FF2B5EF4-FFF2-40B4-BE49-F238E27FC236}">
                <a16:creationId xmlns:a16="http://schemas.microsoft.com/office/drawing/2014/main" id="{5889E948-5D46-4640-BF51-20F0823A4F60}"/>
              </a:ext>
            </a:extLst>
          </p:cNvPr>
          <p:cNvSpPr/>
          <p:nvPr/>
        </p:nvSpPr>
        <p:spPr>
          <a:xfrm>
            <a:off x="1588239" y="3818897"/>
            <a:ext cx="5117560" cy="17851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研究方向</a:t>
            </a:r>
            <a:endParaRPr kumimoji="0" lang="en-US" altLang="zh-CN" sz="22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代数学、高等教育管理学</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研究领域</a:t>
            </a:r>
            <a:endParaRPr kumimoji="0" lang="en-US" altLang="zh-CN" sz="22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基础数学代数学方向</a:t>
            </a:r>
            <a:endParaRPr kumimoji="0" lang="en-US" altLang="zh-CN"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高等教育学高教管理和大学文化方向</a:t>
            </a:r>
            <a:endParaRPr kumimoji="0" lang="en-US" altLang="zh-CN" sz="22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EB4342EB-BBF7-45FD-A2DA-D00CD63C55F5}"/>
              </a:ext>
            </a:extLst>
          </p:cNvPr>
          <p:cNvGrpSpPr/>
          <p:nvPr/>
        </p:nvGrpSpPr>
        <p:grpSpPr>
          <a:xfrm>
            <a:off x="874525" y="3716515"/>
            <a:ext cx="6890126" cy="210142"/>
            <a:chOff x="874525" y="3802353"/>
            <a:chExt cx="6890126" cy="210142"/>
          </a:xfrm>
        </p:grpSpPr>
        <p:cxnSp>
          <p:nvCxnSpPr>
            <p:cNvPr id="11" name="直接连接符 10">
              <a:extLst>
                <a:ext uri="{FF2B5EF4-FFF2-40B4-BE49-F238E27FC236}">
                  <a16:creationId xmlns:a16="http://schemas.microsoft.com/office/drawing/2014/main" id="{F2E0454F-36F4-4F69-BF31-0513981CC9D2}"/>
                </a:ext>
              </a:extLst>
            </p:cNvPr>
            <p:cNvCxnSpPr>
              <a:cxnSpLocks/>
            </p:cNvCxnSpPr>
            <p:nvPr/>
          </p:nvCxnSpPr>
          <p:spPr>
            <a:xfrm>
              <a:off x="1006967" y="3907424"/>
              <a:ext cx="6757684" cy="0"/>
            </a:xfrm>
            <a:prstGeom prst="line">
              <a:avLst/>
            </a:prstGeom>
            <a:ln>
              <a:solidFill>
                <a:srgbClr val="A8A8A8"/>
              </a:solidFill>
              <a:prstDash val="dash"/>
            </a:ln>
          </p:spPr>
          <p:style>
            <a:lnRef idx="1">
              <a:schemeClr val="accent1"/>
            </a:lnRef>
            <a:fillRef idx="0">
              <a:schemeClr val="accent1"/>
            </a:fillRef>
            <a:effectRef idx="0">
              <a:schemeClr val="accent1"/>
            </a:effectRef>
            <a:fontRef idx="minor">
              <a:schemeClr val="tx1"/>
            </a:fontRef>
          </p:style>
        </p:cxnSp>
        <p:sp>
          <p:nvSpPr>
            <p:cNvPr id="15" name="弦形 14">
              <a:extLst>
                <a:ext uri="{FF2B5EF4-FFF2-40B4-BE49-F238E27FC236}">
                  <a16:creationId xmlns:a16="http://schemas.microsoft.com/office/drawing/2014/main" id="{EB1D530B-B0E8-4D6D-878C-D69949CC8696}"/>
                </a:ext>
              </a:extLst>
            </p:cNvPr>
            <p:cNvSpPr/>
            <p:nvPr/>
          </p:nvSpPr>
          <p:spPr>
            <a:xfrm flipH="1">
              <a:off x="874525" y="3802353"/>
              <a:ext cx="210142" cy="210142"/>
            </a:xfrm>
            <a:prstGeom prst="chord">
              <a:avLst>
                <a:gd name="adj1" fmla="val 5399832"/>
                <a:gd name="adj2" fmla="val 16200000"/>
              </a:avLst>
            </a:prstGeom>
            <a:solidFill>
              <a:srgbClr val="A8A8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8" name="图片 7" descr="图片包含 雨伞, 配件, 人员, 红色&#10;&#10;描述已自动生成">
            <a:extLst>
              <a:ext uri="{FF2B5EF4-FFF2-40B4-BE49-F238E27FC236}">
                <a16:creationId xmlns:a16="http://schemas.microsoft.com/office/drawing/2014/main" id="{2F69F5BA-E8C8-44DF-8F33-DD5A57D4CC94}"/>
              </a:ext>
            </a:extLst>
          </p:cNvPr>
          <p:cNvPicPr>
            <a:picLocks noChangeAspect="1"/>
          </p:cNvPicPr>
          <p:nvPr/>
        </p:nvPicPr>
        <p:blipFill rotWithShape="1">
          <a:blip r:embed="rId8">
            <a:extLst>
              <a:ext uri="{28A0092B-C50C-407E-A947-70E740481C1C}">
                <a14:useLocalDpi xmlns:a14="http://schemas.microsoft.com/office/drawing/2010/main" val="0"/>
              </a:ext>
            </a:extLst>
          </a:blip>
          <a:srcRect l="14200" r="14200"/>
          <a:stretch/>
        </p:blipFill>
        <p:spPr>
          <a:xfrm>
            <a:off x="6748521" y="1843864"/>
            <a:ext cx="3613375" cy="3613375"/>
          </a:xfrm>
          <a:prstGeom prst="roundRect">
            <a:avLst>
              <a:gd name="adj" fmla="val 50000"/>
            </a:avLst>
          </a:prstGeom>
          <a:effectLst>
            <a:outerShdw blurRad="63500" sx="102000" sy="102000" algn="ctr" rotWithShape="0">
              <a:prstClr val="black">
                <a:alpha val="40000"/>
              </a:prstClr>
            </a:outerShdw>
          </a:effectLst>
        </p:spPr>
      </p:pic>
      <p:sp>
        <p:nvSpPr>
          <p:cNvPr id="42" name="文本框 41">
            <a:extLst>
              <a:ext uri="{FF2B5EF4-FFF2-40B4-BE49-F238E27FC236}">
                <a16:creationId xmlns:a16="http://schemas.microsoft.com/office/drawing/2014/main" id="{C6BD79AF-B3FC-4EBC-870D-A70EFCC99E5F}"/>
              </a:ext>
            </a:extLst>
          </p:cNvPr>
          <p:cNvSpPr txBox="1"/>
          <p:nvPr/>
        </p:nvSpPr>
        <p:spPr>
          <a:xfrm>
            <a:off x="3376816" y="6019945"/>
            <a:ext cx="379244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w="3175">
                  <a:solidFill>
                    <a:srgbClr val="1A7F57"/>
                  </a:solidFill>
                </a:ln>
                <a:solidFill>
                  <a:schemeClr val="bg1"/>
                </a:solidFill>
                <a:effectLst/>
                <a:uLnTx/>
                <a:uFillTx/>
                <a:latin typeface="微软雅黑" panose="020B0503020204020204" pitchFamily="34" charset="-122"/>
                <a:ea typeface="微软雅黑" panose="020B0503020204020204" pitchFamily="34" charset="-122"/>
              </a:rPr>
              <a:t>名片</a:t>
            </a:r>
            <a:r>
              <a:rPr kumimoji="0" lang="en-US" altLang="zh-CN" sz="3200" b="1" i="0" u="none" strike="noStrike" kern="1200" cap="none" spc="0" normalizeH="0" baseline="0" noProof="0" dirty="0">
                <a:ln w="3175">
                  <a:solidFill>
                    <a:srgbClr val="1A7F57"/>
                  </a:solid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sz="3200" b="1" i="0" u="none" strike="noStrike" kern="1200" cap="none" spc="0" normalizeH="0" baseline="0" noProof="0" dirty="0">
                <a:ln w="3175">
                  <a:solidFill>
                    <a:srgbClr val="1A7F57"/>
                  </a:solidFill>
                </a:ln>
                <a:solidFill>
                  <a:schemeClr val="bg1"/>
                </a:solidFill>
                <a:effectLst/>
                <a:uLnTx/>
                <a:uFillTx/>
                <a:latin typeface="微软雅黑" panose="020B0503020204020204" pitchFamily="34" charset="-122"/>
                <a:ea typeface="微软雅黑" panose="020B0503020204020204" pitchFamily="34" charset="-122"/>
              </a:rPr>
              <a:t>讲座</a:t>
            </a:r>
            <a:r>
              <a:rPr kumimoji="0" lang="en-US" altLang="zh-CN" sz="3200" b="1" i="0" u="none" strike="noStrike" kern="1200" cap="none" spc="0" normalizeH="0" baseline="0" noProof="0" dirty="0">
                <a:ln w="3175">
                  <a:solidFill>
                    <a:srgbClr val="1A7F57"/>
                  </a:solid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sz="3200" b="1" i="0" u="none" strike="noStrike" kern="1200" cap="none" spc="0" normalizeH="0" baseline="0" noProof="0" dirty="0">
                <a:ln w="3175">
                  <a:solidFill>
                    <a:srgbClr val="1A7F57"/>
                  </a:solidFill>
                </a:ln>
                <a:solidFill>
                  <a:schemeClr val="bg1"/>
                </a:solidFill>
                <a:effectLst/>
                <a:uLnTx/>
                <a:uFillTx/>
                <a:latin typeface="微软雅黑" panose="020B0503020204020204" pitchFamily="34" charset="-122"/>
                <a:ea typeface="微软雅黑" panose="020B0503020204020204" pitchFamily="34" charset="-122"/>
              </a:rPr>
              <a:t>介绍</a:t>
            </a:r>
          </a:p>
        </p:txBody>
      </p:sp>
      <p:sp>
        <p:nvSpPr>
          <p:cNvPr id="24" name="平行四边形 23">
            <a:extLst>
              <a:ext uri="{FF2B5EF4-FFF2-40B4-BE49-F238E27FC236}">
                <a16:creationId xmlns:a16="http://schemas.microsoft.com/office/drawing/2014/main" id="{8BFF36ED-49D0-4022-80F0-CBE05D39C7AA}"/>
              </a:ext>
            </a:extLst>
          </p:cNvPr>
          <p:cNvSpPr/>
          <p:nvPr/>
        </p:nvSpPr>
        <p:spPr>
          <a:xfrm>
            <a:off x="2911289" y="1248537"/>
            <a:ext cx="6410050" cy="447482"/>
          </a:xfrm>
          <a:prstGeom prst="parallelogram">
            <a:avLst>
              <a:gd name="adj" fmla="val 700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E0FC430D-9992-4AFD-BEC0-5CB3874E16FD}"/>
              </a:ext>
            </a:extLst>
          </p:cNvPr>
          <p:cNvSpPr txBox="1"/>
          <p:nvPr/>
        </p:nvSpPr>
        <p:spPr>
          <a:xfrm>
            <a:off x="5025193" y="1272223"/>
            <a:ext cx="38591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w="38100">
                  <a:noFill/>
                </a:ln>
                <a:solidFill>
                  <a:srgbClr val="1A7F57"/>
                </a:solidFill>
                <a:effectLst/>
                <a:uLnTx/>
                <a:uFillTx/>
                <a:latin typeface="微软雅黑" panose="020B0503020204020204" pitchFamily="34" charset="-122"/>
                <a:ea typeface="微软雅黑" panose="020B0503020204020204" pitchFamily="34" charset="-122"/>
                <a:cs typeface="+mn-cs"/>
              </a:rPr>
              <a:t>时任（</a:t>
            </a:r>
            <a:r>
              <a:rPr kumimoji="0" lang="en-US" altLang="zh-CN" sz="2000" i="0" u="none" strike="noStrike" kern="1200" cap="none" spc="0" normalizeH="0" baseline="0" noProof="0" dirty="0">
                <a:ln w="38100">
                  <a:noFill/>
                </a:ln>
                <a:solidFill>
                  <a:srgbClr val="1A7F57"/>
                </a:solidFill>
                <a:effectLst/>
                <a:uLnTx/>
                <a:uFillTx/>
                <a:latin typeface="微软雅黑" panose="020B0503020204020204" pitchFamily="34" charset="-122"/>
                <a:ea typeface="微软雅黑" panose="020B0503020204020204" pitchFamily="34" charset="-122"/>
                <a:cs typeface="+mn-cs"/>
              </a:rPr>
              <a:t>2019</a:t>
            </a:r>
            <a:r>
              <a:rPr kumimoji="0" lang="zh-CN" altLang="en-US" sz="2000" i="0" u="none" strike="noStrike" kern="1200" cap="none" spc="0" normalizeH="0" baseline="0" noProof="0" dirty="0">
                <a:ln w="38100">
                  <a:noFill/>
                </a:ln>
                <a:solidFill>
                  <a:srgbClr val="1A7F57"/>
                </a:solidFill>
                <a:effectLst/>
                <a:uLnTx/>
                <a:uFillTx/>
                <a:latin typeface="微软雅黑" panose="020B0503020204020204" pitchFamily="34" charset="-122"/>
                <a:ea typeface="微软雅黑" panose="020B0503020204020204" pitchFamily="34" charset="-122"/>
                <a:cs typeface="+mn-cs"/>
              </a:rPr>
              <a:t>）四川师范大学校长</a:t>
            </a:r>
          </a:p>
        </p:txBody>
      </p:sp>
      <p:pic>
        <p:nvPicPr>
          <p:cNvPr id="5" name="图片 4">
            <a:extLst>
              <a:ext uri="{FF2B5EF4-FFF2-40B4-BE49-F238E27FC236}">
                <a16:creationId xmlns:a16="http://schemas.microsoft.com/office/drawing/2014/main" id="{52744454-FD77-408D-BE60-E9DAAA656BF4}"/>
              </a:ext>
            </a:extLst>
          </p:cNvPr>
          <p:cNvPicPr>
            <a:picLocks noChangeAspect="1"/>
          </p:cNvPicPr>
          <p:nvPr/>
        </p:nvPicPr>
        <p:blipFill>
          <a:blip r:embed="rId9"/>
          <a:stretch>
            <a:fillRect/>
          </a:stretch>
        </p:blipFill>
        <p:spPr>
          <a:xfrm>
            <a:off x="560462" y="70012"/>
            <a:ext cx="3859102" cy="2694666"/>
          </a:xfrm>
          <a:prstGeom prst="rect">
            <a:avLst/>
          </a:prstGeom>
        </p:spPr>
      </p:pic>
    </p:spTree>
    <p:extLst>
      <p:ext uri="{BB962C8B-B14F-4D97-AF65-F5344CB8AC3E}">
        <p14:creationId xmlns:p14="http://schemas.microsoft.com/office/powerpoint/2010/main" val="3616618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6444"/>
        </a:solidFill>
        <a:effectLst/>
      </p:bgPr>
    </p:bg>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42E4734-23E2-4015-B98A-D522A32DA2D2}"/>
              </a:ext>
            </a:extLst>
          </p:cNvPr>
          <p:cNvSpPr/>
          <p:nvPr/>
        </p:nvSpPr>
        <p:spPr>
          <a:xfrm>
            <a:off x="2735246" y="1526066"/>
            <a:ext cx="9989820" cy="3805869"/>
          </a:xfrm>
          <a:prstGeom prst="roundRect">
            <a:avLst>
              <a:gd name="adj" fmla="val 5481"/>
            </a:avLst>
          </a:prstGeom>
          <a:solidFill>
            <a:srgbClr val="439876">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90322" rtl="0" eaLnBrk="1" fontAlgn="auto" latinLnBrk="0" hangingPunct="1">
              <a:lnSpc>
                <a:spcPct val="100000"/>
              </a:lnSpc>
              <a:spcBef>
                <a:spcPts val="0"/>
              </a:spcBef>
              <a:spcAft>
                <a:spcPts val="0"/>
              </a:spcAft>
              <a:buClrTx/>
              <a:buSzTx/>
              <a:buFontTx/>
              <a:buNone/>
              <a:tabLst/>
              <a:defRPr/>
            </a:pPr>
            <a:endParaRPr kumimoji="0" lang="zh-CN" altLang="en-US" sz="1143" b="0" i="0" u="none" strike="noStrike" kern="1200" cap="none" spc="0" normalizeH="0" baseline="0" noProof="0" dirty="0">
              <a:ln>
                <a:noFill/>
              </a:ln>
              <a:solidFill>
                <a:prstClr val="white"/>
              </a:solidFill>
              <a:effectLst/>
              <a:uLnTx/>
              <a:uFillTx/>
              <a:latin typeface="Heebo"/>
              <a:ea typeface="思源黑体 CN Regular"/>
              <a:cs typeface="+mn-cs"/>
            </a:endParaRPr>
          </a:p>
        </p:txBody>
      </p:sp>
      <p:sp>
        <p:nvSpPr>
          <p:cNvPr id="11" name="矩形 10">
            <a:extLst>
              <a:ext uri="{FF2B5EF4-FFF2-40B4-BE49-F238E27FC236}">
                <a16:creationId xmlns:a16="http://schemas.microsoft.com/office/drawing/2014/main" id="{BAB06B95-D62E-43F4-BD9E-55276C24E25E}"/>
              </a:ext>
            </a:extLst>
          </p:cNvPr>
          <p:cNvSpPr/>
          <p:nvPr/>
        </p:nvSpPr>
        <p:spPr>
          <a:xfrm>
            <a:off x="3213262" y="1720840"/>
            <a:ext cx="6653000" cy="3416320"/>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元素采集，除字体与少数墨迹元素外</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旧照片均由四川师范大学校史馆提供</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文字内容由</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四川师范大学校史读本</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提供</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川师地标照片均由作者现场拍摄获得</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且本</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内所有内容均已获得四川师范大学</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校史馆与研究生院全力支持以及对外发布授权</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四川师范大学内容丰富、精彩纷呈，</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制作者囿于时间、水平和篇幅的局限，制作过程中难免挂一漏万，还望读者谅解，并请方家不吝赐教</a:t>
            </a:r>
          </a:p>
        </p:txBody>
      </p:sp>
      <p:pic>
        <p:nvPicPr>
          <p:cNvPr id="12" name="图片 11">
            <a:extLst>
              <a:ext uri="{FF2B5EF4-FFF2-40B4-BE49-F238E27FC236}">
                <a16:creationId xmlns:a16="http://schemas.microsoft.com/office/drawing/2014/main" id="{4105039C-F242-4482-BF0A-9EC5C30DC63A}"/>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10025600" y="2344088"/>
            <a:ext cx="2169825" cy="2169825"/>
          </a:xfrm>
          <a:prstGeom prst="ellipse">
            <a:avLst/>
          </a:prstGeom>
          <a:effectLst>
            <a:outerShdw blurRad="63500" sx="102000" sy="102000" algn="ctr" rotWithShape="0">
              <a:prstClr val="black">
                <a:alpha val="40000"/>
              </a:prstClr>
            </a:outerShdw>
          </a:effectLst>
        </p:spPr>
      </p:pic>
      <p:pic>
        <p:nvPicPr>
          <p:cNvPr id="2" name="图片 1">
            <a:extLst>
              <a:ext uri="{FF2B5EF4-FFF2-40B4-BE49-F238E27FC236}">
                <a16:creationId xmlns:a16="http://schemas.microsoft.com/office/drawing/2014/main" id="{FAA01616-CFCA-4729-960F-92AAE89F7494}"/>
              </a:ext>
            </a:extLst>
          </p:cNvPr>
          <p:cNvPicPr>
            <a:picLocks noChangeAspect="1"/>
          </p:cNvPicPr>
          <p:nvPr/>
        </p:nvPicPr>
        <p:blipFill>
          <a:blip r:embed="rId4"/>
          <a:stretch>
            <a:fillRect/>
          </a:stretch>
        </p:blipFill>
        <p:spPr>
          <a:xfrm>
            <a:off x="508356" y="2239908"/>
            <a:ext cx="1908213" cy="2274005"/>
          </a:xfrm>
          <a:prstGeom prst="rect">
            <a:avLst/>
          </a:prstGeom>
        </p:spPr>
      </p:pic>
      <p:sp>
        <p:nvSpPr>
          <p:cNvPr id="13" name="矩形 12">
            <a:extLst>
              <a:ext uri="{FF2B5EF4-FFF2-40B4-BE49-F238E27FC236}">
                <a16:creationId xmlns:a16="http://schemas.microsoft.com/office/drawing/2014/main" id="{535E871E-639C-41EB-A8AA-C7ACB6B21F02}"/>
              </a:ext>
            </a:extLst>
          </p:cNvPr>
          <p:cNvSpPr/>
          <p:nvPr/>
        </p:nvSpPr>
        <p:spPr>
          <a:xfrm>
            <a:off x="3372600" y="5526709"/>
            <a:ext cx="6305972"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panose="020B0502040204020203" pitchFamily="34" charset="-122"/>
                <a:ea typeface="微软雅黑 Light" panose="020B0502040204020203" pitchFamily="34" charset="-122"/>
              </a:rPr>
              <a:t>使用的非常规字体均不可商用，特此标注</a:t>
            </a:r>
            <a:endParaRPr kumimoji="0" lang="zh-CN" altLang="en-US"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3" name="半闭框 2">
            <a:extLst>
              <a:ext uri="{FF2B5EF4-FFF2-40B4-BE49-F238E27FC236}">
                <a16:creationId xmlns:a16="http://schemas.microsoft.com/office/drawing/2014/main" id="{809649EB-D372-4035-89CD-EE1AA965E7E0}"/>
              </a:ext>
            </a:extLst>
          </p:cNvPr>
          <p:cNvSpPr/>
          <p:nvPr/>
        </p:nvSpPr>
        <p:spPr>
          <a:xfrm>
            <a:off x="2710327" y="1509207"/>
            <a:ext cx="423266" cy="423266"/>
          </a:xfrm>
          <a:prstGeom prst="halfFrame">
            <a:avLst/>
          </a:prstGeom>
          <a:solidFill>
            <a:schemeClr val="bg1"/>
          </a:solidFill>
          <a:ln>
            <a:noFill/>
          </a:ln>
        </p:spPr>
        <p:txBody>
          <a:bodyPr wrap="square" rtlCol="0" anchor="ctr">
            <a:spAutoFit/>
          </a:bodyPr>
          <a:lstStyle/>
          <a:p>
            <a:pPr algn="l"/>
            <a:endParaRPr lang="zh-CN" altLang="en-US" sz="4000" dirty="0">
              <a:ln>
                <a:solidFill>
                  <a:srgbClr val="439876"/>
                </a:solidFill>
              </a:ln>
              <a:solidFill>
                <a:srgbClr val="FFFFFF"/>
              </a:solidFill>
              <a:latin typeface="Bernard MT Condensed" panose="02050806060905020404" pitchFamily="18" charset="0"/>
              <a:ea typeface="方正兰亭纤黑简体" panose="02000000000000000000" pitchFamily="2" charset="-122"/>
            </a:endParaRPr>
          </a:p>
        </p:txBody>
      </p:sp>
      <p:sp>
        <p:nvSpPr>
          <p:cNvPr id="14" name="半闭框 13">
            <a:extLst>
              <a:ext uri="{FF2B5EF4-FFF2-40B4-BE49-F238E27FC236}">
                <a16:creationId xmlns:a16="http://schemas.microsoft.com/office/drawing/2014/main" id="{D0F903CF-F8EB-4A0E-B3F8-B1EFFD7C0173}"/>
              </a:ext>
            </a:extLst>
          </p:cNvPr>
          <p:cNvSpPr/>
          <p:nvPr/>
        </p:nvSpPr>
        <p:spPr>
          <a:xfrm rot="16200000">
            <a:off x="2699775" y="4956628"/>
            <a:ext cx="423266" cy="423266"/>
          </a:xfrm>
          <a:prstGeom prst="halfFrame">
            <a:avLst/>
          </a:prstGeom>
          <a:solidFill>
            <a:schemeClr val="bg1"/>
          </a:solidFill>
          <a:ln>
            <a:noFill/>
          </a:ln>
        </p:spPr>
        <p:txBody>
          <a:bodyPr wrap="square" rtlCol="0" anchor="ctr">
            <a:spAutoFit/>
          </a:bodyPr>
          <a:lstStyle/>
          <a:p>
            <a:pPr algn="l"/>
            <a:endParaRPr lang="zh-CN" altLang="en-US" sz="4000" dirty="0">
              <a:ln>
                <a:solidFill>
                  <a:srgbClr val="439876"/>
                </a:solidFill>
              </a:ln>
              <a:solidFill>
                <a:srgbClr val="FFFFFF"/>
              </a:solidFill>
              <a:latin typeface="Bernard MT Condensed" panose="02050806060905020404" pitchFamily="18" charset="0"/>
              <a:ea typeface="方正兰亭纤黑简体" panose="02000000000000000000" pitchFamily="2" charset="-122"/>
            </a:endParaRPr>
          </a:p>
        </p:txBody>
      </p:sp>
    </p:spTree>
    <p:extLst>
      <p:ext uri="{BB962C8B-B14F-4D97-AF65-F5344CB8AC3E}">
        <p14:creationId xmlns:p14="http://schemas.microsoft.com/office/powerpoint/2010/main" val="3267583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1F73EC-0746-4D94-87DB-3CD0AF43D32A}"/>
              </a:ext>
            </a:extLst>
          </p:cNvPr>
          <p:cNvPicPr>
            <a:picLocks noChangeAspect="1"/>
          </p:cNvPicPr>
          <p:nvPr/>
        </p:nvPicPr>
        <p:blipFill>
          <a:blip r:embed="rId9"/>
          <a:stretch>
            <a:fillRect/>
          </a:stretch>
        </p:blipFill>
        <p:spPr>
          <a:xfrm>
            <a:off x="-705884" y="-983696"/>
            <a:ext cx="5374289" cy="4065614"/>
          </a:xfrm>
          <a:prstGeom prst="rect">
            <a:avLst/>
          </a:prstGeom>
        </p:spPr>
      </p:pic>
      <p:sp>
        <p:nvSpPr>
          <p:cNvPr id="26" name="任意多边形: 形状 25">
            <a:extLst>
              <a:ext uri="{FF2B5EF4-FFF2-40B4-BE49-F238E27FC236}">
                <a16:creationId xmlns:a16="http://schemas.microsoft.com/office/drawing/2014/main" id="{21BB3D06-AE47-4678-B479-0E9890FB86B9}"/>
              </a:ext>
            </a:extLst>
          </p:cNvPr>
          <p:cNvSpPr/>
          <p:nvPr/>
        </p:nvSpPr>
        <p:spPr>
          <a:xfrm>
            <a:off x="4276440" y="0"/>
            <a:ext cx="7975903" cy="6858000"/>
          </a:xfrm>
          <a:custGeom>
            <a:avLst/>
            <a:gdLst>
              <a:gd name="connsiteX0" fmla="*/ 6042600 w 7975903"/>
              <a:gd name="connsiteY0" fmla="*/ 0 h 6858000"/>
              <a:gd name="connsiteX1" fmla="*/ 7975903 w 7975903"/>
              <a:gd name="connsiteY1" fmla="*/ 0 h 6858000"/>
              <a:gd name="connsiteX2" fmla="*/ 7975903 w 7975903"/>
              <a:gd name="connsiteY2" fmla="*/ 6858000 h 6858000"/>
              <a:gd name="connsiteX3" fmla="*/ 0 w 79759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75903" h="6858000">
                <a:moveTo>
                  <a:pt x="6042600" y="0"/>
                </a:moveTo>
                <a:lnTo>
                  <a:pt x="7975903" y="0"/>
                </a:lnTo>
                <a:lnTo>
                  <a:pt x="7975903" y="6858000"/>
                </a:lnTo>
                <a:lnTo>
                  <a:pt x="0" y="6858000"/>
                </a:lnTo>
                <a:close/>
              </a:path>
            </a:pathLst>
          </a:cu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任意多边形: 形状 22">
            <a:extLst>
              <a:ext uri="{FF2B5EF4-FFF2-40B4-BE49-F238E27FC236}">
                <a16:creationId xmlns:a16="http://schemas.microsoft.com/office/drawing/2014/main" id="{F187A905-EA30-428D-ADC1-F8144C7CF1F6}"/>
              </a:ext>
            </a:extLst>
          </p:cNvPr>
          <p:cNvSpPr/>
          <p:nvPr/>
        </p:nvSpPr>
        <p:spPr>
          <a:xfrm>
            <a:off x="983963" y="1002938"/>
            <a:ext cx="10022704" cy="4852125"/>
          </a:xfrm>
          <a:custGeom>
            <a:avLst/>
            <a:gdLst>
              <a:gd name="connsiteX0" fmla="*/ 266818 w 10022704"/>
              <a:gd name="connsiteY0" fmla="*/ 0 h 4852125"/>
              <a:gd name="connsiteX1" fmla="*/ 9755886 w 10022704"/>
              <a:gd name="connsiteY1" fmla="*/ 0 h 4852125"/>
              <a:gd name="connsiteX2" fmla="*/ 10022704 w 10022704"/>
              <a:gd name="connsiteY2" fmla="*/ 266818 h 4852125"/>
              <a:gd name="connsiteX3" fmla="*/ 10022704 w 10022704"/>
              <a:gd name="connsiteY3" fmla="*/ 2167738 h 4852125"/>
              <a:gd name="connsiteX4" fmla="*/ 10002227 w 10022704"/>
              <a:gd name="connsiteY4" fmla="*/ 2165673 h 4852125"/>
              <a:gd name="connsiteX5" fmla="*/ 9796008 w 10022704"/>
              <a:gd name="connsiteY5" fmla="*/ 2371892 h 4852125"/>
              <a:gd name="connsiteX6" fmla="*/ 10002227 w 10022704"/>
              <a:gd name="connsiteY6" fmla="*/ 2578111 h 4852125"/>
              <a:gd name="connsiteX7" fmla="*/ 10022704 w 10022704"/>
              <a:gd name="connsiteY7" fmla="*/ 2576047 h 4852125"/>
              <a:gd name="connsiteX8" fmla="*/ 10022704 w 10022704"/>
              <a:gd name="connsiteY8" fmla="*/ 4585307 h 4852125"/>
              <a:gd name="connsiteX9" fmla="*/ 9755886 w 10022704"/>
              <a:gd name="connsiteY9" fmla="*/ 4852125 h 4852125"/>
              <a:gd name="connsiteX10" fmla="*/ 266818 w 10022704"/>
              <a:gd name="connsiteY10" fmla="*/ 4852125 h 4852125"/>
              <a:gd name="connsiteX11" fmla="*/ 0 w 10022704"/>
              <a:gd name="connsiteY11" fmla="*/ 4585307 h 4852125"/>
              <a:gd name="connsiteX12" fmla="*/ 0 w 10022704"/>
              <a:gd name="connsiteY12" fmla="*/ 266818 h 4852125"/>
              <a:gd name="connsiteX13" fmla="*/ 266818 w 10022704"/>
              <a:gd name="connsiteY13" fmla="*/ 0 h 485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22704" h="4852125">
                <a:moveTo>
                  <a:pt x="266818" y="0"/>
                </a:moveTo>
                <a:lnTo>
                  <a:pt x="9755886" y="0"/>
                </a:lnTo>
                <a:cubicBezTo>
                  <a:pt x="9903246" y="0"/>
                  <a:pt x="10022704" y="119458"/>
                  <a:pt x="10022704" y="266818"/>
                </a:cubicBezTo>
                <a:lnTo>
                  <a:pt x="10022704" y="2167738"/>
                </a:lnTo>
                <a:lnTo>
                  <a:pt x="10002227" y="2165673"/>
                </a:lnTo>
                <a:cubicBezTo>
                  <a:pt x="9888335" y="2165673"/>
                  <a:pt x="9796008" y="2258000"/>
                  <a:pt x="9796008" y="2371892"/>
                </a:cubicBezTo>
                <a:cubicBezTo>
                  <a:pt x="9796008" y="2485784"/>
                  <a:pt x="9888335" y="2578111"/>
                  <a:pt x="10002227" y="2578111"/>
                </a:cubicBezTo>
                <a:lnTo>
                  <a:pt x="10022704" y="2576047"/>
                </a:lnTo>
                <a:lnTo>
                  <a:pt x="10022704" y="4585307"/>
                </a:lnTo>
                <a:cubicBezTo>
                  <a:pt x="10022704" y="4732667"/>
                  <a:pt x="9903246" y="4852125"/>
                  <a:pt x="9755886" y="4852125"/>
                </a:cubicBezTo>
                <a:lnTo>
                  <a:pt x="266818" y="4852125"/>
                </a:lnTo>
                <a:cubicBezTo>
                  <a:pt x="119458" y="4852125"/>
                  <a:pt x="0" y="4732667"/>
                  <a:pt x="0" y="4585307"/>
                </a:cubicBezTo>
                <a:lnTo>
                  <a:pt x="0" y="266818"/>
                </a:lnTo>
                <a:cubicBezTo>
                  <a:pt x="0" y="119458"/>
                  <a:pt x="119458" y="0"/>
                  <a:pt x="26681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文本框 27">
            <a:extLst>
              <a:ext uri="{FF2B5EF4-FFF2-40B4-BE49-F238E27FC236}">
                <a16:creationId xmlns:a16="http://schemas.microsoft.com/office/drawing/2014/main" id="{95208E24-0390-4F1A-82E7-F844866DCA9A}"/>
              </a:ext>
            </a:extLst>
          </p:cNvPr>
          <p:cNvSpPr txBox="1"/>
          <p:nvPr/>
        </p:nvSpPr>
        <p:spPr>
          <a:xfrm>
            <a:off x="3616672" y="4625353"/>
            <a:ext cx="3059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130" normalizeH="0" baseline="0" noProof="0" dirty="0">
                <a:ln>
                  <a:noFill/>
                </a:ln>
                <a:solidFill>
                  <a:prstClr val="white">
                    <a:lumMod val="85000"/>
                  </a:prstClr>
                </a:solidFill>
                <a:effectLst/>
                <a:uLnTx/>
                <a:uFillTx/>
                <a:latin typeface="微软雅黑 Light" panose="020B0502040204020203" pitchFamily="34" charset="-122"/>
                <a:ea typeface="微软雅黑 Light" panose="020B0502040204020203" pitchFamily="34" charset="-122"/>
                <a:cs typeface="+mn-cs"/>
              </a:rPr>
              <a:t>/</a:t>
            </a:r>
            <a:endParaRPr kumimoji="0" lang="zh-CN" altLang="en-US" sz="1400" b="0" i="0" u="none" strike="noStrike" kern="1200" cap="none" spc="130" normalizeH="0" baseline="0" noProof="0" dirty="0">
              <a:ln>
                <a:noFill/>
              </a:ln>
              <a:solidFill>
                <a:prstClr val="white">
                  <a:lumMod val="8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29" name="文本框 28">
            <a:extLst>
              <a:ext uri="{FF2B5EF4-FFF2-40B4-BE49-F238E27FC236}">
                <a16:creationId xmlns:a16="http://schemas.microsoft.com/office/drawing/2014/main" id="{B9FBC26B-207F-4AB1-B03A-F0DDB16D4874}"/>
              </a:ext>
            </a:extLst>
          </p:cNvPr>
          <p:cNvSpPr txBox="1"/>
          <p:nvPr/>
        </p:nvSpPr>
        <p:spPr>
          <a:xfrm>
            <a:off x="3616672" y="4984556"/>
            <a:ext cx="3059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130" normalizeH="0" baseline="0" noProof="0" dirty="0">
                <a:ln>
                  <a:noFill/>
                </a:ln>
                <a:solidFill>
                  <a:prstClr val="white">
                    <a:lumMod val="85000"/>
                  </a:prstClr>
                </a:solidFill>
                <a:effectLst/>
                <a:uLnTx/>
                <a:uFillTx/>
                <a:latin typeface="微软雅黑 Light" panose="020B0502040204020203" pitchFamily="34" charset="-122"/>
                <a:ea typeface="微软雅黑 Light" panose="020B0502040204020203" pitchFamily="34" charset="-122"/>
                <a:cs typeface="+mn-cs"/>
              </a:rPr>
              <a:t>/</a:t>
            </a:r>
            <a:endParaRPr kumimoji="0" lang="zh-CN" altLang="en-US" sz="1400" b="0" i="0" u="none" strike="noStrike" kern="1200" cap="none" spc="130" normalizeH="0" baseline="0" noProof="0" dirty="0">
              <a:ln>
                <a:noFill/>
              </a:ln>
              <a:solidFill>
                <a:prstClr val="white">
                  <a:lumMod val="8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30" name="文本框 29">
            <a:extLst>
              <a:ext uri="{FF2B5EF4-FFF2-40B4-BE49-F238E27FC236}">
                <a16:creationId xmlns:a16="http://schemas.microsoft.com/office/drawing/2014/main" id="{221EB01A-D3CE-46E8-B3EE-5E274B11499F}"/>
              </a:ext>
            </a:extLst>
          </p:cNvPr>
          <p:cNvSpPr txBox="1"/>
          <p:nvPr/>
        </p:nvSpPr>
        <p:spPr>
          <a:xfrm>
            <a:off x="3616672" y="5320903"/>
            <a:ext cx="3059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130" normalizeH="0" baseline="0" noProof="0" dirty="0">
                <a:ln>
                  <a:noFill/>
                </a:ln>
                <a:solidFill>
                  <a:prstClr val="white">
                    <a:lumMod val="85000"/>
                  </a:prstClr>
                </a:solidFill>
                <a:effectLst/>
                <a:uLnTx/>
                <a:uFillTx/>
                <a:latin typeface="微软雅黑 Light" panose="020B0502040204020203" pitchFamily="34" charset="-122"/>
                <a:ea typeface="微软雅黑 Light" panose="020B0502040204020203" pitchFamily="34" charset="-122"/>
                <a:cs typeface="+mn-cs"/>
              </a:rPr>
              <a:t>/</a:t>
            </a:r>
            <a:endParaRPr kumimoji="0" lang="zh-CN" altLang="en-US" sz="1400" b="0" i="0" u="none" strike="noStrike" kern="1200" cap="none" spc="130" normalizeH="0" baseline="0" noProof="0" dirty="0">
              <a:ln>
                <a:noFill/>
              </a:ln>
              <a:solidFill>
                <a:prstClr val="white">
                  <a:lumMod val="8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2" name="矩形 1">
            <a:extLst>
              <a:ext uri="{FF2B5EF4-FFF2-40B4-BE49-F238E27FC236}">
                <a16:creationId xmlns:a16="http://schemas.microsoft.com/office/drawing/2014/main" id="{97A04ACB-65B2-49F5-852F-808AD0E061B2}"/>
              </a:ext>
            </a:extLst>
          </p:cNvPr>
          <p:cNvSpPr/>
          <p:nvPr/>
        </p:nvSpPr>
        <p:spPr>
          <a:xfrm>
            <a:off x="2087137" y="2117310"/>
            <a:ext cx="3904373" cy="2123658"/>
          </a:xfrm>
          <a:prstGeom prst="rect">
            <a:avLst/>
          </a:prstGeom>
        </p:spPr>
        <p:txBody>
          <a:bodyPr wrap="square">
            <a:spAutoFit/>
          </a:bodyPr>
          <a:lstStyle/>
          <a:p>
            <a:pPr>
              <a:defRPr/>
            </a:pPr>
            <a:r>
              <a:rPr lang="zh-CN" altLang="en-US" sz="2200" dirty="0">
                <a:solidFill>
                  <a:prstClr val="white">
                    <a:lumMod val="50000"/>
                  </a:prstClr>
                </a:solidFill>
                <a:latin typeface="微软雅黑" panose="020B0503020204020204" pitchFamily="34" charset="-122"/>
                <a:ea typeface="微软雅黑" panose="020B0503020204020204" pitchFamily="34" charset="-122"/>
              </a:rPr>
              <a:t>国务院政府特殊津贴专家</a:t>
            </a:r>
            <a:endParaRPr lang="en-US" altLang="zh-CN" sz="2200" dirty="0">
              <a:solidFill>
                <a:prstClr val="white">
                  <a:lumMod val="50000"/>
                </a:prstClr>
              </a:solidFill>
              <a:latin typeface="微软雅黑" panose="020B0503020204020204" pitchFamily="34" charset="-122"/>
              <a:ea typeface="微软雅黑" panose="020B0503020204020204" pitchFamily="34" charset="-122"/>
            </a:endParaRPr>
          </a:p>
          <a:p>
            <a:pPr>
              <a:defRPr/>
            </a:pPr>
            <a:r>
              <a:rPr lang="zh-CN" altLang="en-US" sz="2200" dirty="0">
                <a:solidFill>
                  <a:prstClr val="white">
                    <a:lumMod val="50000"/>
                  </a:prstClr>
                </a:solidFill>
                <a:latin typeface="微软雅黑" panose="020B0503020204020204" pitchFamily="34" charset="-122"/>
                <a:ea typeface="微软雅黑" panose="020B0503020204020204" pitchFamily="34" charset="-122"/>
              </a:rPr>
              <a:t>四川省首届学术和技术带头人</a:t>
            </a:r>
            <a:endParaRPr lang="en-US" altLang="zh-CN" sz="2200" dirty="0">
              <a:solidFill>
                <a:prstClr val="white">
                  <a:lumMod val="50000"/>
                </a:prstClr>
              </a:solidFill>
              <a:latin typeface="微软雅黑" panose="020B0503020204020204" pitchFamily="34" charset="-122"/>
              <a:ea typeface="微软雅黑" panose="020B0503020204020204" pitchFamily="34" charset="-122"/>
            </a:endParaRPr>
          </a:p>
          <a:p>
            <a:pPr>
              <a:defRPr/>
            </a:pPr>
            <a:r>
              <a:rPr lang="zh-CN" altLang="en-US" sz="2200" dirty="0">
                <a:solidFill>
                  <a:prstClr val="white">
                    <a:lumMod val="50000"/>
                  </a:prstClr>
                </a:solidFill>
                <a:latin typeface="微软雅黑" panose="020B0503020204020204" pitchFamily="34" charset="-122"/>
                <a:ea typeface="微软雅黑" panose="020B0503020204020204" pitchFamily="34" charset="-122"/>
              </a:rPr>
              <a:t>中国</a:t>
            </a:r>
            <a:r>
              <a:rPr lang="en-US" altLang="zh-CN" sz="2200" dirty="0">
                <a:solidFill>
                  <a:prstClr val="white">
                    <a:lumMod val="50000"/>
                  </a:prstClr>
                </a:solidFill>
                <a:latin typeface="微软雅黑" panose="020B0503020204020204" pitchFamily="34" charset="-122"/>
                <a:ea typeface="微软雅黑" panose="020B0503020204020204" pitchFamily="34" charset="-122"/>
              </a:rPr>
              <a:t>《</a:t>
            </a:r>
            <a:r>
              <a:rPr lang="zh-CN" altLang="en-US" sz="2200" dirty="0">
                <a:solidFill>
                  <a:prstClr val="white">
                    <a:lumMod val="50000"/>
                  </a:prstClr>
                </a:solidFill>
                <a:latin typeface="微软雅黑" panose="020B0503020204020204" pitchFamily="34" charset="-122"/>
                <a:ea typeface="微软雅黑" panose="020B0503020204020204" pitchFamily="34" charset="-122"/>
              </a:rPr>
              <a:t>资本论</a:t>
            </a:r>
            <a:r>
              <a:rPr lang="en-US" altLang="zh-CN" sz="2200" dirty="0">
                <a:solidFill>
                  <a:prstClr val="white">
                    <a:lumMod val="50000"/>
                  </a:prstClr>
                </a:solidFill>
                <a:latin typeface="微软雅黑" panose="020B0503020204020204" pitchFamily="34" charset="-122"/>
                <a:ea typeface="微软雅黑" panose="020B0503020204020204" pitchFamily="34" charset="-122"/>
              </a:rPr>
              <a:t>》</a:t>
            </a:r>
            <a:r>
              <a:rPr lang="zh-CN" altLang="en-US" sz="2200" dirty="0">
                <a:solidFill>
                  <a:prstClr val="white">
                    <a:lumMod val="50000"/>
                  </a:prstClr>
                </a:solidFill>
                <a:latin typeface="微软雅黑" panose="020B0503020204020204" pitchFamily="34" charset="-122"/>
                <a:ea typeface="微软雅黑" panose="020B0503020204020204" pitchFamily="34" charset="-122"/>
              </a:rPr>
              <a:t>研究会副会长</a:t>
            </a:r>
            <a:endParaRPr lang="en-US" altLang="zh-CN" sz="2200" dirty="0">
              <a:solidFill>
                <a:prstClr val="white">
                  <a:lumMod val="50000"/>
                </a:prstClr>
              </a:solidFill>
              <a:latin typeface="微软雅黑" panose="020B0503020204020204" pitchFamily="34" charset="-122"/>
              <a:ea typeface="微软雅黑" panose="020B0503020204020204" pitchFamily="34" charset="-122"/>
            </a:endParaRPr>
          </a:p>
          <a:p>
            <a:pPr>
              <a:defRPr/>
            </a:pPr>
            <a:r>
              <a:rPr lang="zh-CN" altLang="en-US" sz="2200" dirty="0">
                <a:solidFill>
                  <a:prstClr val="white">
                    <a:lumMod val="50000"/>
                  </a:prstClr>
                </a:solidFill>
                <a:latin typeface="微软雅黑" panose="020B0503020204020204" pitchFamily="34" charset="-122"/>
                <a:ea typeface="微软雅黑" panose="020B0503020204020204" pitchFamily="34" charset="-122"/>
              </a:rPr>
              <a:t>中国区域经济研究会副会长</a:t>
            </a:r>
            <a:endParaRPr lang="en-US" altLang="zh-CN" sz="2200" dirty="0">
              <a:solidFill>
                <a:prstClr val="white">
                  <a:lumMod val="50000"/>
                </a:prstClr>
              </a:solidFill>
              <a:latin typeface="微软雅黑" panose="020B0503020204020204" pitchFamily="34" charset="-122"/>
              <a:ea typeface="微软雅黑" panose="020B0503020204020204" pitchFamily="34" charset="-122"/>
            </a:endParaRPr>
          </a:p>
          <a:p>
            <a:pPr>
              <a:defRPr/>
            </a:pPr>
            <a:r>
              <a:rPr lang="zh-CN" altLang="en-US" sz="2200" dirty="0">
                <a:solidFill>
                  <a:prstClr val="white">
                    <a:lumMod val="50000"/>
                  </a:prstClr>
                </a:solidFill>
                <a:latin typeface="微软雅黑" panose="020B0503020204020204" pitchFamily="34" charset="-122"/>
                <a:ea typeface="微软雅黑" panose="020B0503020204020204" pitchFamily="34" charset="-122"/>
              </a:rPr>
              <a:t>四川省经济学会会长</a:t>
            </a:r>
            <a:endParaRPr lang="en-US" altLang="zh-CN" sz="2200" dirty="0">
              <a:solidFill>
                <a:prstClr val="white">
                  <a:lumMod val="50000"/>
                </a:prstClr>
              </a:solidFill>
              <a:latin typeface="微软雅黑" panose="020B0503020204020204" pitchFamily="34" charset="-122"/>
              <a:ea typeface="微软雅黑" panose="020B0503020204020204" pitchFamily="34" charset="-122"/>
            </a:endParaRPr>
          </a:p>
          <a:p>
            <a:pPr>
              <a:defRPr/>
            </a:pPr>
            <a:r>
              <a:rPr lang="zh-CN" altLang="en-US" sz="2200" dirty="0">
                <a:solidFill>
                  <a:prstClr val="white">
                    <a:lumMod val="50000"/>
                  </a:prstClr>
                </a:solidFill>
                <a:latin typeface="微软雅黑" panose="020B0503020204020204" pitchFamily="34" charset="-122"/>
                <a:ea typeface="微软雅黑" panose="020B0503020204020204" pitchFamily="34" charset="-122"/>
              </a:rPr>
              <a:t>区域经济学会会长</a:t>
            </a:r>
            <a:endParaRPr lang="en-US" altLang="zh-CN" sz="2200" dirty="0">
              <a:solidFill>
                <a:prstClr val="white">
                  <a:lumMod val="50000"/>
                </a:prstClr>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C29D790E-9794-4750-AB42-B16F0F7A4A98}"/>
              </a:ext>
            </a:extLst>
          </p:cNvPr>
          <p:cNvCxnSpPr>
            <a:cxnSpLocks/>
          </p:cNvCxnSpPr>
          <p:nvPr/>
        </p:nvCxnSpPr>
        <p:spPr>
          <a:xfrm flipH="1">
            <a:off x="6289222" y="3764775"/>
            <a:ext cx="752509" cy="867793"/>
          </a:xfrm>
          <a:prstGeom prst="line">
            <a:avLst/>
          </a:prstGeom>
          <a:ln>
            <a:solidFill>
              <a:srgbClr val="217C55"/>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DFB3AE0-3173-4E27-8AC6-E6696B778DE4}"/>
              </a:ext>
            </a:extLst>
          </p:cNvPr>
          <p:cNvCxnSpPr>
            <a:cxnSpLocks/>
          </p:cNvCxnSpPr>
          <p:nvPr/>
        </p:nvCxnSpPr>
        <p:spPr>
          <a:xfrm flipH="1">
            <a:off x="8676828" y="1098371"/>
            <a:ext cx="701833" cy="809352"/>
          </a:xfrm>
          <a:prstGeom prst="line">
            <a:avLst/>
          </a:prstGeom>
          <a:ln>
            <a:solidFill>
              <a:srgbClr val="217C55"/>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76C9A70B-300A-4C3B-8239-A11202C6980B}"/>
              </a:ext>
            </a:extLst>
          </p:cNvPr>
          <p:cNvSpPr txBox="1"/>
          <p:nvPr/>
        </p:nvSpPr>
        <p:spPr>
          <a:xfrm>
            <a:off x="896110" y="1926195"/>
            <a:ext cx="974946" cy="1446550"/>
          </a:xfrm>
          <a:prstGeom prst="rect">
            <a:avLst/>
          </a:prstGeom>
        </p:spPr>
        <p:txBody>
          <a:bodyPr wrap="none">
            <a:spAutoFit/>
          </a:bodyPr>
          <a:lstStyle>
            <a:defPPr>
              <a:defRPr lang="zh-CN"/>
            </a:defPPr>
            <a:lvl1pPr algn="r">
              <a:defRPr sz="8800">
                <a:solidFill>
                  <a:schemeClr val="bg1"/>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srgbClr val="217C55"/>
                </a:solidFill>
                <a:effectLst/>
                <a:uLnTx/>
                <a:uFillTx/>
                <a:latin typeface="造字工房艺尚（非商用）常规体" pitchFamily="2" charset="-122"/>
                <a:ea typeface="造字工房艺尚（非商用）常规体" pitchFamily="2" charset="-122"/>
                <a:cs typeface="+mn-cs"/>
              </a:rPr>
              <a:t>“</a:t>
            </a:r>
            <a:endParaRPr kumimoji="0" lang="zh-CN" altLang="en-US" sz="8800" b="0" i="0" u="none" strike="noStrike" kern="1200" cap="none" spc="0" normalizeH="0" baseline="0" noProof="0" dirty="0">
              <a:ln>
                <a:noFill/>
              </a:ln>
              <a:solidFill>
                <a:srgbClr val="217C55"/>
              </a:solidFill>
              <a:effectLst/>
              <a:uLnTx/>
              <a:uFillTx/>
              <a:latin typeface="造字工房艺尚（非商用）常规体" pitchFamily="2" charset="-122"/>
              <a:ea typeface="造字工房艺尚（非商用）常规体" pitchFamily="2" charset="-122"/>
              <a:cs typeface="+mn-cs"/>
            </a:endParaRPr>
          </a:p>
        </p:txBody>
      </p:sp>
      <p:sp>
        <p:nvSpPr>
          <p:cNvPr id="33" name="文本框 32">
            <a:extLst>
              <a:ext uri="{FF2B5EF4-FFF2-40B4-BE49-F238E27FC236}">
                <a16:creationId xmlns:a16="http://schemas.microsoft.com/office/drawing/2014/main" id="{67A41DC3-2BF9-4EE9-AEAA-FD83557F1C02}"/>
              </a:ext>
            </a:extLst>
          </p:cNvPr>
          <p:cNvSpPr txBox="1"/>
          <p:nvPr/>
        </p:nvSpPr>
        <p:spPr>
          <a:xfrm>
            <a:off x="5608527" y="4724260"/>
            <a:ext cx="974946" cy="1446550"/>
          </a:xfrm>
          <a:prstGeom prst="rect">
            <a:avLst/>
          </a:prstGeom>
        </p:spPr>
        <p:txBody>
          <a:bodyPr wrap="none">
            <a:spAutoFit/>
          </a:bodyPr>
          <a:lstStyle>
            <a:defPPr>
              <a:defRPr lang="zh-CN"/>
            </a:defPPr>
            <a:lvl1pPr algn="r">
              <a:defRPr sz="8800">
                <a:solidFill>
                  <a:srgbClr val="217C55"/>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srgbClr val="217C55"/>
                </a:solidFill>
                <a:effectLst/>
                <a:uLnTx/>
                <a:uFillTx/>
                <a:latin typeface="造字工房艺尚（非商用）常规体" pitchFamily="2" charset="-122"/>
                <a:ea typeface="造字工房艺尚（非商用）常规体" pitchFamily="2" charset="-122"/>
                <a:cs typeface="+mn-cs"/>
              </a:rPr>
              <a:t>”</a:t>
            </a:r>
            <a:endParaRPr kumimoji="0" lang="zh-CN" altLang="en-US" sz="8800" b="0" i="0" u="none" strike="noStrike" kern="1200" cap="none" spc="0" normalizeH="0" baseline="0" noProof="0" dirty="0">
              <a:ln>
                <a:noFill/>
              </a:ln>
              <a:solidFill>
                <a:srgbClr val="217C55"/>
              </a:solidFill>
              <a:effectLst/>
              <a:uLnTx/>
              <a:uFillTx/>
              <a:latin typeface="造字工房艺尚（非商用）常规体" pitchFamily="2" charset="-122"/>
              <a:ea typeface="造字工房艺尚（非商用）常规体" pitchFamily="2" charset="-122"/>
              <a:cs typeface="+mn-cs"/>
            </a:endParaRPr>
          </a:p>
        </p:txBody>
      </p:sp>
      <p:pic>
        <p:nvPicPr>
          <p:cNvPr id="20" name="图片 19">
            <a:extLst>
              <a:ext uri="{FF2B5EF4-FFF2-40B4-BE49-F238E27FC236}">
                <a16:creationId xmlns:a16="http://schemas.microsoft.com/office/drawing/2014/main" id="{A00A2AA7-7618-44FC-AE97-4BE4EB6299CC}"/>
              </a:ext>
            </a:extLst>
          </p:cNvPr>
          <p:cNvPicPr>
            <a:picLocks noChangeAspect="1"/>
          </p:cNvPicPr>
          <p:nvPr/>
        </p:nvPicPr>
        <p:blipFill>
          <a:blip r:embed="rId10">
            <a:alphaModFix amt="19000"/>
            <a:extLst>
              <a:ext uri="{28A0092B-C50C-407E-A947-70E740481C1C}">
                <a14:useLocalDpi xmlns:a14="http://schemas.microsoft.com/office/drawing/2010/main" val="0"/>
              </a:ext>
            </a:extLst>
          </a:blip>
          <a:srcRect l="7656" b="31639"/>
          <a:stretch>
            <a:fillRect/>
          </a:stretch>
        </p:blipFill>
        <p:spPr>
          <a:xfrm>
            <a:off x="910192" y="4443216"/>
            <a:ext cx="1905195" cy="1410397"/>
          </a:xfrm>
          <a:custGeom>
            <a:avLst/>
            <a:gdLst>
              <a:gd name="connsiteX0" fmla="*/ 873619 w 1905195"/>
              <a:gd name="connsiteY0" fmla="*/ 0 h 1410397"/>
              <a:gd name="connsiteX1" fmla="*/ 1905195 w 1905195"/>
              <a:gd name="connsiteY1" fmla="*/ 1031576 h 1410397"/>
              <a:gd name="connsiteX2" fmla="*/ 1884237 w 1905195"/>
              <a:gd name="connsiteY2" fmla="*/ 1239475 h 1410397"/>
              <a:gd name="connsiteX3" fmla="*/ 1831180 w 1905195"/>
              <a:gd name="connsiteY3" fmla="*/ 1410397 h 1410397"/>
              <a:gd name="connsiteX4" fmla="*/ 266818 w 1905195"/>
              <a:gd name="connsiteY4" fmla="*/ 1410397 h 1410397"/>
              <a:gd name="connsiteX5" fmla="*/ 0 w 1905195"/>
              <a:gd name="connsiteY5" fmla="*/ 1143579 h 1410397"/>
              <a:gd name="connsiteX6" fmla="*/ 0 w 1905195"/>
              <a:gd name="connsiteY6" fmla="*/ 488380 h 1410397"/>
              <a:gd name="connsiteX7" fmla="*/ 18220 w 1905195"/>
              <a:gd name="connsiteY7" fmla="*/ 454812 h 1410397"/>
              <a:gd name="connsiteX8" fmla="*/ 873619 w 1905195"/>
              <a:gd name="connsiteY8" fmla="*/ 0 h 141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195" h="1410397">
                <a:moveTo>
                  <a:pt x="873619" y="0"/>
                </a:moveTo>
                <a:cubicBezTo>
                  <a:pt x="1443343" y="0"/>
                  <a:pt x="1905195" y="461852"/>
                  <a:pt x="1905195" y="1031576"/>
                </a:cubicBezTo>
                <a:cubicBezTo>
                  <a:pt x="1905195" y="1102792"/>
                  <a:pt x="1897979" y="1172322"/>
                  <a:pt x="1884237" y="1239475"/>
                </a:cubicBezTo>
                <a:lnTo>
                  <a:pt x="1831180" y="1410397"/>
                </a:lnTo>
                <a:lnTo>
                  <a:pt x="266818" y="1410397"/>
                </a:lnTo>
                <a:cubicBezTo>
                  <a:pt x="119458" y="1410397"/>
                  <a:pt x="0" y="1290939"/>
                  <a:pt x="0" y="1143579"/>
                </a:cubicBezTo>
                <a:lnTo>
                  <a:pt x="0" y="488380"/>
                </a:lnTo>
                <a:lnTo>
                  <a:pt x="18220" y="454812"/>
                </a:lnTo>
                <a:cubicBezTo>
                  <a:pt x="203602" y="180411"/>
                  <a:pt x="517542" y="0"/>
                  <a:pt x="873619" y="0"/>
                </a:cubicBezTo>
                <a:close/>
              </a:path>
            </a:pathLst>
          </a:custGeom>
          <a:effectLst>
            <a:outerShdw blurRad="63500" sx="102000" sy="102000" algn="ctr" rotWithShape="0">
              <a:prstClr val="black">
                <a:alpha val="40000"/>
              </a:prstClr>
            </a:outerShdw>
          </a:effectLst>
        </p:spPr>
      </p:pic>
      <p:sp>
        <p:nvSpPr>
          <p:cNvPr id="4" name="矩形 3">
            <a:extLst>
              <a:ext uri="{FF2B5EF4-FFF2-40B4-BE49-F238E27FC236}">
                <a16:creationId xmlns:a16="http://schemas.microsoft.com/office/drawing/2014/main" id="{217B5AB3-32B6-4767-9411-54015BF8C38B}"/>
              </a:ext>
            </a:extLst>
          </p:cNvPr>
          <p:cNvSpPr/>
          <p:nvPr/>
        </p:nvSpPr>
        <p:spPr>
          <a:xfrm>
            <a:off x="2087137" y="4191181"/>
            <a:ext cx="4134465" cy="110799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dirty="0">
                <a:solidFill>
                  <a:prstClr val="white">
                    <a:lumMod val="50000"/>
                  </a:prstClr>
                </a:solidFill>
                <a:latin typeface="微软雅黑" panose="020B0503020204020204" pitchFamily="34" charset="-122"/>
                <a:ea typeface="微软雅黑" panose="020B0503020204020204" pitchFamily="34" charset="-122"/>
              </a:rPr>
              <a:t>中组部“万人计划”</a:t>
            </a:r>
            <a:endParaRPr lang="en-US" altLang="zh-CN" sz="2200" dirty="0">
              <a:solidFill>
                <a:prstClr val="white">
                  <a:lumMod val="50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dirty="0">
                <a:solidFill>
                  <a:prstClr val="white">
                    <a:lumMod val="50000"/>
                  </a:prstClr>
                </a:solidFill>
                <a:latin typeface="微软雅黑" panose="020B0503020204020204" pitchFamily="34" charset="-122"/>
                <a:ea typeface="微软雅黑" panose="020B0503020204020204" pitchFamily="34" charset="-122"/>
              </a:rPr>
              <a:t>教育部长江学者通讯评审专家</a:t>
            </a:r>
            <a:endParaRPr lang="en-US" altLang="zh-CN" sz="2200" dirty="0">
              <a:solidFill>
                <a:prstClr val="white">
                  <a:lumMod val="50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dirty="0">
                <a:solidFill>
                  <a:prstClr val="white">
                    <a:lumMod val="50000"/>
                  </a:prstClr>
                </a:solidFill>
                <a:latin typeface="微软雅黑" panose="020B0503020204020204" pitchFamily="34" charset="-122"/>
                <a:ea typeface="微软雅黑" panose="020B0503020204020204" pitchFamily="34" charset="-122"/>
              </a:rPr>
              <a:t>省委省政府决策咨询委员会委员</a:t>
            </a:r>
            <a:endParaRPr lang="en-US" altLang="zh-CN" sz="2200" dirty="0">
              <a:solidFill>
                <a:prstClr val="white">
                  <a:lumMod val="50000"/>
                </a:prst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886E3AB7-BFDF-4E23-BD77-CC11915F34DD}"/>
              </a:ext>
            </a:extLst>
          </p:cNvPr>
          <p:cNvPicPr>
            <a:picLocks noChangeAspect="1"/>
          </p:cNvPicPr>
          <p:nvPr/>
        </p:nvPicPr>
        <p:blipFill rotWithShape="1">
          <a:blip r:embed="rId11"/>
          <a:srcRect l="12849" r="20519"/>
          <a:stretch/>
        </p:blipFill>
        <p:spPr>
          <a:xfrm>
            <a:off x="7221477" y="2067554"/>
            <a:ext cx="3155423" cy="3155423"/>
          </a:xfrm>
          <a:prstGeom prst="roundRect">
            <a:avLst>
              <a:gd name="adj" fmla="val 11498"/>
            </a:avLst>
          </a:prstGeom>
          <a:effectLst>
            <a:outerShdw blurRad="63500" sx="102000" sy="102000" algn="ctr" rotWithShape="0">
              <a:prstClr val="black">
                <a:alpha val="40000"/>
              </a:prstClr>
            </a:outerShdw>
          </a:effectLst>
        </p:spPr>
      </p:pic>
      <p:sp>
        <p:nvSpPr>
          <p:cNvPr id="38" name="文本框 37">
            <a:extLst>
              <a:ext uri="{FF2B5EF4-FFF2-40B4-BE49-F238E27FC236}">
                <a16:creationId xmlns:a16="http://schemas.microsoft.com/office/drawing/2014/main" id="{E0FC430D-9992-4AFD-BEC0-5CB3874E16FD}"/>
              </a:ext>
            </a:extLst>
          </p:cNvPr>
          <p:cNvSpPr txBox="1"/>
          <p:nvPr/>
        </p:nvSpPr>
        <p:spPr>
          <a:xfrm>
            <a:off x="4173171" y="1514952"/>
            <a:ext cx="438118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n w="38100">
                  <a:noFill/>
                </a:ln>
                <a:solidFill>
                  <a:srgbClr val="1A7F57"/>
                </a:solidFill>
                <a:latin typeface="微软雅黑" panose="020B0503020204020204" pitchFamily="34" charset="-122"/>
                <a:ea typeface="微软雅黑" panose="020B0503020204020204" pitchFamily="34" charset="-122"/>
              </a:rPr>
              <a:t>时任（</a:t>
            </a:r>
            <a:r>
              <a:rPr lang="en-US" altLang="zh-CN" sz="2000" dirty="0">
                <a:ln w="38100">
                  <a:noFill/>
                </a:ln>
                <a:solidFill>
                  <a:srgbClr val="1A7F57"/>
                </a:solidFill>
                <a:latin typeface="微软雅黑" panose="020B0503020204020204" pitchFamily="34" charset="-122"/>
                <a:ea typeface="微软雅黑" panose="020B0503020204020204" pitchFamily="34" charset="-122"/>
              </a:rPr>
              <a:t>2019</a:t>
            </a:r>
            <a:r>
              <a:rPr lang="zh-CN" altLang="en-US" sz="2000" dirty="0">
                <a:ln w="38100">
                  <a:noFill/>
                </a:ln>
                <a:solidFill>
                  <a:srgbClr val="1A7F57"/>
                </a:solidFill>
                <a:latin typeface="微软雅黑" panose="020B0503020204020204" pitchFamily="34" charset="-122"/>
                <a:ea typeface="微软雅黑" panose="020B0503020204020204" pitchFamily="34" charset="-122"/>
              </a:rPr>
              <a:t>）四川师范大学党委书记</a:t>
            </a:r>
          </a:p>
        </p:txBody>
      </p:sp>
      <p:sp>
        <p:nvSpPr>
          <p:cNvPr id="39" name="PA-文本框 5">
            <a:extLst>
              <a:ext uri="{FF2B5EF4-FFF2-40B4-BE49-F238E27FC236}">
                <a16:creationId xmlns:a16="http://schemas.microsoft.com/office/drawing/2014/main" id="{02D10A34-5347-45BE-B078-FA6AE76A9F0C}"/>
              </a:ext>
            </a:extLst>
          </p:cNvPr>
          <p:cNvSpPr txBox="1"/>
          <p:nvPr>
            <p:custDataLst>
              <p:tags r:id="rId1"/>
            </p:custDataLst>
          </p:nvPr>
        </p:nvSpPr>
        <p:spPr>
          <a:xfrm>
            <a:off x="1676013" y="567499"/>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lvl="0">
              <a:defRPr/>
            </a:pPr>
            <a:r>
              <a:rPr lang="zh-CN" altLang="en-US" sz="8500" kern="0" spc="-300" dirty="0">
                <a:solidFill>
                  <a:srgbClr val="1A6444"/>
                </a:solidFill>
                <a:effectLst>
                  <a:glow rad="101600">
                    <a:schemeClr val="bg1">
                      <a:alpha val="60000"/>
                    </a:schemeClr>
                  </a:glow>
                </a:effectLst>
                <a:latin typeface="禹卫书法行书简体&#10;" panose="02000603000000000000" pitchFamily="2" charset="-122"/>
                <a:ea typeface="禹卫书法行书简体&#10;" panose="02000603000000000000" pitchFamily="2" charset="-122"/>
              </a:rPr>
              <a:t>丁</a:t>
            </a:r>
          </a:p>
        </p:txBody>
      </p:sp>
      <p:sp>
        <p:nvSpPr>
          <p:cNvPr id="40" name="PA-文本框 5">
            <a:extLst>
              <a:ext uri="{FF2B5EF4-FFF2-40B4-BE49-F238E27FC236}">
                <a16:creationId xmlns:a16="http://schemas.microsoft.com/office/drawing/2014/main" id="{19DA767D-951E-47B9-845D-CB64397880A9}"/>
              </a:ext>
            </a:extLst>
          </p:cNvPr>
          <p:cNvSpPr txBox="1"/>
          <p:nvPr>
            <p:custDataLst>
              <p:tags r:id="rId2"/>
            </p:custDataLst>
          </p:nvPr>
        </p:nvSpPr>
        <p:spPr>
          <a:xfrm>
            <a:off x="2360850" y="824700"/>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8500" b="0" i="0" u="none" strike="noStrike" kern="0" cap="none" spc="-300" normalizeH="0" baseline="0">
                <a:ln>
                  <a:noFill/>
                </a:ln>
                <a:solidFill>
                  <a:srgbClr val="1A6444"/>
                </a:solidFill>
                <a:effectLst>
                  <a:glow rad="101600">
                    <a:schemeClr val="bg1">
                      <a:alpha val="60000"/>
                    </a:schemeClr>
                  </a:glow>
                </a:effectLst>
                <a:uLnTx/>
                <a:uFillTx/>
                <a:latin typeface="禹卫书法行书简体&#10;" panose="02000603000000000000" pitchFamily="2" charset="-122"/>
                <a:ea typeface="禹卫书法行书简体&#10;" panose="02000603000000000000" pitchFamily="2" charset="-122"/>
              </a:defRPr>
            </a:lvl1pPr>
          </a:lstStyle>
          <a:p>
            <a:r>
              <a:rPr lang="zh-CN" altLang="en-US" dirty="0"/>
              <a:t>任</a:t>
            </a:r>
          </a:p>
        </p:txBody>
      </p:sp>
      <p:sp>
        <p:nvSpPr>
          <p:cNvPr id="41" name="PA-文本框 5">
            <a:extLst>
              <a:ext uri="{FF2B5EF4-FFF2-40B4-BE49-F238E27FC236}">
                <a16:creationId xmlns:a16="http://schemas.microsoft.com/office/drawing/2014/main" id="{38BCB56F-BC34-43F2-9FC7-B12E99F40109}"/>
              </a:ext>
            </a:extLst>
          </p:cNvPr>
          <p:cNvSpPr txBox="1"/>
          <p:nvPr>
            <p:custDataLst>
              <p:tags r:id="rId3"/>
            </p:custDataLst>
          </p:nvPr>
        </p:nvSpPr>
        <p:spPr>
          <a:xfrm>
            <a:off x="2863307" y="480082"/>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8500" b="0" i="0" u="none" strike="noStrike" kern="0" cap="none" spc="-300" normalizeH="0" baseline="0">
                <a:ln>
                  <a:noFill/>
                </a:ln>
                <a:solidFill>
                  <a:srgbClr val="1A6444"/>
                </a:solidFill>
                <a:effectLst>
                  <a:glow rad="101600">
                    <a:schemeClr val="bg1">
                      <a:alpha val="60000"/>
                    </a:schemeClr>
                  </a:glow>
                </a:effectLst>
                <a:uLnTx/>
                <a:uFillTx/>
                <a:latin typeface="禹卫书法行书简体&#10;" panose="02000603000000000000" pitchFamily="2" charset="-122"/>
                <a:ea typeface="禹卫书法行书简体&#10;" panose="02000603000000000000" pitchFamily="2" charset="-122"/>
              </a:defRPr>
            </a:lvl1pPr>
          </a:lstStyle>
          <a:p>
            <a:r>
              <a:rPr lang="zh-CN" altLang="en-US" dirty="0"/>
              <a:t>重</a:t>
            </a:r>
          </a:p>
        </p:txBody>
      </p:sp>
      <p:sp>
        <p:nvSpPr>
          <p:cNvPr id="24" name="PA-文本框 5">
            <a:extLst>
              <a:ext uri="{FF2B5EF4-FFF2-40B4-BE49-F238E27FC236}">
                <a16:creationId xmlns:a16="http://schemas.microsoft.com/office/drawing/2014/main" id="{F0F193CE-DAD4-4B32-A4AB-61B23A8E14DE}"/>
              </a:ext>
            </a:extLst>
          </p:cNvPr>
          <p:cNvSpPr txBox="1"/>
          <p:nvPr>
            <p:custDataLst>
              <p:tags r:id="rId4"/>
            </p:custDataLst>
          </p:nvPr>
        </p:nvSpPr>
        <p:spPr>
          <a:xfrm>
            <a:off x="-3950677" y="567499"/>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lvl="0">
              <a:defRPr/>
            </a:pPr>
            <a:r>
              <a:rPr lang="zh-CN" altLang="en-US" sz="8500" kern="0" spc="-300" dirty="0">
                <a:solidFill>
                  <a:schemeClr val="bg1">
                    <a:lumMod val="95000"/>
                  </a:schemeClr>
                </a:solidFill>
                <a:effectLst>
                  <a:glow rad="101600">
                    <a:schemeClr val="bg1">
                      <a:alpha val="60000"/>
                    </a:schemeClr>
                  </a:glow>
                </a:effectLst>
                <a:latin typeface="禹卫书法行书简体&#10;" panose="02000603000000000000" pitchFamily="2" charset="-122"/>
                <a:ea typeface="禹卫书法行书简体&#10;" panose="02000603000000000000" pitchFamily="2" charset="-122"/>
              </a:rPr>
              <a:t>丁</a:t>
            </a:r>
          </a:p>
        </p:txBody>
      </p:sp>
      <p:sp>
        <p:nvSpPr>
          <p:cNvPr id="25" name="PA-文本框 5">
            <a:extLst>
              <a:ext uri="{FF2B5EF4-FFF2-40B4-BE49-F238E27FC236}">
                <a16:creationId xmlns:a16="http://schemas.microsoft.com/office/drawing/2014/main" id="{85CA85D5-54B1-4851-8B7C-F09A67C64146}"/>
              </a:ext>
            </a:extLst>
          </p:cNvPr>
          <p:cNvSpPr txBox="1"/>
          <p:nvPr>
            <p:custDataLst>
              <p:tags r:id="rId5"/>
            </p:custDataLst>
          </p:nvPr>
        </p:nvSpPr>
        <p:spPr>
          <a:xfrm>
            <a:off x="-3265840" y="824700"/>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8500" b="0" i="0" u="none" strike="noStrike" kern="0" cap="none" spc="-300" normalizeH="0" baseline="0">
                <a:ln>
                  <a:noFill/>
                </a:ln>
                <a:solidFill>
                  <a:srgbClr val="1A6444"/>
                </a:solidFill>
                <a:effectLst>
                  <a:glow rad="101600">
                    <a:schemeClr val="bg1">
                      <a:alpha val="60000"/>
                    </a:schemeClr>
                  </a:glow>
                </a:effectLst>
                <a:uLnTx/>
                <a:uFillTx/>
                <a:latin typeface="禹卫书法行书简体&#10;" panose="02000603000000000000" pitchFamily="2" charset="-122"/>
                <a:ea typeface="禹卫书法行书简体&#10;" panose="02000603000000000000" pitchFamily="2" charset="-122"/>
              </a:defRPr>
            </a:lvl1pPr>
          </a:lstStyle>
          <a:p>
            <a:r>
              <a:rPr lang="zh-CN" altLang="en-US" dirty="0">
                <a:solidFill>
                  <a:schemeClr val="bg1">
                    <a:lumMod val="95000"/>
                  </a:schemeClr>
                </a:solidFill>
              </a:rPr>
              <a:t>任</a:t>
            </a:r>
          </a:p>
        </p:txBody>
      </p:sp>
      <p:sp>
        <p:nvSpPr>
          <p:cNvPr id="27" name="PA-文本框 5">
            <a:extLst>
              <a:ext uri="{FF2B5EF4-FFF2-40B4-BE49-F238E27FC236}">
                <a16:creationId xmlns:a16="http://schemas.microsoft.com/office/drawing/2014/main" id="{F89970D6-92D5-46DA-B248-478519454D30}"/>
              </a:ext>
            </a:extLst>
          </p:cNvPr>
          <p:cNvSpPr txBox="1"/>
          <p:nvPr>
            <p:custDataLst>
              <p:tags r:id="rId6"/>
            </p:custDataLst>
          </p:nvPr>
        </p:nvSpPr>
        <p:spPr>
          <a:xfrm>
            <a:off x="-2763383" y="480082"/>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8500" b="0" i="0" u="none" strike="noStrike" kern="0" cap="none" spc="-300" normalizeH="0" baseline="0">
                <a:ln>
                  <a:noFill/>
                </a:ln>
                <a:solidFill>
                  <a:srgbClr val="1A6444"/>
                </a:solidFill>
                <a:effectLst>
                  <a:glow rad="101600">
                    <a:schemeClr val="bg1">
                      <a:alpha val="60000"/>
                    </a:schemeClr>
                  </a:glow>
                </a:effectLst>
                <a:uLnTx/>
                <a:uFillTx/>
                <a:latin typeface="禹卫书法行书简体&#10;" panose="02000603000000000000" pitchFamily="2" charset="-122"/>
                <a:ea typeface="禹卫书法行书简体&#10;" panose="02000603000000000000" pitchFamily="2" charset="-122"/>
              </a:defRPr>
            </a:lvl1pPr>
          </a:lstStyle>
          <a:p>
            <a:r>
              <a:rPr lang="zh-CN" altLang="en-US" dirty="0">
                <a:solidFill>
                  <a:schemeClr val="bg1">
                    <a:lumMod val="95000"/>
                  </a:schemeClr>
                </a:solidFill>
              </a:rPr>
              <a:t>重</a:t>
            </a:r>
          </a:p>
        </p:txBody>
      </p:sp>
    </p:spTree>
    <p:extLst>
      <p:ext uri="{BB962C8B-B14F-4D97-AF65-F5344CB8AC3E}">
        <p14:creationId xmlns:p14="http://schemas.microsoft.com/office/powerpoint/2010/main" val="2420145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25F9DF-F7ED-40C0-8AA3-0D783062B66A}"/>
              </a:ext>
            </a:extLst>
          </p:cNvPr>
          <p:cNvPicPr>
            <a:picLocks noChangeAspect="1"/>
          </p:cNvPicPr>
          <p:nvPr/>
        </p:nvPicPr>
        <p:blipFill>
          <a:blip r:embed="rId9"/>
          <a:stretch>
            <a:fillRect/>
          </a:stretch>
        </p:blipFill>
        <p:spPr>
          <a:xfrm>
            <a:off x="-511449" y="-747861"/>
            <a:ext cx="4393937" cy="3124130"/>
          </a:xfrm>
          <a:prstGeom prst="rect">
            <a:avLst/>
          </a:prstGeom>
        </p:spPr>
      </p:pic>
      <p:sp>
        <p:nvSpPr>
          <p:cNvPr id="26" name="任意多边形: 形状 25">
            <a:extLst>
              <a:ext uri="{FF2B5EF4-FFF2-40B4-BE49-F238E27FC236}">
                <a16:creationId xmlns:a16="http://schemas.microsoft.com/office/drawing/2014/main" id="{21BB3D06-AE47-4678-B479-0E9890FB86B9}"/>
              </a:ext>
            </a:extLst>
          </p:cNvPr>
          <p:cNvSpPr/>
          <p:nvPr/>
        </p:nvSpPr>
        <p:spPr>
          <a:xfrm>
            <a:off x="4276440" y="0"/>
            <a:ext cx="7975903" cy="6858000"/>
          </a:xfrm>
          <a:custGeom>
            <a:avLst/>
            <a:gdLst>
              <a:gd name="connsiteX0" fmla="*/ 6042600 w 7975903"/>
              <a:gd name="connsiteY0" fmla="*/ 0 h 6858000"/>
              <a:gd name="connsiteX1" fmla="*/ 7975903 w 7975903"/>
              <a:gd name="connsiteY1" fmla="*/ 0 h 6858000"/>
              <a:gd name="connsiteX2" fmla="*/ 7975903 w 7975903"/>
              <a:gd name="connsiteY2" fmla="*/ 6858000 h 6858000"/>
              <a:gd name="connsiteX3" fmla="*/ 0 w 79759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75903" h="6858000">
                <a:moveTo>
                  <a:pt x="6042600" y="0"/>
                </a:moveTo>
                <a:lnTo>
                  <a:pt x="7975903" y="0"/>
                </a:lnTo>
                <a:lnTo>
                  <a:pt x="7975903" y="6858000"/>
                </a:lnTo>
                <a:lnTo>
                  <a:pt x="0" y="6858000"/>
                </a:lnTo>
                <a:close/>
              </a:path>
            </a:pathLst>
          </a:cu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任意多边形: 形状 22">
            <a:extLst>
              <a:ext uri="{FF2B5EF4-FFF2-40B4-BE49-F238E27FC236}">
                <a16:creationId xmlns:a16="http://schemas.microsoft.com/office/drawing/2014/main" id="{F187A905-EA30-428D-ADC1-F8144C7CF1F6}"/>
              </a:ext>
            </a:extLst>
          </p:cNvPr>
          <p:cNvSpPr/>
          <p:nvPr/>
        </p:nvSpPr>
        <p:spPr>
          <a:xfrm>
            <a:off x="983963" y="1002938"/>
            <a:ext cx="10022704" cy="4852125"/>
          </a:xfrm>
          <a:custGeom>
            <a:avLst/>
            <a:gdLst>
              <a:gd name="connsiteX0" fmla="*/ 266818 w 10022704"/>
              <a:gd name="connsiteY0" fmla="*/ 0 h 4852125"/>
              <a:gd name="connsiteX1" fmla="*/ 9755886 w 10022704"/>
              <a:gd name="connsiteY1" fmla="*/ 0 h 4852125"/>
              <a:gd name="connsiteX2" fmla="*/ 10022704 w 10022704"/>
              <a:gd name="connsiteY2" fmla="*/ 266818 h 4852125"/>
              <a:gd name="connsiteX3" fmla="*/ 10022704 w 10022704"/>
              <a:gd name="connsiteY3" fmla="*/ 2167738 h 4852125"/>
              <a:gd name="connsiteX4" fmla="*/ 10002227 w 10022704"/>
              <a:gd name="connsiteY4" fmla="*/ 2165673 h 4852125"/>
              <a:gd name="connsiteX5" fmla="*/ 9796008 w 10022704"/>
              <a:gd name="connsiteY5" fmla="*/ 2371892 h 4852125"/>
              <a:gd name="connsiteX6" fmla="*/ 10002227 w 10022704"/>
              <a:gd name="connsiteY6" fmla="*/ 2578111 h 4852125"/>
              <a:gd name="connsiteX7" fmla="*/ 10022704 w 10022704"/>
              <a:gd name="connsiteY7" fmla="*/ 2576047 h 4852125"/>
              <a:gd name="connsiteX8" fmla="*/ 10022704 w 10022704"/>
              <a:gd name="connsiteY8" fmla="*/ 4585307 h 4852125"/>
              <a:gd name="connsiteX9" fmla="*/ 9755886 w 10022704"/>
              <a:gd name="connsiteY9" fmla="*/ 4852125 h 4852125"/>
              <a:gd name="connsiteX10" fmla="*/ 266818 w 10022704"/>
              <a:gd name="connsiteY10" fmla="*/ 4852125 h 4852125"/>
              <a:gd name="connsiteX11" fmla="*/ 0 w 10022704"/>
              <a:gd name="connsiteY11" fmla="*/ 4585307 h 4852125"/>
              <a:gd name="connsiteX12" fmla="*/ 0 w 10022704"/>
              <a:gd name="connsiteY12" fmla="*/ 266818 h 4852125"/>
              <a:gd name="connsiteX13" fmla="*/ 266818 w 10022704"/>
              <a:gd name="connsiteY13" fmla="*/ 0 h 485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22704" h="4852125">
                <a:moveTo>
                  <a:pt x="266818" y="0"/>
                </a:moveTo>
                <a:lnTo>
                  <a:pt x="9755886" y="0"/>
                </a:lnTo>
                <a:cubicBezTo>
                  <a:pt x="9903246" y="0"/>
                  <a:pt x="10022704" y="119458"/>
                  <a:pt x="10022704" y="266818"/>
                </a:cubicBezTo>
                <a:lnTo>
                  <a:pt x="10022704" y="2167738"/>
                </a:lnTo>
                <a:lnTo>
                  <a:pt x="10002227" y="2165673"/>
                </a:lnTo>
                <a:cubicBezTo>
                  <a:pt x="9888335" y="2165673"/>
                  <a:pt x="9796008" y="2258000"/>
                  <a:pt x="9796008" y="2371892"/>
                </a:cubicBezTo>
                <a:cubicBezTo>
                  <a:pt x="9796008" y="2485784"/>
                  <a:pt x="9888335" y="2578111"/>
                  <a:pt x="10002227" y="2578111"/>
                </a:cubicBezTo>
                <a:lnTo>
                  <a:pt x="10022704" y="2576047"/>
                </a:lnTo>
                <a:lnTo>
                  <a:pt x="10022704" y="4585307"/>
                </a:lnTo>
                <a:cubicBezTo>
                  <a:pt x="10022704" y="4732667"/>
                  <a:pt x="9903246" y="4852125"/>
                  <a:pt x="9755886" y="4852125"/>
                </a:cubicBezTo>
                <a:lnTo>
                  <a:pt x="266818" y="4852125"/>
                </a:lnTo>
                <a:cubicBezTo>
                  <a:pt x="119458" y="4852125"/>
                  <a:pt x="0" y="4732667"/>
                  <a:pt x="0" y="4585307"/>
                </a:cubicBezTo>
                <a:lnTo>
                  <a:pt x="0" y="266818"/>
                </a:lnTo>
                <a:cubicBezTo>
                  <a:pt x="0" y="119458"/>
                  <a:pt x="119458" y="0"/>
                  <a:pt x="26681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A00A2AA7-7618-44FC-AE97-4BE4EB6299CC}"/>
              </a:ext>
            </a:extLst>
          </p:cNvPr>
          <p:cNvPicPr>
            <a:picLocks noChangeAspect="1"/>
          </p:cNvPicPr>
          <p:nvPr/>
        </p:nvPicPr>
        <p:blipFill>
          <a:blip r:embed="rId10">
            <a:alphaModFix amt="19000"/>
            <a:extLst>
              <a:ext uri="{28A0092B-C50C-407E-A947-70E740481C1C}">
                <a14:useLocalDpi xmlns:a14="http://schemas.microsoft.com/office/drawing/2010/main" val="0"/>
              </a:ext>
            </a:extLst>
          </a:blip>
          <a:srcRect l="7656" b="31639"/>
          <a:stretch>
            <a:fillRect/>
          </a:stretch>
        </p:blipFill>
        <p:spPr>
          <a:xfrm>
            <a:off x="910192" y="4443216"/>
            <a:ext cx="1905195" cy="1410397"/>
          </a:xfrm>
          <a:custGeom>
            <a:avLst/>
            <a:gdLst>
              <a:gd name="connsiteX0" fmla="*/ 873619 w 1905195"/>
              <a:gd name="connsiteY0" fmla="*/ 0 h 1410397"/>
              <a:gd name="connsiteX1" fmla="*/ 1905195 w 1905195"/>
              <a:gd name="connsiteY1" fmla="*/ 1031576 h 1410397"/>
              <a:gd name="connsiteX2" fmla="*/ 1884237 w 1905195"/>
              <a:gd name="connsiteY2" fmla="*/ 1239475 h 1410397"/>
              <a:gd name="connsiteX3" fmla="*/ 1831180 w 1905195"/>
              <a:gd name="connsiteY3" fmla="*/ 1410397 h 1410397"/>
              <a:gd name="connsiteX4" fmla="*/ 266818 w 1905195"/>
              <a:gd name="connsiteY4" fmla="*/ 1410397 h 1410397"/>
              <a:gd name="connsiteX5" fmla="*/ 0 w 1905195"/>
              <a:gd name="connsiteY5" fmla="*/ 1143579 h 1410397"/>
              <a:gd name="connsiteX6" fmla="*/ 0 w 1905195"/>
              <a:gd name="connsiteY6" fmla="*/ 488380 h 1410397"/>
              <a:gd name="connsiteX7" fmla="*/ 18220 w 1905195"/>
              <a:gd name="connsiteY7" fmla="*/ 454812 h 1410397"/>
              <a:gd name="connsiteX8" fmla="*/ 873619 w 1905195"/>
              <a:gd name="connsiteY8" fmla="*/ 0 h 141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195" h="1410397">
                <a:moveTo>
                  <a:pt x="873619" y="0"/>
                </a:moveTo>
                <a:cubicBezTo>
                  <a:pt x="1443343" y="0"/>
                  <a:pt x="1905195" y="461852"/>
                  <a:pt x="1905195" y="1031576"/>
                </a:cubicBezTo>
                <a:cubicBezTo>
                  <a:pt x="1905195" y="1102792"/>
                  <a:pt x="1897979" y="1172322"/>
                  <a:pt x="1884237" y="1239475"/>
                </a:cubicBezTo>
                <a:lnTo>
                  <a:pt x="1831180" y="1410397"/>
                </a:lnTo>
                <a:lnTo>
                  <a:pt x="266818" y="1410397"/>
                </a:lnTo>
                <a:cubicBezTo>
                  <a:pt x="119458" y="1410397"/>
                  <a:pt x="0" y="1290939"/>
                  <a:pt x="0" y="1143579"/>
                </a:cubicBezTo>
                <a:lnTo>
                  <a:pt x="0" y="488380"/>
                </a:lnTo>
                <a:lnTo>
                  <a:pt x="18220" y="454812"/>
                </a:lnTo>
                <a:cubicBezTo>
                  <a:pt x="203602" y="180411"/>
                  <a:pt x="517542" y="0"/>
                  <a:pt x="873619" y="0"/>
                </a:cubicBezTo>
                <a:close/>
              </a:path>
            </a:pathLst>
          </a:custGeom>
          <a:effectLst>
            <a:outerShdw blurRad="63500" sx="102000" sy="102000" algn="ctr" rotWithShape="0">
              <a:prstClr val="black">
                <a:alpha val="40000"/>
              </a:prstClr>
            </a:outerShdw>
          </a:effectLst>
        </p:spPr>
      </p:pic>
      <p:sp>
        <p:nvSpPr>
          <p:cNvPr id="38" name="文本框 37">
            <a:extLst>
              <a:ext uri="{FF2B5EF4-FFF2-40B4-BE49-F238E27FC236}">
                <a16:creationId xmlns:a16="http://schemas.microsoft.com/office/drawing/2014/main" id="{E0FC430D-9992-4AFD-BEC0-5CB3874E16FD}"/>
              </a:ext>
            </a:extLst>
          </p:cNvPr>
          <p:cNvSpPr txBox="1"/>
          <p:nvPr/>
        </p:nvSpPr>
        <p:spPr>
          <a:xfrm>
            <a:off x="4173170" y="1514952"/>
            <a:ext cx="5271945" cy="40011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2000">
                <a:ln w="38100">
                  <a:noFill/>
                </a:ln>
                <a:solidFill>
                  <a:srgbClr val="1A7F57"/>
                </a:solidFill>
                <a:latin typeface="微软雅黑" panose="020B0503020204020204" pitchFamily="34" charset="-122"/>
                <a:ea typeface="微软雅黑" panose="020B0503020204020204" pitchFamily="34" charset="-122"/>
              </a:defRPr>
            </a:lvl1pPr>
          </a:lstStyle>
          <a:p>
            <a:r>
              <a:rPr lang="zh-CN" altLang="en-US" dirty="0"/>
              <a:t>时任（</a:t>
            </a:r>
            <a:r>
              <a:rPr lang="en-US" altLang="zh-CN" dirty="0"/>
              <a:t>2019</a:t>
            </a:r>
            <a:r>
              <a:rPr lang="zh-CN" altLang="en-US" dirty="0"/>
              <a:t>）四川师范大学研究生院院长</a:t>
            </a:r>
          </a:p>
        </p:txBody>
      </p:sp>
      <p:pic>
        <p:nvPicPr>
          <p:cNvPr id="42" name="Picture 2">
            <a:extLst>
              <a:ext uri="{FF2B5EF4-FFF2-40B4-BE49-F238E27FC236}">
                <a16:creationId xmlns:a16="http://schemas.microsoft.com/office/drawing/2014/main" id="{E6889D83-C9A3-4ECF-91F7-FCCF8E05459E}"/>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1127" t="421" r="13875" b="-421"/>
          <a:stretch/>
        </p:blipFill>
        <p:spPr bwMode="auto">
          <a:xfrm>
            <a:off x="7162258" y="2065777"/>
            <a:ext cx="3157200" cy="3157200"/>
          </a:xfrm>
          <a:prstGeom prst="roundRect">
            <a:avLst>
              <a:gd name="adj" fmla="val 11498"/>
            </a:avLst>
          </a:prstGeom>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组合 9">
            <a:extLst>
              <a:ext uri="{FF2B5EF4-FFF2-40B4-BE49-F238E27FC236}">
                <a16:creationId xmlns:a16="http://schemas.microsoft.com/office/drawing/2014/main" id="{F601A35C-8B07-4C1A-A17D-D4EED20EC552}"/>
              </a:ext>
            </a:extLst>
          </p:cNvPr>
          <p:cNvGrpSpPr/>
          <p:nvPr/>
        </p:nvGrpSpPr>
        <p:grpSpPr>
          <a:xfrm>
            <a:off x="2119791" y="2492221"/>
            <a:ext cx="5455941" cy="400110"/>
            <a:chOff x="2498415" y="2214729"/>
            <a:chExt cx="5455941" cy="400110"/>
          </a:xfrm>
        </p:grpSpPr>
        <p:sp>
          <p:nvSpPr>
            <p:cNvPr id="2" name="矩形 1">
              <a:extLst>
                <a:ext uri="{FF2B5EF4-FFF2-40B4-BE49-F238E27FC236}">
                  <a16:creationId xmlns:a16="http://schemas.microsoft.com/office/drawing/2014/main" id="{97A04ACB-65B2-49F5-852F-808AD0E061B2}"/>
                </a:ext>
              </a:extLst>
            </p:cNvPr>
            <p:cNvSpPr/>
            <p:nvPr/>
          </p:nvSpPr>
          <p:spPr>
            <a:xfrm>
              <a:off x="2498415" y="2230118"/>
              <a:ext cx="16380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1991.7~1994.6</a:t>
              </a:r>
            </a:p>
          </p:txBody>
        </p:sp>
        <p:sp>
          <p:nvSpPr>
            <p:cNvPr id="44" name="矩形 43">
              <a:extLst>
                <a:ext uri="{FF2B5EF4-FFF2-40B4-BE49-F238E27FC236}">
                  <a16:creationId xmlns:a16="http://schemas.microsoft.com/office/drawing/2014/main" id="{A1B668C3-CBC2-4DBE-A2F8-DC5B143C53F4}"/>
                </a:ext>
              </a:extLst>
            </p:cNvPr>
            <p:cNvSpPr/>
            <p:nvPr/>
          </p:nvSpPr>
          <p:spPr>
            <a:xfrm>
              <a:off x="4049983" y="2214729"/>
              <a:ext cx="390437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rPr>
                <a:t>四川师范大学数学学院 教育专业学士</a:t>
              </a:r>
              <a:endParaRPr kumimoji="0" lang="en-US" altLang="zh-CN"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endParaRPr>
            </a:p>
          </p:txBody>
        </p:sp>
      </p:grpSp>
      <p:grpSp>
        <p:nvGrpSpPr>
          <p:cNvPr id="45" name="组合 44">
            <a:extLst>
              <a:ext uri="{FF2B5EF4-FFF2-40B4-BE49-F238E27FC236}">
                <a16:creationId xmlns:a16="http://schemas.microsoft.com/office/drawing/2014/main" id="{EB27CE35-D1A7-4617-B78F-7A267E32E34B}"/>
              </a:ext>
            </a:extLst>
          </p:cNvPr>
          <p:cNvGrpSpPr/>
          <p:nvPr/>
        </p:nvGrpSpPr>
        <p:grpSpPr>
          <a:xfrm>
            <a:off x="2119791" y="2871872"/>
            <a:ext cx="5455941" cy="400110"/>
            <a:chOff x="2498415" y="2214729"/>
            <a:chExt cx="5455941" cy="400110"/>
          </a:xfrm>
        </p:grpSpPr>
        <p:sp>
          <p:nvSpPr>
            <p:cNvPr id="46" name="矩形 45">
              <a:extLst>
                <a:ext uri="{FF2B5EF4-FFF2-40B4-BE49-F238E27FC236}">
                  <a16:creationId xmlns:a16="http://schemas.microsoft.com/office/drawing/2014/main" id="{3FF41C6B-8C52-4AD9-9F2F-97BCE94118DE}"/>
                </a:ext>
              </a:extLst>
            </p:cNvPr>
            <p:cNvSpPr/>
            <p:nvPr/>
          </p:nvSpPr>
          <p:spPr>
            <a:xfrm>
              <a:off x="2498415" y="2230118"/>
              <a:ext cx="16380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1995.7~1998.6</a:t>
              </a:r>
            </a:p>
          </p:txBody>
        </p:sp>
        <p:sp>
          <p:nvSpPr>
            <p:cNvPr id="47" name="矩形 46">
              <a:extLst>
                <a:ext uri="{FF2B5EF4-FFF2-40B4-BE49-F238E27FC236}">
                  <a16:creationId xmlns:a16="http://schemas.microsoft.com/office/drawing/2014/main" id="{D9F2E3F2-09E6-4A8F-A7E6-B89D6BC2DC78}"/>
                </a:ext>
              </a:extLst>
            </p:cNvPr>
            <p:cNvSpPr/>
            <p:nvPr/>
          </p:nvSpPr>
          <p:spPr>
            <a:xfrm>
              <a:off x="4049983" y="2214729"/>
              <a:ext cx="390437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rPr>
                <a:t>四川师范大学数学学院 理学硕士</a:t>
              </a:r>
              <a:endParaRPr kumimoji="0" lang="en-US" altLang="zh-CN"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endParaRPr>
            </a:p>
          </p:txBody>
        </p:sp>
      </p:grpSp>
      <p:grpSp>
        <p:nvGrpSpPr>
          <p:cNvPr id="48" name="组合 47">
            <a:extLst>
              <a:ext uri="{FF2B5EF4-FFF2-40B4-BE49-F238E27FC236}">
                <a16:creationId xmlns:a16="http://schemas.microsoft.com/office/drawing/2014/main" id="{44FD9CEC-C16F-4ABA-B53E-B653321964AD}"/>
              </a:ext>
            </a:extLst>
          </p:cNvPr>
          <p:cNvGrpSpPr/>
          <p:nvPr/>
        </p:nvGrpSpPr>
        <p:grpSpPr>
          <a:xfrm>
            <a:off x="2119791" y="3251523"/>
            <a:ext cx="5455941" cy="400110"/>
            <a:chOff x="2498415" y="2214729"/>
            <a:chExt cx="5455941" cy="400110"/>
          </a:xfrm>
        </p:grpSpPr>
        <p:sp>
          <p:nvSpPr>
            <p:cNvPr id="49" name="矩形 48">
              <a:extLst>
                <a:ext uri="{FF2B5EF4-FFF2-40B4-BE49-F238E27FC236}">
                  <a16:creationId xmlns:a16="http://schemas.microsoft.com/office/drawing/2014/main" id="{4204C8D0-D2A1-4AEB-B340-FEBCD39167A8}"/>
                </a:ext>
              </a:extLst>
            </p:cNvPr>
            <p:cNvSpPr/>
            <p:nvPr/>
          </p:nvSpPr>
          <p:spPr>
            <a:xfrm>
              <a:off x="2498415" y="2230118"/>
              <a:ext cx="16380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1998.7~2001.6</a:t>
              </a:r>
            </a:p>
          </p:txBody>
        </p:sp>
        <p:sp>
          <p:nvSpPr>
            <p:cNvPr id="50" name="矩形 49">
              <a:extLst>
                <a:ext uri="{FF2B5EF4-FFF2-40B4-BE49-F238E27FC236}">
                  <a16:creationId xmlns:a16="http://schemas.microsoft.com/office/drawing/2014/main" id="{7E1A413F-7ACD-45CA-AE56-1CBCA545250F}"/>
                </a:ext>
              </a:extLst>
            </p:cNvPr>
            <p:cNvSpPr/>
            <p:nvPr/>
          </p:nvSpPr>
          <p:spPr>
            <a:xfrm>
              <a:off x="4049983" y="2214729"/>
              <a:ext cx="390437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rPr>
                <a:t>香港中文大学数学专业 理学博士</a:t>
              </a:r>
              <a:endParaRPr kumimoji="0" lang="en-US" altLang="zh-CN"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endParaRPr>
            </a:p>
          </p:txBody>
        </p:sp>
      </p:grpSp>
      <p:grpSp>
        <p:nvGrpSpPr>
          <p:cNvPr id="51" name="组合 50">
            <a:extLst>
              <a:ext uri="{FF2B5EF4-FFF2-40B4-BE49-F238E27FC236}">
                <a16:creationId xmlns:a16="http://schemas.microsoft.com/office/drawing/2014/main" id="{418B1EEB-D845-4003-B600-C18FCE8D1681}"/>
              </a:ext>
            </a:extLst>
          </p:cNvPr>
          <p:cNvGrpSpPr/>
          <p:nvPr/>
        </p:nvGrpSpPr>
        <p:grpSpPr>
          <a:xfrm>
            <a:off x="2012783" y="3631174"/>
            <a:ext cx="5562949" cy="400110"/>
            <a:chOff x="2391407" y="2214729"/>
            <a:chExt cx="5562949" cy="400110"/>
          </a:xfrm>
        </p:grpSpPr>
        <p:sp>
          <p:nvSpPr>
            <p:cNvPr id="52" name="矩形 51">
              <a:extLst>
                <a:ext uri="{FF2B5EF4-FFF2-40B4-BE49-F238E27FC236}">
                  <a16:creationId xmlns:a16="http://schemas.microsoft.com/office/drawing/2014/main" id="{25CFCDF5-9517-49E2-9C66-7A556C279ED6}"/>
                </a:ext>
              </a:extLst>
            </p:cNvPr>
            <p:cNvSpPr/>
            <p:nvPr/>
          </p:nvSpPr>
          <p:spPr>
            <a:xfrm>
              <a:off x="2391407" y="2230118"/>
              <a:ext cx="1638062"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2005.12</a:t>
              </a:r>
            </a:p>
          </p:txBody>
        </p:sp>
        <p:sp>
          <p:nvSpPr>
            <p:cNvPr id="53" name="矩形 52">
              <a:extLst>
                <a:ext uri="{FF2B5EF4-FFF2-40B4-BE49-F238E27FC236}">
                  <a16:creationId xmlns:a16="http://schemas.microsoft.com/office/drawing/2014/main" id="{251E4AC3-F562-4BD5-8FBD-6A5527BEF0A1}"/>
                </a:ext>
              </a:extLst>
            </p:cNvPr>
            <p:cNvSpPr/>
            <p:nvPr/>
          </p:nvSpPr>
          <p:spPr>
            <a:xfrm>
              <a:off x="4049983" y="2214729"/>
              <a:ext cx="390437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rPr>
                <a:t>评聘为 教授</a:t>
              </a:r>
              <a:endParaRPr kumimoji="0" lang="en-US" altLang="zh-CN"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endParaRPr>
            </a:p>
          </p:txBody>
        </p:sp>
      </p:grpSp>
      <p:grpSp>
        <p:nvGrpSpPr>
          <p:cNvPr id="54" name="组合 53">
            <a:extLst>
              <a:ext uri="{FF2B5EF4-FFF2-40B4-BE49-F238E27FC236}">
                <a16:creationId xmlns:a16="http://schemas.microsoft.com/office/drawing/2014/main" id="{E413D481-C203-4484-B450-B5F36387D596}"/>
              </a:ext>
            </a:extLst>
          </p:cNvPr>
          <p:cNvGrpSpPr/>
          <p:nvPr/>
        </p:nvGrpSpPr>
        <p:grpSpPr>
          <a:xfrm>
            <a:off x="2012783" y="4010825"/>
            <a:ext cx="5562949" cy="400110"/>
            <a:chOff x="2391407" y="2214729"/>
            <a:chExt cx="5562949" cy="400110"/>
          </a:xfrm>
        </p:grpSpPr>
        <p:sp>
          <p:nvSpPr>
            <p:cNvPr id="55" name="矩形 54">
              <a:extLst>
                <a:ext uri="{FF2B5EF4-FFF2-40B4-BE49-F238E27FC236}">
                  <a16:creationId xmlns:a16="http://schemas.microsoft.com/office/drawing/2014/main" id="{A577E261-222D-460C-B9D0-F892C085216A}"/>
                </a:ext>
              </a:extLst>
            </p:cNvPr>
            <p:cNvSpPr/>
            <p:nvPr/>
          </p:nvSpPr>
          <p:spPr>
            <a:xfrm>
              <a:off x="2391407" y="2230118"/>
              <a:ext cx="1638062"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2005.06</a:t>
              </a:r>
            </a:p>
          </p:txBody>
        </p:sp>
        <p:sp>
          <p:nvSpPr>
            <p:cNvPr id="56" name="矩形 55">
              <a:extLst>
                <a:ext uri="{FF2B5EF4-FFF2-40B4-BE49-F238E27FC236}">
                  <a16:creationId xmlns:a16="http://schemas.microsoft.com/office/drawing/2014/main" id="{3E49A4CD-7019-4EEB-8D26-0017B950BE34}"/>
                </a:ext>
              </a:extLst>
            </p:cNvPr>
            <p:cNvSpPr/>
            <p:nvPr/>
          </p:nvSpPr>
          <p:spPr>
            <a:xfrm>
              <a:off x="4049983" y="2214729"/>
              <a:ext cx="390437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rPr>
                <a:t>批准为四川省学术与技术带头人后备人选</a:t>
              </a:r>
              <a:endParaRPr kumimoji="0" lang="en-US" altLang="zh-CN"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endParaRPr>
            </a:p>
          </p:txBody>
        </p:sp>
      </p:grpSp>
      <p:grpSp>
        <p:nvGrpSpPr>
          <p:cNvPr id="57" name="组合 56">
            <a:extLst>
              <a:ext uri="{FF2B5EF4-FFF2-40B4-BE49-F238E27FC236}">
                <a16:creationId xmlns:a16="http://schemas.microsoft.com/office/drawing/2014/main" id="{6393C8E1-4083-4CB2-AD84-174FA77D9C26}"/>
              </a:ext>
            </a:extLst>
          </p:cNvPr>
          <p:cNvGrpSpPr/>
          <p:nvPr/>
        </p:nvGrpSpPr>
        <p:grpSpPr>
          <a:xfrm>
            <a:off x="2012783" y="4390478"/>
            <a:ext cx="5562949" cy="400110"/>
            <a:chOff x="2391407" y="2214729"/>
            <a:chExt cx="5562949" cy="400110"/>
          </a:xfrm>
        </p:grpSpPr>
        <p:sp>
          <p:nvSpPr>
            <p:cNvPr id="58" name="矩形 57">
              <a:extLst>
                <a:ext uri="{FF2B5EF4-FFF2-40B4-BE49-F238E27FC236}">
                  <a16:creationId xmlns:a16="http://schemas.microsoft.com/office/drawing/2014/main" id="{453F47C8-ACA9-433D-8740-7AA021F0D4AA}"/>
                </a:ext>
              </a:extLst>
            </p:cNvPr>
            <p:cNvSpPr/>
            <p:nvPr/>
          </p:nvSpPr>
          <p:spPr>
            <a:xfrm>
              <a:off x="2391407" y="2230118"/>
              <a:ext cx="1638062" cy="369332"/>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2006.06</a:t>
              </a:r>
            </a:p>
          </p:txBody>
        </p:sp>
        <p:sp>
          <p:nvSpPr>
            <p:cNvPr id="59" name="矩形 58">
              <a:extLst>
                <a:ext uri="{FF2B5EF4-FFF2-40B4-BE49-F238E27FC236}">
                  <a16:creationId xmlns:a16="http://schemas.microsoft.com/office/drawing/2014/main" id="{56ED1E77-DA17-4DBE-B3E6-5ADA96725DA1}"/>
                </a:ext>
              </a:extLst>
            </p:cNvPr>
            <p:cNvSpPr/>
            <p:nvPr/>
          </p:nvSpPr>
          <p:spPr>
            <a:xfrm>
              <a:off x="4049983" y="2214729"/>
              <a:ext cx="390437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rPr>
                <a:t>评为川师大 基础数学专业博士生导师</a:t>
              </a:r>
              <a:endParaRPr kumimoji="0" lang="en-US" altLang="zh-CN" sz="2000" b="0" i="0" u="none" strike="noStrike" kern="1200" cap="none" spc="0" normalizeH="0" baseline="0" noProof="0" dirty="0">
                <a:ln>
                  <a:noFill/>
                </a:ln>
                <a:solidFill>
                  <a:prstClr val="white">
                    <a:lumMod val="50000"/>
                  </a:prstClr>
                </a:solidFill>
                <a:effectLst/>
                <a:uLnTx/>
                <a:uFillTx/>
                <a:latin typeface="造字工房艺尚（非商用）常规体" pitchFamily="2" charset="-122"/>
                <a:ea typeface="造字工房艺尚（非商用）常规体" pitchFamily="2" charset="-122"/>
                <a:cs typeface="+mn-cs"/>
              </a:endParaRPr>
            </a:p>
          </p:txBody>
        </p:sp>
      </p:grpSp>
      <p:grpSp>
        <p:nvGrpSpPr>
          <p:cNvPr id="17" name="组合 16">
            <a:extLst>
              <a:ext uri="{FF2B5EF4-FFF2-40B4-BE49-F238E27FC236}">
                <a16:creationId xmlns:a16="http://schemas.microsoft.com/office/drawing/2014/main" id="{8A8C990D-B432-47E5-8E75-2FEE3BCBDCCE}"/>
              </a:ext>
            </a:extLst>
          </p:cNvPr>
          <p:cNvGrpSpPr/>
          <p:nvPr/>
        </p:nvGrpSpPr>
        <p:grpSpPr>
          <a:xfrm>
            <a:off x="3641077" y="2221230"/>
            <a:ext cx="54000" cy="3062354"/>
            <a:chOff x="3641077" y="2076090"/>
            <a:chExt cx="54000" cy="3062354"/>
          </a:xfrm>
        </p:grpSpPr>
        <p:cxnSp>
          <p:nvCxnSpPr>
            <p:cNvPr id="12" name="直接连接符 11">
              <a:extLst>
                <a:ext uri="{FF2B5EF4-FFF2-40B4-BE49-F238E27FC236}">
                  <a16:creationId xmlns:a16="http://schemas.microsoft.com/office/drawing/2014/main" id="{04A8AE83-0DB3-4EAB-BBF7-70AB94DA86E9}"/>
                </a:ext>
              </a:extLst>
            </p:cNvPr>
            <p:cNvCxnSpPr>
              <a:cxnSpLocks/>
            </p:cNvCxnSpPr>
            <p:nvPr/>
          </p:nvCxnSpPr>
          <p:spPr>
            <a:xfrm>
              <a:off x="3668077" y="2076090"/>
              <a:ext cx="0" cy="3062354"/>
            </a:xfrm>
            <a:prstGeom prst="line">
              <a:avLst/>
            </a:prstGeom>
            <a:ln>
              <a:gradFill flip="none" rotWithShape="1">
                <a:gsLst>
                  <a:gs pos="54000">
                    <a:srgbClr val="217C55"/>
                  </a:gs>
                  <a:gs pos="0">
                    <a:srgbClr val="217C55">
                      <a:alpha val="0"/>
                    </a:srgbClr>
                  </a:gs>
                  <a:gs pos="100000">
                    <a:srgbClr val="217C55">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5BD0594E-3C7B-4CDD-A6B7-867A33E14793}"/>
                </a:ext>
              </a:extLst>
            </p:cNvPr>
            <p:cNvSpPr/>
            <p:nvPr/>
          </p:nvSpPr>
          <p:spPr>
            <a:xfrm>
              <a:off x="3641077" y="2490719"/>
              <a:ext cx="54000" cy="54000"/>
            </a:xfrm>
            <a:prstGeom prst="ellipse">
              <a:avLst/>
            </a:pr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椭圆 59">
              <a:extLst>
                <a:ext uri="{FF2B5EF4-FFF2-40B4-BE49-F238E27FC236}">
                  <a16:creationId xmlns:a16="http://schemas.microsoft.com/office/drawing/2014/main" id="{D42905E2-ACD8-429E-8F5F-17123D85CBD1}"/>
                </a:ext>
              </a:extLst>
            </p:cNvPr>
            <p:cNvSpPr/>
            <p:nvPr/>
          </p:nvSpPr>
          <p:spPr>
            <a:xfrm>
              <a:off x="3641077" y="2874731"/>
              <a:ext cx="54000" cy="54000"/>
            </a:xfrm>
            <a:prstGeom prst="ellipse">
              <a:avLst/>
            </a:pr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1" name="椭圆 60">
              <a:extLst>
                <a:ext uri="{FF2B5EF4-FFF2-40B4-BE49-F238E27FC236}">
                  <a16:creationId xmlns:a16="http://schemas.microsoft.com/office/drawing/2014/main" id="{7685BBFE-6FA4-4EA9-A977-977EA83A10BB}"/>
                </a:ext>
              </a:extLst>
            </p:cNvPr>
            <p:cNvSpPr/>
            <p:nvPr/>
          </p:nvSpPr>
          <p:spPr>
            <a:xfrm>
              <a:off x="3641077" y="3258743"/>
              <a:ext cx="54000" cy="54000"/>
            </a:xfrm>
            <a:prstGeom prst="ellipse">
              <a:avLst/>
            </a:pr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2" name="椭圆 61">
              <a:extLst>
                <a:ext uri="{FF2B5EF4-FFF2-40B4-BE49-F238E27FC236}">
                  <a16:creationId xmlns:a16="http://schemas.microsoft.com/office/drawing/2014/main" id="{64BFD8F8-FEF7-4D39-9032-2CDAA5C93453}"/>
                </a:ext>
              </a:extLst>
            </p:cNvPr>
            <p:cNvSpPr/>
            <p:nvPr/>
          </p:nvSpPr>
          <p:spPr>
            <a:xfrm>
              <a:off x="3641077" y="3642755"/>
              <a:ext cx="54000" cy="54000"/>
            </a:xfrm>
            <a:prstGeom prst="ellipse">
              <a:avLst/>
            </a:pr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 name="椭圆 62">
              <a:extLst>
                <a:ext uri="{FF2B5EF4-FFF2-40B4-BE49-F238E27FC236}">
                  <a16:creationId xmlns:a16="http://schemas.microsoft.com/office/drawing/2014/main" id="{7290A24C-1357-42DE-8E52-E650E671B14A}"/>
                </a:ext>
              </a:extLst>
            </p:cNvPr>
            <p:cNvSpPr/>
            <p:nvPr/>
          </p:nvSpPr>
          <p:spPr>
            <a:xfrm>
              <a:off x="3641077" y="4026767"/>
              <a:ext cx="54000" cy="54000"/>
            </a:xfrm>
            <a:prstGeom prst="ellipse">
              <a:avLst/>
            </a:pr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 name="椭圆 63">
              <a:extLst>
                <a:ext uri="{FF2B5EF4-FFF2-40B4-BE49-F238E27FC236}">
                  <a16:creationId xmlns:a16="http://schemas.microsoft.com/office/drawing/2014/main" id="{924010F6-F45D-487C-A968-0EDE448B6918}"/>
                </a:ext>
              </a:extLst>
            </p:cNvPr>
            <p:cNvSpPr/>
            <p:nvPr/>
          </p:nvSpPr>
          <p:spPr>
            <a:xfrm>
              <a:off x="3641077" y="4410777"/>
              <a:ext cx="54000" cy="54000"/>
            </a:xfrm>
            <a:prstGeom prst="ellipse">
              <a:avLst/>
            </a:pr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65" name="PA-文本框 5">
            <a:extLst>
              <a:ext uri="{FF2B5EF4-FFF2-40B4-BE49-F238E27FC236}">
                <a16:creationId xmlns:a16="http://schemas.microsoft.com/office/drawing/2014/main" id="{92533F02-4CE1-4C16-8097-5D3E2E01362E}"/>
              </a:ext>
            </a:extLst>
          </p:cNvPr>
          <p:cNvSpPr txBox="1"/>
          <p:nvPr>
            <p:custDataLst>
              <p:tags r:id="rId1"/>
            </p:custDataLst>
          </p:nvPr>
        </p:nvSpPr>
        <p:spPr>
          <a:xfrm>
            <a:off x="1676013" y="567499"/>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lvl="0">
              <a:defRPr/>
            </a:pPr>
            <a:r>
              <a:rPr lang="zh-CN" altLang="en-US" sz="8500" kern="0" spc="-300" dirty="0">
                <a:solidFill>
                  <a:srgbClr val="1A6444"/>
                </a:solidFill>
                <a:effectLst>
                  <a:glow rad="101600">
                    <a:schemeClr val="bg1">
                      <a:alpha val="60000"/>
                    </a:schemeClr>
                  </a:glow>
                </a:effectLst>
                <a:latin typeface="禹卫书法行书简体&#10;" panose="02000603000000000000" pitchFamily="2" charset="-122"/>
                <a:ea typeface="禹卫书法行书简体&#10;" panose="02000603000000000000" pitchFamily="2" charset="-122"/>
              </a:rPr>
              <a:t>何</a:t>
            </a:r>
          </a:p>
        </p:txBody>
      </p:sp>
      <p:sp>
        <p:nvSpPr>
          <p:cNvPr id="66" name="PA-文本框 5">
            <a:extLst>
              <a:ext uri="{FF2B5EF4-FFF2-40B4-BE49-F238E27FC236}">
                <a16:creationId xmlns:a16="http://schemas.microsoft.com/office/drawing/2014/main" id="{F13074EE-D767-439A-8E50-D50BF78789EC}"/>
              </a:ext>
            </a:extLst>
          </p:cNvPr>
          <p:cNvSpPr txBox="1"/>
          <p:nvPr>
            <p:custDataLst>
              <p:tags r:id="rId2"/>
            </p:custDataLst>
          </p:nvPr>
        </p:nvSpPr>
        <p:spPr>
          <a:xfrm>
            <a:off x="2360850" y="824700"/>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8500" b="0" i="0" u="none" strike="noStrike" kern="0" cap="none" spc="-300" normalizeH="0" baseline="0">
                <a:ln>
                  <a:noFill/>
                </a:ln>
                <a:solidFill>
                  <a:srgbClr val="1A6444"/>
                </a:solidFill>
                <a:effectLst>
                  <a:glow rad="101600">
                    <a:schemeClr val="bg1">
                      <a:alpha val="60000"/>
                    </a:schemeClr>
                  </a:glow>
                </a:effectLst>
                <a:uLnTx/>
                <a:uFillTx/>
                <a:latin typeface="禹卫书法行书简体&#10;" panose="02000603000000000000" pitchFamily="2" charset="-122"/>
                <a:ea typeface="禹卫书法行书简体&#10;" panose="02000603000000000000" pitchFamily="2" charset="-122"/>
              </a:defRPr>
            </a:lvl1pPr>
          </a:lstStyle>
          <a:p>
            <a:r>
              <a:rPr lang="zh-CN" altLang="en-US" dirty="0"/>
              <a:t>诣</a:t>
            </a:r>
          </a:p>
        </p:txBody>
      </p:sp>
      <p:sp>
        <p:nvSpPr>
          <p:cNvPr id="67" name="PA-文本框 5">
            <a:extLst>
              <a:ext uri="{FF2B5EF4-FFF2-40B4-BE49-F238E27FC236}">
                <a16:creationId xmlns:a16="http://schemas.microsoft.com/office/drawing/2014/main" id="{9667948A-9975-4EF2-B6F6-31FABFE5191A}"/>
              </a:ext>
            </a:extLst>
          </p:cNvPr>
          <p:cNvSpPr txBox="1"/>
          <p:nvPr>
            <p:custDataLst>
              <p:tags r:id="rId3"/>
            </p:custDataLst>
          </p:nvPr>
        </p:nvSpPr>
        <p:spPr>
          <a:xfrm>
            <a:off x="3098960" y="482874"/>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8500" b="0" i="0" u="none" strike="noStrike" kern="0" cap="none" spc="-300" normalizeH="0" baseline="0">
                <a:ln>
                  <a:noFill/>
                </a:ln>
                <a:solidFill>
                  <a:srgbClr val="1A6444"/>
                </a:solidFill>
                <a:effectLst>
                  <a:glow rad="101600">
                    <a:schemeClr val="bg1">
                      <a:alpha val="60000"/>
                    </a:schemeClr>
                  </a:glow>
                </a:effectLst>
                <a:uLnTx/>
                <a:uFillTx/>
                <a:latin typeface="禹卫书法行书简体&#10;" panose="02000603000000000000" pitchFamily="2" charset="-122"/>
                <a:ea typeface="禹卫书法行书简体&#10;" panose="02000603000000000000" pitchFamily="2" charset="-122"/>
              </a:defRPr>
            </a:lvl1pPr>
          </a:lstStyle>
          <a:p>
            <a:r>
              <a:rPr lang="zh-CN" altLang="en-US" dirty="0"/>
              <a:t>然</a:t>
            </a:r>
          </a:p>
        </p:txBody>
      </p:sp>
      <p:sp>
        <p:nvSpPr>
          <p:cNvPr id="68" name="PA-文本框 5">
            <a:extLst>
              <a:ext uri="{FF2B5EF4-FFF2-40B4-BE49-F238E27FC236}">
                <a16:creationId xmlns:a16="http://schemas.microsoft.com/office/drawing/2014/main" id="{634487CA-83EE-46F7-81AD-B8287BDDE9FC}"/>
              </a:ext>
            </a:extLst>
          </p:cNvPr>
          <p:cNvSpPr txBox="1"/>
          <p:nvPr>
            <p:custDataLst>
              <p:tags r:id="rId4"/>
            </p:custDataLst>
          </p:nvPr>
        </p:nvSpPr>
        <p:spPr>
          <a:xfrm>
            <a:off x="-4105685" y="1550388"/>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lvl="0">
              <a:defRPr/>
            </a:pPr>
            <a:r>
              <a:rPr lang="zh-CN" altLang="en-US" sz="8500" kern="0" spc="-300" dirty="0">
                <a:solidFill>
                  <a:schemeClr val="bg1">
                    <a:lumMod val="95000"/>
                  </a:schemeClr>
                </a:solidFill>
                <a:effectLst>
                  <a:glow rad="101600">
                    <a:schemeClr val="bg1">
                      <a:alpha val="60000"/>
                    </a:schemeClr>
                  </a:glow>
                </a:effectLst>
                <a:latin typeface="禹卫书法行书简体&#10;" panose="02000603000000000000" pitchFamily="2" charset="-122"/>
                <a:ea typeface="禹卫书法行书简体&#10;" panose="02000603000000000000" pitchFamily="2" charset="-122"/>
              </a:rPr>
              <a:t>何</a:t>
            </a:r>
          </a:p>
        </p:txBody>
      </p:sp>
      <p:sp>
        <p:nvSpPr>
          <p:cNvPr id="69" name="PA-文本框 5">
            <a:extLst>
              <a:ext uri="{FF2B5EF4-FFF2-40B4-BE49-F238E27FC236}">
                <a16:creationId xmlns:a16="http://schemas.microsoft.com/office/drawing/2014/main" id="{17DD505E-A20A-4F7C-80B9-A40AE8CBBC38}"/>
              </a:ext>
            </a:extLst>
          </p:cNvPr>
          <p:cNvSpPr txBox="1"/>
          <p:nvPr>
            <p:custDataLst>
              <p:tags r:id="rId5"/>
            </p:custDataLst>
          </p:nvPr>
        </p:nvSpPr>
        <p:spPr>
          <a:xfrm>
            <a:off x="-3420848" y="1807589"/>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8500" b="0" i="0" u="none" strike="noStrike" kern="0" cap="none" spc="-300" normalizeH="0" baseline="0">
                <a:ln>
                  <a:noFill/>
                </a:ln>
                <a:solidFill>
                  <a:srgbClr val="1A6444"/>
                </a:solidFill>
                <a:effectLst>
                  <a:glow rad="101600">
                    <a:schemeClr val="bg1">
                      <a:alpha val="60000"/>
                    </a:schemeClr>
                  </a:glow>
                </a:effectLst>
                <a:uLnTx/>
                <a:uFillTx/>
                <a:latin typeface="禹卫书法行书简体&#10;" panose="02000603000000000000" pitchFamily="2" charset="-122"/>
                <a:ea typeface="禹卫书法行书简体&#10;" panose="02000603000000000000" pitchFamily="2" charset="-122"/>
              </a:defRPr>
            </a:lvl1pPr>
          </a:lstStyle>
          <a:p>
            <a:r>
              <a:rPr lang="zh-CN" altLang="en-US" dirty="0">
                <a:solidFill>
                  <a:schemeClr val="bg1">
                    <a:lumMod val="95000"/>
                  </a:schemeClr>
                </a:solidFill>
              </a:rPr>
              <a:t>诣</a:t>
            </a:r>
          </a:p>
        </p:txBody>
      </p:sp>
      <p:sp>
        <p:nvSpPr>
          <p:cNvPr id="70" name="PA-文本框 5">
            <a:extLst>
              <a:ext uri="{FF2B5EF4-FFF2-40B4-BE49-F238E27FC236}">
                <a16:creationId xmlns:a16="http://schemas.microsoft.com/office/drawing/2014/main" id="{F61D72AE-912D-41AE-8572-C6440B418CB6}"/>
              </a:ext>
            </a:extLst>
          </p:cNvPr>
          <p:cNvSpPr txBox="1"/>
          <p:nvPr>
            <p:custDataLst>
              <p:tags r:id="rId6"/>
            </p:custDataLst>
          </p:nvPr>
        </p:nvSpPr>
        <p:spPr>
          <a:xfrm>
            <a:off x="-2682738" y="1465763"/>
            <a:ext cx="1236237" cy="1400383"/>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8500" b="0" i="0" u="none" strike="noStrike" kern="0" cap="none" spc="-300" normalizeH="0" baseline="0">
                <a:ln>
                  <a:noFill/>
                </a:ln>
                <a:solidFill>
                  <a:srgbClr val="1A6444"/>
                </a:solidFill>
                <a:effectLst>
                  <a:glow rad="101600">
                    <a:schemeClr val="bg1">
                      <a:alpha val="60000"/>
                    </a:schemeClr>
                  </a:glow>
                </a:effectLst>
                <a:uLnTx/>
                <a:uFillTx/>
                <a:latin typeface="禹卫书法行书简体&#10;" panose="02000603000000000000" pitchFamily="2" charset="-122"/>
                <a:ea typeface="禹卫书法行书简体&#10;" panose="02000603000000000000" pitchFamily="2" charset="-122"/>
              </a:defRPr>
            </a:lvl1pPr>
          </a:lstStyle>
          <a:p>
            <a:r>
              <a:rPr lang="zh-CN" altLang="en-US" dirty="0">
                <a:solidFill>
                  <a:schemeClr val="bg1">
                    <a:lumMod val="95000"/>
                  </a:schemeClr>
                </a:solidFill>
              </a:rPr>
              <a:t>然</a:t>
            </a:r>
          </a:p>
        </p:txBody>
      </p:sp>
    </p:spTree>
    <p:extLst>
      <p:ext uri="{BB962C8B-B14F-4D97-AF65-F5344CB8AC3E}">
        <p14:creationId xmlns:p14="http://schemas.microsoft.com/office/powerpoint/2010/main" val="3472593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建筑物, 户外, 树, 天空&#10;&#10;描述已自动生成">
            <a:extLst>
              <a:ext uri="{FF2B5EF4-FFF2-40B4-BE49-F238E27FC236}">
                <a16:creationId xmlns:a16="http://schemas.microsoft.com/office/drawing/2014/main" id="{9AF20D28-B034-4EF3-AED2-BB73A35E3BF6}"/>
              </a:ext>
            </a:extLst>
          </p:cNvPr>
          <p:cNvPicPr>
            <a:picLocks noChangeAspect="1"/>
          </p:cNvPicPr>
          <p:nvPr/>
        </p:nvPicPr>
        <p:blipFill rotWithShape="1">
          <a:blip r:embed="rId3">
            <a:extLst>
              <a:ext uri="{28A0092B-C50C-407E-A947-70E740481C1C}">
                <a14:useLocalDpi xmlns:a14="http://schemas.microsoft.com/office/drawing/2010/main" val="0"/>
              </a:ext>
            </a:extLst>
          </a:blip>
          <a:srcRect l="823" t="13335" r="14889" b="21791"/>
          <a:stretch/>
        </p:blipFill>
        <p:spPr>
          <a:xfrm>
            <a:off x="-24621" y="-27304"/>
            <a:ext cx="12241241" cy="7066454"/>
          </a:xfrm>
          <a:prstGeom prst="rect">
            <a:avLst/>
          </a:prstGeom>
        </p:spPr>
      </p:pic>
      <p:sp>
        <p:nvSpPr>
          <p:cNvPr id="4" name="矩形 3">
            <a:extLst>
              <a:ext uri="{FF2B5EF4-FFF2-40B4-BE49-F238E27FC236}">
                <a16:creationId xmlns:a16="http://schemas.microsoft.com/office/drawing/2014/main" id="{3C9E54B7-3594-434F-B4C5-0F87C133F720}"/>
              </a:ext>
            </a:extLst>
          </p:cNvPr>
          <p:cNvSpPr/>
          <p:nvPr/>
        </p:nvSpPr>
        <p:spPr>
          <a:xfrm>
            <a:off x="0" y="-9496"/>
            <a:ext cx="12192000" cy="6858000"/>
          </a:xfrm>
          <a:prstGeom prst="rect">
            <a:avLst/>
          </a:prstGeom>
          <a:gradFill flip="none" rotWithShape="1">
            <a:gsLst>
              <a:gs pos="47000">
                <a:srgbClr val="1A6444">
                  <a:alpha val="88000"/>
                </a:srgbClr>
              </a:gs>
              <a:gs pos="0">
                <a:srgbClr val="1A6444">
                  <a:alpha val="69000"/>
                </a:srgbClr>
              </a:gs>
              <a:gs pos="100000">
                <a:srgbClr val="1A6444">
                  <a:alpha val="62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3000">
                    <a:srgbClr val="402C09"/>
                  </a:gs>
                  <a:gs pos="100000">
                    <a:srgbClr val="402C09"/>
                  </a:gs>
                </a:gsLst>
                <a:lin ang="18900000" scaled="1"/>
              </a:gradFill>
              <a:effectLst/>
              <a:uLnTx/>
              <a:uFillTx/>
              <a:latin typeface="等线" panose="020F0502020204030204"/>
              <a:ea typeface="等线" panose="02010600030101010101" pitchFamily="2" charset="-122"/>
              <a:cs typeface="+mn-cs"/>
            </a:endParaRPr>
          </a:p>
        </p:txBody>
      </p:sp>
      <p:pic>
        <p:nvPicPr>
          <p:cNvPr id="29" name="图片 28">
            <a:extLst>
              <a:ext uri="{FF2B5EF4-FFF2-40B4-BE49-F238E27FC236}">
                <a16:creationId xmlns:a16="http://schemas.microsoft.com/office/drawing/2014/main" id="{C6806482-8BB5-487E-8CF8-E05640502787}"/>
              </a:ext>
            </a:extLst>
          </p:cNvPr>
          <p:cNvPicPr>
            <a:picLocks noChangeAspect="1"/>
          </p:cNvPicPr>
          <p:nvPr/>
        </p:nvPicPr>
        <p:blipFill>
          <a:blip r:embed="rId4">
            <a:alphaModFix amt="19000"/>
            <a:extLst>
              <a:ext uri="{28A0092B-C50C-407E-A947-70E740481C1C}">
                <a14:useLocalDpi xmlns:a14="http://schemas.microsoft.com/office/drawing/2010/main" val="0"/>
              </a:ext>
            </a:extLst>
          </a:blip>
          <a:stretch>
            <a:fillRect/>
          </a:stretch>
        </p:blipFill>
        <p:spPr>
          <a:xfrm>
            <a:off x="-533858" y="-1089160"/>
            <a:ext cx="3010266" cy="3010266"/>
          </a:xfrm>
          <a:prstGeom prst="ellipse">
            <a:avLst/>
          </a:prstGeom>
          <a:effectLst>
            <a:outerShdw blurRad="63500" sx="102000" sy="102000" algn="ctr" rotWithShape="0">
              <a:prstClr val="black">
                <a:alpha val="40000"/>
              </a:prstClr>
            </a:outerShdw>
          </a:effectLst>
        </p:spPr>
      </p:pic>
      <p:pic>
        <p:nvPicPr>
          <p:cNvPr id="26" name="图片 25">
            <a:extLst>
              <a:ext uri="{FF2B5EF4-FFF2-40B4-BE49-F238E27FC236}">
                <a16:creationId xmlns:a16="http://schemas.microsoft.com/office/drawing/2014/main" id="{E7C9CFDE-BB6D-43C7-8B2C-EC8F1B4D735E}"/>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48894"/>
          <a:stretch/>
        </p:blipFill>
        <p:spPr>
          <a:xfrm>
            <a:off x="10916738" y="873902"/>
            <a:ext cx="1460939" cy="5136909"/>
          </a:xfrm>
          <a:prstGeom prst="rect">
            <a:avLst/>
          </a:prstGeom>
        </p:spPr>
      </p:pic>
      <p:grpSp>
        <p:nvGrpSpPr>
          <p:cNvPr id="17" name="组合 16">
            <a:extLst>
              <a:ext uri="{FF2B5EF4-FFF2-40B4-BE49-F238E27FC236}">
                <a16:creationId xmlns:a16="http://schemas.microsoft.com/office/drawing/2014/main" id="{FE735283-1CFA-49BE-9EA8-A6DCD2730D35}"/>
              </a:ext>
            </a:extLst>
          </p:cNvPr>
          <p:cNvGrpSpPr/>
          <p:nvPr/>
        </p:nvGrpSpPr>
        <p:grpSpPr>
          <a:xfrm>
            <a:off x="29861" y="-27304"/>
            <a:ext cx="10566770" cy="6053914"/>
            <a:chOff x="545914" y="-53486"/>
            <a:chExt cx="10566770" cy="6053914"/>
          </a:xfrm>
        </p:grpSpPr>
        <p:pic>
          <p:nvPicPr>
            <p:cNvPr id="12" name="图片 11" descr="图片包含 男士, 人员, 照片, 黑色&#10;&#10;描述已自动生成">
              <a:extLst>
                <a:ext uri="{FF2B5EF4-FFF2-40B4-BE49-F238E27FC236}">
                  <a16:creationId xmlns:a16="http://schemas.microsoft.com/office/drawing/2014/main" id="{415FAF61-4180-4288-BAF3-B54D08A3CAE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673" b="98744" l="0" r="96875">
                          <a14:foregroundMark x1="49531" y1="28141" x2="58594" y2="32538"/>
                          <a14:foregroundMark x1="58594" y1="32538" x2="66875" y2="27889"/>
                          <a14:foregroundMark x1="66875" y1="27889" x2="66406" y2="35678"/>
                          <a14:foregroundMark x1="66406" y1="35678" x2="70625" y2="28266"/>
                          <a14:foregroundMark x1="70625" y1="28266" x2="70156" y2="31030"/>
                          <a14:foregroundMark x1="70156" y1="25503" x2="70469" y2="28518"/>
                          <a14:foregroundMark x1="70156" y1="23995" x2="73906" y2="30779"/>
                          <a14:foregroundMark x1="73906" y1="30779" x2="72969" y2="28266"/>
                          <a14:foregroundMark x1="70313" y1="22739" x2="74063" y2="29899"/>
                          <a14:foregroundMark x1="74063" y1="29899" x2="74063" y2="30402"/>
                          <a14:foregroundMark x1="71250" y1="41332" x2="71157" y2="45698"/>
                          <a14:foregroundMark x1="69049" y1="51495" x2="65469" y2="56533"/>
                          <a14:foregroundMark x1="65469" y1="56533" x2="64688" y2="56910"/>
                          <a14:foregroundMark x1="71719" y1="40829" x2="71811" y2="45854"/>
                          <a14:foregroundMark x1="69787" y1="51671" x2="58750" y2="63819"/>
                          <a14:foregroundMark x1="58750" y1="63819" x2="55156" y2="65704"/>
                          <a14:foregroundMark x1="28594" y1="41960" x2="26094" y2="52387"/>
                          <a14:foregroundMark x1="26094" y1="52387" x2="30781" y2="74874"/>
                          <a14:foregroundMark x1="40938" y1="54146" x2="29531" y2="73492"/>
                          <a14:foregroundMark x1="29844" y1="61683" x2="50469" y2="72613"/>
                          <a14:foregroundMark x1="59052" y1="63945" x2="56563" y2="78894"/>
                          <a14:foregroundMark x1="59219" y1="62940" x2="59052" y2="63945"/>
                          <a14:foregroundMark x1="56563" y1="62312" x2="52969" y2="74749"/>
                          <a14:foregroundMark x1="8281" y1="78141" x2="67813" y2="93593"/>
                          <a14:foregroundMark x1="31563" y1="74497" x2="25156" y2="89824"/>
                          <a14:foregroundMark x1="17813" y1="69347" x2="8906" y2="72739"/>
                          <a14:foregroundMark x1="8906" y1="72739" x2="3594" y2="78643"/>
                          <a14:foregroundMark x1="3594" y1="78643" x2="6250" y2="89070"/>
                          <a14:foregroundMark x1="6250" y1="89070" x2="10625" y2="95477"/>
                          <a14:foregroundMark x1="10625" y1="95477" x2="61250" y2="98367"/>
                          <a14:foregroundMark x1="61250" y1="98367" x2="79844" y2="96231"/>
                          <a14:foregroundMark x1="79844" y1="96231" x2="65156" y2="84171"/>
                          <a14:foregroundMark x1="22188" y1="72864" x2="938" y2="71106"/>
                          <a14:foregroundMark x1="938" y1="71106" x2="4219" y2="82412"/>
                          <a14:foregroundMark x1="4219" y1="82412" x2="1094" y2="99749"/>
                          <a14:foregroundMark x1="1094" y1="99749" x2="15000" y2="97990"/>
                          <a14:foregroundMark x1="15000" y1="97990" x2="38438" y2="98116"/>
                          <a14:foregroundMark x1="38438" y1="98116" x2="49844" y2="97990"/>
                          <a14:foregroundMark x1="49844" y1="97990" x2="69844" y2="98367"/>
                          <a14:foregroundMark x1="69844" y1="98367" x2="78906" y2="98116"/>
                          <a14:foregroundMark x1="78906" y1="98116" x2="96875" y2="98492"/>
                          <a14:foregroundMark x1="96875" y1="98492" x2="76875" y2="93593"/>
                          <a14:foregroundMark x1="76875" y1="93593" x2="70781" y2="89573"/>
                          <a14:foregroundMark x1="3594" y1="72613" x2="156" y2="92211"/>
                          <a14:foregroundMark x1="156" y1="92211" x2="1250" y2="98744"/>
                          <a14:foregroundMark x1="44219" y1="11055" x2="52031" y2="9673"/>
                          <a14:foregroundMark x1="70469" y1="44221" x2="69375" y2="50754"/>
                          <a14:foregroundMark x1="70469" y1="44347" x2="70625" y2="48995"/>
                          <a14:foregroundMark x1="72344" y1="43844" x2="70313" y2="48367"/>
                          <a14:foregroundMark x1="72656" y1="43342" x2="70313" y2="50126"/>
                          <a14:foregroundMark x1="73125" y1="43342" x2="69844" y2="48995"/>
                          <a14:foregroundMark x1="73438" y1="43593" x2="69531" y2="50754"/>
                          <a14:foregroundMark x1="72188" y1="44849" x2="68750" y2="51131"/>
                          <a14:foregroundMark x1="70625" y1="49623" x2="69375" y2="52261"/>
                          <a14:foregroundMark x1="71563" y1="45980" x2="69375" y2="50754"/>
                          <a14:backgroundMark x1="59531" y1="63945" x2="59531" y2="63945"/>
                          <a14:backgroundMark x1="84531" y1="31784" x2="84531" y2="31784"/>
                          <a14:backgroundMark x1="8438" y1="57789" x2="8438" y2="57789"/>
                          <a14:backgroundMark x1="74340" y1="43708" x2="75000" y2="41583"/>
                        </a14:backgroundRemoval>
                      </a14:imgEffect>
                    </a14:imgLayer>
                  </a14:imgProps>
                </a:ext>
                <a:ext uri="{28A0092B-C50C-407E-A947-70E740481C1C}">
                  <a14:useLocalDpi xmlns:a14="http://schemas.microsoft.com/office/drawing/2010/main" val="0"/>
                </a:ext>
              </a:extLst>
            </a:blip>
            <a:srcRect l="5999" r="20861" b="5493"/>
            <a:stretch/>
          </p:blipFill>
          <p:spPr>
            <a:xfrm>
              <a:off x="545914" y="-53486"/>
              <a:ext cx="3767005" cy="6053914"/>
            </a:xfrm>
            <a:prstGeom prst="rect">
              <a:avLst/>
            </a:prstGeom>
          </p:spPr>
        </p:pic>
        <p:sp>
          <p:nvSpPr>
            <p:cNvPr id="14" name="任意多边形: 形状 13">
              <a:extLst>
                <a:ext uri="{FF2B5EF4-FFF2-40B4-BE49-F238E27FC236}">
                  <a16:creationId xmlns:a16="http://schemas.microsoft.com/office/drawing/2014/main" id="{BEE0E916-7EDA-477D-91A1-B70D128D0D9A}"/>
                </a:ext>
              </a:extLst>
            </p:cNvPr>
            <p:cNvSpPr/>
            <p:nvPr/>
          </p:nvSpPr>
          <p:spPr>
            <a:xfrm rot="10800000" flipV="1">
              <a:off x="545916" y="873371"/>
              <a:ext cx="10566768" cy="5111261"/>
            </a:xfrm>
            <a:custGeom>
              <a:avLst/>
              <a:gdLst>
                <a:gd name="connsiteX0" fmla="*/ 10566768 w 10566768"/>
                <a:gd name="connsiteY0" fmla="*/ 0 h 5111261"/>
                <a:gd name="connsiteX1" fmla="*/ 0 w 10566768"/>
                <a:gd name="connsiteY1" fmla="*/ 0 h 5111261"/>
                <a:gd name="connsiteX2" fmla="*/ 0 w 10566768"/>
                <a:gd name="connsiteY2" fmla="*/ 5111261 h 5111261"/>
                <a:gd name="connsiteX3" fmla="*/ 10566768 w 10566768"/>
                <a:gd name="connsiteY3" fmla="*/ 5111261 h 5111261"/>
                <a:gd name="connsiteX4" fmla="*/ 10566768 w 10566768"/>
                <a:gd name="connsiteY4" fmla="*/ 0 h 5111261"/>
                <a:gd name="connsiteX5" fmla="*/ 10243242 w 10566768"/>
                <a:gd name="connsiteY5" fmla="*/ 376201 h 5111261"/>
                <a:gd name="connsiteX6" fmla="*/ 10243242 w 10566768"/>
                <a:gd name="connsiteY6" fmla="*/ 4735059 h 5111261"/>
                <a:gd name="connsiteX7" fmla="*/ 6761664 w 10566768"/>
                <a:gd name="connsiteY7" fmla="*/ 4735059 h 5111261"/>
                <a:gd name="connsiteX8" fmla="*/ 6761664 w 10566768"/>
                <a:gd name="connsiteY8" fmla="*/ 376201 h 5111261"/>
                <a:gd name="connsiteX9" fmla="*/ 10243242 w 10566768"/>
                <a:gd name="connsiteY9" fmla="*/ 376201 h 511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6768" h="5111261">
                  <a:moveTo>
                    <a:pt x="10566768" y="0"/>
                  </a:moveTo>
                  <a:lnTo>
                    <a:pt x="0" y="0"/>
                  </a:lnTo>
                  <a:lnTo>
                    <a:pt x="0" y="5111261"/>
                  </a:lnTo>
                  <a:lnTo>
                    <a:pt x="10566768" y="5111261"/>
                  </a:lnTo>
                  <a:lnTo>
                    <a:pt x="10566768" y="0"/>
                  </a:lnTo>
                  <a:close/>
                  <a:moveTo>
                    <a:pt x="10243242" y="376201"/>
                  </a:moveTo>
                  <a:lnTo>
                    <a:pt x="10243242" y="4735059"/>
                  </a:lnTo>
                  <a:lnTo>
                    <a:pt x="6761664" y="4735059"/>
                  </a:lnTo>
                  <a:lnTo>
                    <a:pt x="6761664" y="376201"/>
                  </a:lnTo>
                  <a:lnTo>
                    <a:pt x="10243242" y="376201"/>
                  </a:lnTo>
                  <a:close/>
                </a:path>
              </a:pathLst>
            </a:cu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pic>
          <p:nvPicPr>
            <p:cNvPr id="16" name="图片 15" descr="图片包含 男士, 人员, 照片, 黑色&#10;&#10;描述已自动生成">
              <a:extLst>
                <a:ext uri="{FF2B5EF4-FFF2-40B4-BE49-F238E27FC236}">
                  <a16:creationId xmlns:a16="http://schemas.microsoft.com/office/drawing/2014/main" id="{B0A15118-DDA6-4DA3-9908-1EAFDAAD5A7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673" b="98744" l="0" r="96875">
                          <a14:foregroundMark x1="49531" y1="28141" x2="58594" y2="32538"/>
                          <a14:foregroundMark x1="58594" y1="32538" x2="66875" y2="27889"/>
                          <a14:foregroundMark x1="66875" y1="27889" x2="66406" y2="35678"/>
                          <a14:foregroundMark x1="66406" y1="35678" x2="70625" y2="28266"/>
                          <a14:foregroundMark x1="70625" y1="28266" x2="70156" y2="31030"/>
                          <a14:foregroundMark x1="70156" y1="25503" x2="70469" y2="28518"/>
                          <a14:foregroundMark x1="70156" y1="23995" x2="73906" y2="30779"/>
                          <a14:foregroundMark x1="73906" y1="30779" x2="72969" y2="28266"/>
                          <a14:foregroundMark x1="70313" y1="22739" x2="74063" y2="29899"/>
                          <a14:foregroundMark x1="74063" y1="29899" x2="74063" y2="30402"/>
                          <a14:foregroundMark x1="71250" y1="41332" x2="71157" y2="45698"/>
                          <a14:foregroundMark x1="69049" y1="51495" x2="65469" y2="56533"/>
                          <a14:foregroundMark x1="65469" y1="56533" x2="64688" y2="56910"/>
                          <a14:foregroundMark x1="71719" y1="40829" x2="71811" y2="45854"/>
                          <a14:foregroundMark x1="69787" y1="51671" x2="58750" y2="63819"/>
                          <a14:foregroundMark x1="58750" y1="63819" x2="55156" y2="65704"/>
                          <a14:foregroundMark x1="28594" y1="41960" x2="26094" y2="52387"/>
                          <a14:foregroundMark x1="26094" y1="52387" x2="30781" y2="74874"/>
                          <a14:foregroundMark x1="40938" y1="54146" x2="29531" y2="73492"/>
                          <a14:foregroundMark x1="29844" y1="61683" x2="50469" y2="72613"/>
                          <a14:foregroundMark x1="59052" y1="63945" x2="56563" y2="78894"/>
                          <a14:foregroundMark x1="59219" y1="62940" x2="59052" y2="63945"/>
                          <a14:foregroundMark x1="56563" y1="62312" x2="52969" y2="74749"/>
                          <a14:foregroundMark x1="8281" y1="78141" x2="67813" y2="93593"/>
                          <a14:foregroundMark x1="31563" y1="74497" x2="25156" y2="89824"/>
                          <a14:foregroundMark x1="17813" y1="69347" x2="8906" y2="72739"/>
                          <a14:foregroundMark x1="8906" y1="72739" x2="3594" y2="78643"/>
                          <a14:foregroundMark x1="3594" y1="78643" x2="6250" y2="89070"/>
                          <a14:foregroundMark x1="6250" y1="89070" x2="10625" y2="95477"/>
                          <a14:foregroundMark x1="10625" y1="95477" x2="61250" y2="98367"/>
                          <a14:foregroundMark x1="61250" y1="98367" x2="79844" y2="96231"/>
                          <a14:foregroundMark x1="79844" y1="96231" x2="65156" y2="84171"/>
                          <a14:foregroundMark x1="22188" y1="72864" x2="938" y2="71106"/>
                          <a14:foregroundMark x1="938" y1="71106" x2="4219" y2="82412"/>
                          <a14:foregroundMark x1="4219" y1="82412" x2="1094" y2="99749"/>
                          <a14:foregroundMark x1="1094" y1="99749" x2="15000" y2="97990"/>
                          <a14:foregroundMark x1="15000" y1="97990" x2="38438" y2="98116"/>
                          <a14:foregroundMark x1="38438" y1="98116" x2="49844" y2="97990"/>
                          <a14:foregroundMark x1="49844" y1="97990" x2="69844" y2="98367"/>
                          <a14:foregroundMark x1="69844" y1="98367" x2="78906" y2="98116"/>
                          <a14:foregroundMark x1="78906" y1="98116" x2="96875" y2="98492"/>
                          <a14:foregroundMark x1="96875" y1="98492" x2="76875" y2="93593"/>
                          <a14:foregroundMark x1="76875" y1="93593" x2="70781" y2="89573"/>
                          <a14:foregroundMark x1="3594" y1="72613" x2="156" y2="92211"/>
                          <a14:foregroundMark x1="156" y1="92211" x2="1250" y2="98744"/>
                          <a14:foregroundMark x1="44219" y1="11055" x2="52031" y2="9673"/>
                          <a14:foregroundMark x1="70469" y1="44221" x2="69375" y2="50754"/>
                          <a14:foregroundMark x1="70469" y1="44347" x2="70625" y2="48995"/>
                          <a14:foregroundMark x1="72344" y1="43844" x2="70313" y2="48367"/>
                          <a14:foregroundMark x1="72656" y1="43342" x2="70313" y2="50126"/>
                          <a14:foregroundMark x1="73125" y1="43342" x2="69844" y2="48995"/>
                          <a14:foregroundMark x1="73438" y1="43593" x2="69531" y2="50754"/>
                          <a14:foregroundMark x1="72188" y1="44849" x2="68750" y2="51131"/>
                          <a14:foregroundMark x1="70625" y1="49623" x2="69375" y2="52261"/>
                          <a14:foregroundMark x1="71563" y1="45980" x2="69375" y2="50754"/>
                          <a14:backgroundMark x1="59531" y1="63945" x2="59531" y2="63945"/>
                          <a14:backgroundMark x1="84531" y1="31784" x2="84531" y2="31784"/>
                          <a14:backgroundMark x1="8438" y1="57789" x2="8438" y2="57789"/>
                          <a14:backgroundMark x1="74340" y1="43708" x2="75000" y2="41583"/>
                        </a14:backgroundRemoval>
                      </a14:imgEffect>
                    </a14:imgLayer>
                  </a14:imgProps>
                </a:ext>
                <a:ext uri="{28A0092B-C50C-407E-A947-70E740481C1C}">
                  <a14:useLocalDpi xmlns:a14="http://schemas.microsoft.com/office/drawing/2010/main" val="0"/>
                </a:ext>
              </a:extLst>
            </a:blip>
            <a:srcRect l="15877" r="20861" b="17165"/>
            <a:stretch/>
          </p:blipFill>
          <p:spPr>
            <a:xfrm>
              <a:off x="1079316" y="-15386"/>
              <a:ext cx="3258224" cy="5306234"/>
            </a:xfrm>
            <a:prstGeom prst="rect">
              <a:avLst/>
            </a:prstGeom>
            <a:effectLst>
              <a:outerShdw blurRad="50800" dist="38100" dir="18900000" algn="bl" rotWithShape="0">
                <a:prstClr val="black">
                  <a:alpha val="40000"/>
                </a:prstClr>
              </a:outerShdw>
            </a:effectLst>
          </p:spPr>
        </p:pic>
      </p:grpSp>
      <p:sp>
        <p:nvSpPr>
          <p:cNvPr id="22" name="文本框 21">
            <a:extLst>
              <a:ext uri="{FF2B5EF4-FFF2-40B4-BE49-F238E27FC236}">
                <a16:creationId xmlns:a16="http://schemas.microsoft.com/office/drawing/2014/main" id="{644B715B-94CA-4F5B-8308-481D2ED0B5D1}"/>
              </a:ext>
            </a:extLst>
          </p:cNvPr>
          <p:cNvSpPr txBox="1"/>
          <p:nvPr/>
        </p:nvSpPr>
        <p:spPr>
          <a:xfrm>
            <a:off x="293664" y="5641480"/>
            <a:ext cx="19354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ln>
                  <a:solidFill>
                    <a:srgbClr val="1F9565"/>
                  </a:solidFill>
                </a:ln>
                <a:solidFill>
                  <a:prstClr val="white"/>
                </a:solidFill>
                <a:latin typeface="微软雅黑" panose="020B0503020204020204" pitchFamily="34" charset="-122"/>
                <a:ea typeface="微软雅黑" panose="020B0503020204020204" pitchFamily="34" charset="-122"/>
              </a:rPr>
              <a:t>1894~1961</a:t>
            </a:r>
            <a:endParaRPr lang="zh-CN" altLang="en-US" sz="2000" b="1" dirty="0">
              <a:ln>
                <a:solidFill>
                  <a:srgbClr val="1F9565"/>
                </a:solidFill>
              </a:ln>
              <a:solidFill>
                <a:prstClr val="white"/>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2E609E6E-7B3B-43A9-B31D-E25AD09622CF}"/>
              </a:ext>
            </a:extLst>
          </p:cNvPr>
          <p:cNvSpPr/>
          <p:nvPr/>
        </p:nvSpPr>
        <p:spPr>
          <a:xfrm>
            <a:off x="4475497" y="5478615"/>
            <a:ext cx="628118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6444"/>
                </a:solidFill>
                <a:effectLst>
                  <a:glow rad="101600">
                    <a:prstClr val="white">
                      <a:alpha val="60000"/>
                    </a:prstClr>
                  </a:glow>
                </a:effectLst>
                <a:uLnTx/>
                <a:uFillTx/>
                <a:latin typeface="微软雅黑" panose="020B0503020204020204" pitchFamily="34" charset="-122"/>
                <a:ea typeface="微软雅黑" panose="020B0503020204020204" pitchFamily="34" charset="-122"/>
                <a:cs typeface="+mn-cs"/>
              </a:rPr>
              <a:t>时任国立东北大学校长为川北农工学院题词</a:t>
            </a:r>
            <a:endParaRPr kumimoji="0" lang="en-US" altLang="zh-CN" sz="2400" b="0" i="0" u="none" strike="noStrike" kern="1200" cap="none" spc="0" normalizeH="0" baseline="0" noProof="0" dirty="0">
              <a:ln>
                <a:noFill/>
              </a:ln>
              <a:solidFill>
                <a:srgbClr val="1A6444"/>
              </a:solidFill>
              <a:effectLst>
                <a:glow rad="101600">
                  <a:prstClr val="white">
                    <a:alpha val="60000"/>
                  </a:prstClr>
                </a:glow>
              </a:effectLst>
              <a:uLnTx/>
              <a:uFillTx/>
              <a:latin typeface="微软雅黑" panose="020B0503020204020204" pitchFamily="34" charset="-122"/>
              <a:ea typeface="微软雅黑" panose="020B0503020204020204" pitchFamily="34" charset="-122"/>
              <a:cs typeface="+mn-cs"/>
            </a:endParaRPr>
          </a:p>
        </p:txBody>
      </p:sp>
      <p:sp>
        <p:nvSpPr>
          <p:cNvPr id="24" name="矩形 23">
            <a:extLst>
              <a:ext uri="{FF2B5EF4-FFF2-40B4-BE49-F238E27FC236}">
                <a16:creationId xmlns:a16="http://schemas.microsoft.com/office/drawing/2014/main" id="{D7BF2861-6DAC-4CA5-B1FE-BDAB3E43BE66}"/>
              </a:ext>
            </a:extLst>
          </p:cNvPr>
          <p:cNvSpPr/>
          <p:nvPr/>
        </p:nvSpPr>
        <p:spPr>
          <a:xfrm>
            <a:off x="3949881" y="1282515"/>
            <a:ext cx="6529167" cy="34778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字哲先，又字哲轩，号蛰轩，辽宁盖平人</a:t>
            </a:r>
            <a:endPar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1936</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6</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月，任江苏省第二区行政督察 专员</a:t>
            </a:r>
            <a:endPar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prstClr val="white"/>
                </a:solidFill>
                <a:effectLst>
                  <a:glow rad="101600">
                    <a:srgbClr val="1A6444">
                      <a:alpha val="60000"/>
                    </a:srgbClr>
                  </a:glow>
                </a:effectLst>
                <a:latin typeface="微软雅黑" panose="020B0503020204020204" pitchFamily="34" charset="-122"/>
                <a:ea typeface="微软雅黑" panose="020B0503020204020204" pitchFamily="34" charset="-122"/>
              </a:rPr>
              <a:t>1936</a:t>
            </a:r>
            <a:r>
              <a:rPr lang="zh-CN" altLang="en-US" sz="2000" dirty="0">
                <a:solidFill>
                  <a:prstClr val="white"/>
                </a:solidFill>
                <a:effectLst>
                  <a:glow rad="101600">
                    <a:srgbClr val="1A6444">
                      <a:alpha val="60000"/>
                    </a:srgbClr>
                  </a:glow>
                </a:effectLst>
                <a:latin typeface="微软雅黑" panose="020B0503020204020204" pitchFamily="34" charset="-122"/>
                <a:ea typeface="微软雅黑" panose="020B0503020204020204" pitchFamily="34" charset="-122"/>
              </a:rPr>
              <a:t>年</a:t>
            </a:r>
            <a:r>
              <a:rPr lang="en-US" altLang="zh-CN" sz="2000" dirty="0">
                <a:solidFill>
                  <a:prstClr val="white"/>
                </a:solidFill>
                <a:effectLst>
                  <a:glow rad="101600">
                    <a:srgbClr val="1A6444">
                      <a:alpha val="60000"/>
                    </a:srgbClr>
                  </a:glow>
                </a:effectLst>
                <a:latin typeface="微软雅黑" panose="020B0503020204020204" pitchFamily="34" charset="-122"/>
                <a:ea typeface="微软雅黑" panose="020B0503020204020204" pitchFamily="34" charset="-122"/>
              </a:rPr>
              <a:t>6</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月，兼任保安司令</a:t>
            </a:r>
            <a:endPar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1939</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7</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月，任国立东北大学校长</a:t>
            </a:r>
            <a:endPar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1939</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9</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月，任三民主义青年团中央监察会监察</a:t>
            </a:r>
            <a:endPar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1943</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月，任三民主义青年团第一届中央监察会监察</a:t>
            </a:r>
            <a:endPar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1946</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11</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月，当选为制意国民大会代表</a:t>
            </a:r>
            <a:endPar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著有</a:t>
            </a: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经济学</a:t>
            </a: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蛰轩词草</a:t>
            </a: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译有</a:t>
            </a: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美国市政府</a:t>
            </a: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经济思想史</a:t>
            </a:r>
            <a:r>
              <a:rPr kumimoji="0" lang="en-US" altLang="zh-CN"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rPr>
              <a:t>》</a:t>
            </a:r>
            <a:endParaRPr kumimoji="0" lang="zh-CN" altLang="en-US" sz="2000" b="0" i="0" u="none" strike="noStrike" kern="1200" cap="none" spc="0" normalizeH="0" baseline="0" noProof="0" dirty="0">
              <a:ln>
                <a:noFill/>
              </a:ln>
              <a:solidFill>
                <a:prstClr val="white"/>
              </a:solidFill>
              <a:effectLst>
                <a:glow rad="101600">
                  <a:srgbClr val="1A6444">
                    <a:alpha val="60000"/>
                  </a:srgbClr>
                </a:glow>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3204739E-36B3-4B8C-8515-DEFC4B51FFE2}"/>
              </a:ext>
            </a:extLst>
          </p:cNvPr>
          <p:cNvPicPr>
            <a:picLocks noChangeAspect="1"/>
          </p:cNvPicPr>
          <p:nvPr/>
        </p:nvPicPr>
        <p:blipFill>
          <a:blip r:embed="rId8"/>
          <a:stretch>
            <a:fillRect/>
          </a:stretch>
        </p:blipFill>
        <p:spPr>
          <a:xfrm>
            <a:off x="2229097" y="4418455"/>
            <a:ext cx="2365453" cy="1859441"/>
          </a:xfrm>
          <a:prstGeom prst="rect">
            <a:avLst/>
          </a:prstGeom>
        </p:spPr>
      </p:pic>
    </p:spTree>
    <p:extLst>
      <p:ext uri="{BB962C8B-B14F-4D97-AF65-F5344CB8AC3E}">
        <p14:creationId xmlns:p14="http://schemas.microsoft.com/office/powerpoint/2010/main" val="375690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C56511-F867-4EFF-BA44-62C1C657F1FE}"/>
              </a:ext>
            </a:extLst>
          </p:cNvPr>
          <p:cNvPicPr>
            <a:picLocks noChangeAspect="1"/>
          </p:cNvPicPr>
          <p:nvPr/>
        </p:nvPicPr>
        <p:blipFill>
          <a:blip r:embed="rId3"/>
          <a:stretch>
            <a:fillRect/>
          </a:stretch>
        </p:blipFill>
        <p:spPr>
          <a:xfrm>
            <a:off x="-107220" y="196146"/>
            <a:ext cx="12192000" cy="6391247"/>
          </a:xfrm>
          <a:prstGeom prst="rect">
            <a:avLst/>
          </a:prstGeom>
        </p:spPr>
      </p:pic>
      <p:pic>
        <p:nvPicPr>
          <p:cNvPr id="250" name="图片 249">
            <a:extLst>
              <a:ext uri="{FF2B5EF4-FFF2-40B4-BE49-F238E27FC236}">
                <a16:creationId xmlns:a16="http://schemas.microsoft.com/office/drawing/2014/main" id="{38C18443-C2CF-45BF-B7C0-7D0DE124B42B}"/>
              </a:ext>
            </a:extLst>
          </p:cNvPr>
          <p:cNvPicPr>
            <a:picLocks noChangeAspect="1"/>
          </p:cNvPicPr>
          <p:nvPr/>
        </p:nvPicPr>
        <p:blipFill>
          <a:blip r:embed="rId4">
            <a:alphaModFix amt="19000"/>
            <a:extLst>
              <a:ext uri="{28A0092B-C50C-407E-A947-70E740481C1C}">
                <a14:useLocalDpi xmlns:a14="http://schemas.microsoft.com/office/drawing/2010/main" val="0"/>
              </a:ext>
            </a:extLst>
          </a:blip>
          <a:stretch>
            <a:fillRect/>
          </a:stretch>
        </p:blipFill>
        <p:spPr>
          <a:xfrm>
            <a:off x="10715927" y="-1091140"/>
            <a:ext cx="3010266" cy="3010266"/>
          </a:xfrm>
          <a:prstGeom prst="ellipse">
            <a:avLst/>
          </a:prstGeom>
          <a:effectLst>
            <a:outerShdw blurRad="63500" sx="102000" sy="102000" algn="ctr" rotWithShape="0">
              <a:prstClr val="black">
                <a:alpha val="40000"/>
              </a:prstClr>
            </a:outerShdw>
          </a:effectLst>
        </p:spPr>
      </p:pic>
      <p:pic>
        <p:nvPicPr>
          <p:cNvPr id="252" name="图片 251">
            <a:extLst>
              <a:ext uri="{FF2B5EF4-FFF2-40B4-BE49-F238E27FC236}">
                <a16:creationId xmlns:a16="http://schemas.microsoft.com/office/drawing/2014/main" id="{E8CE5BA6-8CF0-494D-8304-0E718C959AA5}"/>
              </a:ext>
            </a:extLst>
          </p:cNvPr>
          <p:cNvPicPr>
            <a:picLocks noChangeAspect="1"/>
          </p:cNvPicPr>
          <p:nvPr/>
        </p:nvPicPr>
        <p:blipFill>
          <a:blip r:embed="rId4">
            <a:alphaModFix amt="19000"/>
            <a:extLst>
              <a:ext uri="{28A0092B-C50C-407E-A947-70E740481C1C}">
                <a14:useLocalDpi xmlns:a14="http://schemas.microsoft.com/office/drawing/2010/main" val="0"/>
              </a:ext>
            </a:extLst>
          </a:blip>
          <a:stretch>
            <a:fillRect/>
          </a:stretch>
        </p:blipFill>
        <p:spPr>
          <a:xfrm>
            <a:off x="-1535692" y="5263599"/>
            <a:ext cx="3010266" cy="3010266"/>
          </a:xfrm>
          <a:prstGeom prst="ellipse">
            <a:avLst/>
          </a:prstGeom>
          <a:effectLst>
            <a:outerShdw blurRad="63500" sx="102000" sy="102000" algn="ctr" rotWithShape="0">
              <a:prstClr val="black">
                <a:alpha val="40000"/>
              </a:prstClr>
            </a:outerShdw>
          </a:effectLst>
        </p:spPr>
      </p:pic>
      <p:grpSp>
        <p:nvGrpSpPr>
          <p:cNvPr id="262" name="组合 261">
            <a:extLst>
              <a:ext uri="{FF2B5EF4-FFF2-40B4-BE49-F238E27FC236}">
                <a16:creationId xmlns:a16="http://schemas.microsoft.com/office/drawing/2014/main" id="{B3E95811-4FD8-498A-9130-44BEE8AF72ED}"/>
              </a:ext>
            </a:extLst>
          </p:cNvPr>
          <p:cNvGrpSpPr/>
          <p:nvPr/>
        </p:nvGrpSpPr>
        <p:grpSpPr>
          <a:xfrm>
            <a:off x="2340617" y="196146"/>
            <a:ext cx="3157500" cy="3739618"/>
            <a:chOff x="2340617" y="196146"/>
            <a:chExt cx="3157500" cy="3739618"/>
          </a:xfrm>
        </p:grpSpPr>
        <p:grpSp>
          <p:nvGrpSpPr>
            <p:cNvPr id="116" name="组合 115">
              <a:extLst>
                <a:ext uri="{FF2B5EF4-FFF2-40B4-BE49-F238E27FC236}">
                  <a16:creationId xmlns:a16="http://schemas.microsoft.com/office/drawing/2014/main" id="{E91E56BF-3C9F-40DD-B39E-37A7956350AA}"/>
                </a:ext>
              </a:extLst>
            </p:cNvPr>
            <p:cNvGrpSpPr/>
            <p:nvPr/>
          </p:nvGrpSpPr>
          <p:grpSpPr>
            <a:xfrm>
              <a:off x="2340617" y="196146"/>
              <a:ext cx="3157500" cy="3739618"/>
              <a:chOff x="1611475" y="1395428"/>
              <a:chExt cx="3157500" cy="3739618"/>
            </a:xfrm>
          </p:grpSpPr>
          <p:sp>
            <p:nvSpPr>
              <p:cNvPr id="93" name="椭圆 92">
                <a:extLst>
                  <a:ext uri="{FF2B5EF4-FFF2-40B4-BE49-F238E27FC236}">
                    <a16:creationId xmlns:a16="http://schemas.microsoft.com/office/drawing/2014/main" id="{B3E005E9-7628-4FEE-9DA4-1C347B9E5A58}"/>
                  </a:ext>
                </a:extLst>
              </p:cNvPr>
              <p:cNvSpPr/>
              <p:nvPr/>
            </p:nvSpPr>
            <p:spPr>
              <a:xfrm>
                <a:off x="1611475" y="1395428"/>
                <a:ext cx="2160000" cy="2160000"/>
              </a:xfrm>
              <a:prstGeom prst="ellipse">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4" name="矩形 93">
                <a:extLst>
                  <a:ext uri="{FF2B5EF4-FFF2-40B4-BE49-F238E27FC236}">
                    <a16:creationId xmlns:a16="http://schemas.microsoft.com/office/drawing/2014/main" id="{0DF842C2-FC84-4A86-8731-754931E242D2}"/>
                  </a:ext>
                </a:extLst>
              </p:cNvPr>
              <p:cNvSpPr/>
              <p:nvPr/>
            </p:nvSpPr>
            <p:spPr>
              <a:xfrm>
                <a:off x="2259133" y="2077521"/>
                <a:ext cx="2509842" cy="3057525"/>
              </a:xfrm>
              <a:prstGeom prst="rect">
                <a:avLst/>
              </a:prstGeom>
              <a:solidFill>
                <a:schemeClr val="bg1"/>
              </a:solidFill>
              <a:ln w="19050">
                <a:solidFill>
                  <a:srgbClr val="1A6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5" name="文本框 94">
                <a:extLst>
                  <a:ext uri="{FF2B5EF4-FFF2-40B4-BE49-F238E27FC236}">
                    <a16:creationId xmlns:a16="http://schemas.microsoft.com/office/drawing/2014/main" id="{29A8DEA5-33F2-47A7-A0AD-F2FE813C8A7B}"/>
                  </a:ext>
                </a:extLst>
              </p:cNvPr>
              <p:cNvSpPr txBox="1"/>
              <p:nvPr/>
            </p:nvSpPr>
            <p:spPr>
              <a:xfrm>
                <a:off x="3593144" y="2867999"/>
                <a:ext cx="11194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C3D50"/>
                  </a:solidFill>
                  <a:effectLst/>
                  <a:uLnTx/>
                  <a:uFillTx/>
                  <a:latin typeface="微软雅黑" panose="020B0503020204020204" pitchFamily="34" charset="-122"/>
                  <a:ea typeface="微软雅黑" panose="020B0503020204020204" pitchFamily="34" charset="-122"/>
                  <a:cs typeface="+mn-cs"/>
                </a:endParaRPr>
              </a:p>
            </p:txBody>
          </p:sp>
          <p:sp>
            <p:nvSpPr>
              <p:cNvPr id="96" name="文本框 95">
                <a:extLst>
                  <a:ext uri="{FF2B5EF4-FFF2-40B4-BE49-F238E27FC236}">
                    <a16:creationId xmlns:a16="http://schemas.microsoft.com/office/drawing/2014/main" id="{4588AF95-6577-4927-9918-19C007999ED9}"/>
                  </a:ext>
                </a:extLst>
              </p:cNvPr>
              <p:cNvSpPr txBox="1"/>
              <p:nvPr/>
            </p:nvSpPr>
            <p:spPr>
              <a:xfrm>
                <a:off x="2259133" y="3473513"/>
                <a:ext cx="2395151"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1951</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年生，四川眉山人</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四川师范大学首席教授 博导</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国务院政府津贴享受者</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四川省学术与技术带头人</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国家社会科学基金学科</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规划评审组专家</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14" name="组合 113">
                <a:extLst>
                  <a:ext uri="{FF2B5EF4-FFF2-40B4-BE49-F238E27FC236}">
                    <a16:creationId xmlns:a16="http://schemas.microsoft.com/office/drawing/2014/main" id="{5889EC29-E1F5-40AE-9125-31CEF47471EB}"/>
                  </a:ext>
                </a:extLst>
              </p:cNvPr>
              <p:cNvGrpSpPr/>
              <p:nvPr/>
            </p:nvGrpSpPr>
            <p:grpSpPr>
              <a:xfrm>
                <a:off x="4191256" y="2228893"/>
                <a:ext cx="467574" cy="444896"/>
                <a:chOff x="4191256" y="2228893"/>
                <a:chExt cx="467574" cy="444896"/>
              </a:xfrm>
              <a:solidFill>
                <a:srgbClr val="1A6444"/>
              </a:solidFill>
            </p:grpSpPr>
            <p:sp>
              <p:nvSpPr>
                <p:cNvPr id="97" name="椭圆 96">
                  <a:extLst>
                    <a:ext uri="{FF2B5EF4-FFF2-40B4-BE49-F238E27FC236}">
                      <a16:creationId xmlns:a16="http://schemas.microsoft.com/office/drawing/2014/main" id="{F548059F-DFCF-4DA3-BCD2-B8FBAA308004}"/>
                    </a:ext>
                  </a:extLst>
                </p:cNvPr>
                <p:cNvSpPr/>
                <p:nvPr/>
              </p:nvSpPr>
              <p:spPr>
                <a:xfrm rot="5400000" flipH="1">
                  <a:off x="4603874"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8" name="椭圆 97">
                  <a:extLst>
                    <a:ext uri="{FF2B5EF4-FFF2-40B4-BE49-F238E27FC236}">
                      <a16:creationId xmlns:a16="http://schemas.microsoft.com/office/drawing/2014/main" id="{FCA9028C-C071-414D-B593-F590AF34B99C}"/>
                    </a:ext>
                  </a:extLst>
                </p:cNvPr>
                <p:cNvSpPr/>
                <p:nvPr/>
              </p:nvSpPr>
              <p:spPr>
                <a:xfrm rot="5400000" flipH="1">
                  <a:off x="4500719"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9" name="椭圆 98">
                  <a:extLst>
                    <a:ext uri="{FF2B5EF4-FFF2-40B4-BE49-F238E27FC236}">
                      <a16:creationId xmlns:a16="http://schemas.microsoft.com/office/drawing/2014/main" id="{F13365F4-5C0D-4C9F-A075-A83BE01EF171}"/>
                    </a:ext>
                  </a:extLst>
                </p:cNvPr>
                <p:cNvSpPr/>
                <p:nvPr/>
              </p:nvSpPr>
              <p:spPr>
                <a:xfrm rot="5400000" flipH="1">
                  <a:off x="4397565"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0" name="椭圆 99">
                  <a:extLst>
                    <a:ext uri="{FF2B5EF4-FFF2-40B4-BE49-F238E27FC236}">
                      <a16:creationId xmlns:a16="http://schemas.microsoft.com/office/drawing/2014/main" id="{34B57ED3-0F08-47CE-9D8D-6A1DD0DE5B08}"/>
                    </a:ext>
                  </a:extLst>
                </p:cNvPr>
                <p:cNvSpPr/>
                <p:nvPr/>
              </p:nvSpPr>
              <p:spPr>
                <a:xfrm rot="5400000" flipH="1">
                  <a:off x="4294411"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椭圆 100">
                  <a:extLst>
                    <a:ext uri="{FF2B5EF4-FFF2-40B4-BE49-F238E27FC236}">
                      <a16:creationId xmlns:a16="http://schemas.microsoft.com/office/drawing/2014/main" id="{91FFDC11-9B47-4701-AE89-49397856C867}"/>
                    </a:ext>
                  </a:extLst>
                </p:cNvPr>
                <p:cNvSpPr/>
                <p:nvPr/>
              </p:nvSpPr>
              <p:spPr>
                <a:xfrm rot="5400000" flipH="1">
                  <a:off x="4191256"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椭圆 101">
                  <a:extLst>
                    <a:ext uri="{FF2B5EF4-FFF2-40B4-BE49-F238E27FC236}">
                      <a16:creationId xmlns:a16="http://schemas.microsoft.com/office/drawing/2014/main" id="{19A1AD58-39AB-474A-80FE-F306A7F92657}"/>
                    </a:ext>
                  </a:extLst>
                </p:cNvPr>
                <p:cNvSpPr/>
                <p:nvPr/>
              </p:nvSpPr>
              <p:spPr>
                <a:xfrm rot="5400000" flipH="1">
                  <a:off x="4603874"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3" name="椭圆 102">
                  <a:extLst>
                    <a:ext uri="{FF2B5EF4-FFF2-40B4-BE49-F238E27FC236}">
                      <a16:creationId xmlns:a16="http://schemas.microsoft.com/office/drawing/2014/main" id="{F315A1E4-B512-4727-860F-C15FDC8A089F}"/>
                    </a:ext>
                  </a:extLst>
                </p:cNvPr>
                <p:cNvSpPr/>
                <p:nvPr/>
              </p:nvSpPr>
              <p:spPr>
                <a:xfrm rot="5400000" flipH="1">
                  <a:off x="4609268"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椭圆 103">
                  <a:extLst>
                    <a:ext uri="{FF2B5EF4-FFF2-40B4-BE49-F238E27FC236}">
                      <a16:creationId xmlns:a16="http://schemas.microsoft.com/office/drawing/2014/main" id="{B4AB0CD0-41B6-4364-B735-E35DF9BAFA55}"/>
                    </a:ext>
                  </a:extLst>
                </p:cNvPr>
                <p:cNvSpPr/>
                <p:nvPr/>
              </p:nvSpPr>
              <p:spPr>
                <a:xfrm rot="5400000" flipH="1">
                  <a:off x="4607923" y="2528658"/>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5" name="椭圆 104">
                  <a:extLst>
                    <a:ext uri="{FF2B5EF4-FFF2-40B4-BE49-F238E27FC236}">
                      <a16:creationId xmlns:a16="http://schemas.microsoft.com/office/drawing/2014/main" id="{EB8C5307-74A1-4582-8738-657CA4498306}"/>
                    </a:ext>
                  </a:extLst>
                </p:cNvPr>
                <p:cNvSpPr/>
                <p:nvPr/>
              </p:nvSpPr>
              <p:spPr>
                <a:xfrm rot="5400000" flipH="1">
                  <a:off x="4609266" y="2624227"/>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6" name="椭圆 105">
                  <a:extLst>
                    <a:ext uri="{FF2B5EF4-FFF2-40B4-BE49-F238E27FC236}">
                      <a16:creationId xmlns:a16="http://schemas.microsoft.com/office/drawing/2014/main" id="{22564AF6-3DE7-4DE4-BCBB-2600293D09DC}"/>
                    </a:ext>
                  </a:extLst>
                </p:cNvPr>
                <p:cNvSpPr/>
                <p:nvPr/>
              </p:nvSpPr>
              <p:spPr>
                <a:xfrm rot="5400000" flipH="1">
                  <a:off x="4499171"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7" name="椭圆 106">
                  <a:extLst>
                    <a:ext uri="{FF2B5EF4-FFF2-40B4-BE49-F238E27FC236}">
                      <a16:creationId xmlns:a16="http://schemas.microsoft.com/office/drawing/2014/main" id="{60D47349-C289-46E8-A1D5-34E60D077CFD}"/>
                    </a:ext>
                  </a:extLst>
                </p:cNvPr>
                <p:cNvSpPr/>
                <p:nvPr/>
              </p:nvSpPr>
              <p:spPr>
                <a:xfrm rot="5400000" flipH="1">
                  <a:off x="4504566"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椭圆 107">
                  <a:extLst>
                    <a:ext uri="{FF2B5EF4-FFF2-40B4-BE49-F238E27FC236}">
                      <a16:creationId xmlns:a16="http://schemas.microsoft.com/office/drawing/2014/main" id="{6D347035-233E-473A-B2BA-BE82D9D96E63}"/>
                    </a:ext>
                  </a:extLst>
                </p:cNvPr>
                <p:cNvSpPr/>
                <p:nvPr/>
              </p:nvSpPr>
              <p:spPr>
                <a:xfrm rot="5400000" flipH="1">
                  <a:off x="4503220" y="2528658"/>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9" name="椭圆 108">
                  <a:extLst>
                    <a:ext uri="{FF2B5EF4-FFF2-40B4-BE49-F238E27FC236}">
                      <a16:creationId xmlns:a16="http://schemas.microsoft.com/office/drawing/2014/main" id="{8FC8E441-15EC-4BA2-9D78-69950ADA59E1}"/>
                    </a:ext>
                  </a:extLst>
                </p:cNvPr>
                <p:cNvSpPr/>
                <p:nvPr/>
              </p:nvSpPr>
              <p:spPr>
                <a:xfrm rot="5400000" flipH="1">
                  <a:off x="4403287"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0" name="椭圆 109">
                  <a:extLst>
                    <a:ext uri="{FF2B5EF4-FFF2-40B4-BE49-F238E27FC236}">
                      <a16:creationId xmlns:a16="http://schemas.microsoft.com/office/drawing/2014/main" id="{3C0E3796-685C-4598-B13A-CA786F5FB37C}"/>
                    </a:ext>
                  </a:extLst>
                </p:cNvPr>
                <p:cNvSpPr/>
                <p:nvPr/>
              </p:nvSpPr>
              <p:spPr>
                <a:xfrm rot="5400000" flipH="1">
                  <a:off x="4408681"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1" name="椭圆 110">
                  <a:extLst>
                    <a:ext uri="{FF2B5EF4-FFF2-40B4-BE49-F238E27FC236}">
                      <a16:creationId xmlns:a16="http://schemas.microsoft.com/office/drawing/2014/main" id="{52A19B68-B02E-4547-B34E-DF290050AF20}"/>
                    </a:ext>
                  </a:extLst>
                </p:cNvPr>
                <p:cNvSpPr/>
                <p:nvPr/>
              </p:nvSpPr>
              <p:spPr>
                <a:xfrm rot="5400000" flipH="1">
                  <a:off x="4291419"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112" name="直接连接符 111">
                <a:extLst>
                  <a:ext uri="{FF2B5EF4-FFF2-40B4-BE49-F238E27FC236}">
                    <a16:creationId xmlns:a16="http://schemas.microsoft.com/office/drawing/2014/main" id="{855FF89E-86C4-4F03-942F-2999797420EE}"/>
                  </a:ext>
                </a:extLst>
              </p:cNvPr>
              <p:cNvCxnSpPr>
                <a:cxnSpLocks/>
              </p:cNvCxnSpPr>
              <p:nvPr/>
            </p:nvCxnSpPr>
            <p:spPr>
              <a:xfrm>
                <a:off x="3695993" y="3329664"/>
                <a:ext cx="843934" cy="0"/>
              </a:xfrm>
              <a:prstGeom prst="line">
                <a:avLst/>
              </a:prstGeom>
              <a:ln w="57150">
                <a:solidFill>
                  <a:srgbClr val="1A6444"/>
                </a:solidFill>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7B02281A-811C-4D07-B3F9-E0F970F675D1}"/>
                  </a:ext>
                </a:extLst>
              </p:cNvPr>
              <p:cNvSpPr txBox="1"/>
              <p:nvPr/>
            </p:nvSpPr>
            <p:spPr>
              <a:xfrm>
                <a:off x="3575596" y="2821832"/>
                <a:ext cx="11194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蔡方鹿</a:t>
                </a:r>
              </a:p>
            </p:txBody>
          </p:sp>
        </p:grpSp>
        <p:pic>
          <p:nvPicPr>
            <p:cNvPr id="254" name="图片 253" descr="图片包含 人员, 男士, 西装, 领带&#10;&#10;描述已自动生成">
              <a:extLst>
                <a:ext uri="{FF2B5EF4-FFF2-40B4-BE49-F238E27FC236}">
                  <a16:creationId xmlns:a16="http://schemas.microsoft.com/office/drawing/2014/main" id="{5FCD774B-6C4E-40A1-BA3C-76E32ECC75AB}"/>
                </a:ext>
              </a:extLst>
            </p:cNvPr>
            <p:cNvPicPr>
              <a:picLocks noChangeAspect="1"/>
            </p:cNvPicPr>
            <p:nvPr/>
          </p:nvPicPr>
          <p:blipFill rotWithShape="1">
            <a:blip r:embed="rId5">
              <a:extLst>
                <a:ext uri="{28A0092B-C50C-407E-A947-70E740481C1C}">
                  <a14:useLocalDpi xmlns:a14="http://schemas.microsoft.com/office/drawing/2010/main" val="0"/>
                </a:ext>
              </a:extLst>
            </a:blip>
            <a:srcRect l="1889" t="913" r="763" b="23902"/>
            <a:stretch/>
          </p:blipFill>
          <p:spPr>
            <a:xfrm>
              <a:off x="2489500" y="331588"/>
              <a:ext cx="1854000" cy="18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ln w="12700" cap="flat">
              <a:noFill/>
              <a:miter lim="400000"/>
            </a:ln>
            <a:effectLst>
              <a:outerShdw blurRad="63500" sx="102000" sy="102000" algn="ctr" rotWithShape="0">
                <a:prstClr val="black">
                  <a:alpha val="40000"/>
                </a:prstClr>
              </a:outerShdw>
            </a:effectLst>
          </p:spPr>
        </p:pic>
      </p:grpSp>
      <p:grpSp>
        <p:nvGrpSpPr>
          <p:cNvPr id="261" name="组合 260">
            <a:extLst>
              <a:ext uri="{FF2B5EF4-FFF2-40B4-BE49-F238E27FC236}">
                <a16:creationId xmlns:a16="http://schemas.microsoft.com/office/drawing/2014/main" id="{ABB04457-5C5D-4773-824A-EA05FC77EDFE}"/>
              </a:ext>
            </a:extLst>
          </p:cNvPr>
          <p:cNvGrpSpPr/>
          <p:nvPr/>
        </p:nvGrpSpPr>
        <p:grpSpPr>
          <a:xfrm>
            <a:off x="8184810" y="196146"/>
            <a:ext cx="3157500" cy="3739618"/>
            <a:chOff x="8184810" y="196146"/>
            <a:chExt cx="3157500" cy="3739618"/>
          </a:xfrm>
        </p:grpSpPr>
        <p:grpSp>
          <p:nvGrpSpPr>
            <p:cNvPr id="189" name="组合 188">
              <a:extLst>
                <a:ext uri="{FF2B5EF4-FFF2-40B4-BE49-F238E27FC236}">
                  <a16:creationId xmlns:a16="http://schemas.microsoft.com/office/drawing/2014/main" id="{87B84685-3AB8-4A2E-A615-2B559ECC405A}"/>
                </a:ext>
              </a:extLst>
            </p:cNvPr>
            <p:cNvGrpSpPr/>
            <p:nvPr/>
          </p:nvGrpSpPr>
          <p:grpSpPr>
            <a:xfrm>
              <a:off x="8184810" y="196146"/>
              <a:ext cx="3157500" cy="3739618"/>
              <a:chOff x="1611475" y="1395428"/>
              <a:chExt cx="3157500" cy="3739618"/>
            </a:xfrm>
          </p:grpSpPr>
          <p:sp>
            <p:nvSpPr>
              <p:cNvPr id="190" name="椭圆 189">
                <a:extLst>
                  <a:ext uri="{FF2B5EF4-FFF2-40B4-BE49-F238E27FC236}">
                    <a16:creationId xmlns:a16="http://schemas.microsoft.com/office/drawing/2014/main" id="{0EAB6905-6F21-484A-9F45-F594EAAD8FB8}"/>
                  </a:ext>
                </a:extLst>
              </p:cNvPr>
              <p:cNvSpPr/>
              <p:nvPr/>
            </p:nvSpPr>
            <p:spPr>
              <a:xfrm>
                <a:off x="1611475" y="1395428"/>
                <a:ext cx="2160000" cy="2160000"/>
              </a:xfrm>
              <a:prstGeom prst="ellipse">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1" name="矩形 190">
                <a:extLst>
                  <a:ext uri="{FF2B5EF4-FFF2-40B4-BE49-F238E27FC236}">
                    <a16:creationId xmlns:a16="http://schemas.microsoft.com/office/drawing/2014/main" id="{1C0D616E-6AC4-42B1-BB4E-9961BC8FEF2F}"/>
                  </a:ext>
                </a:extLst>
              </p:cNvPr>
              <p:cNvSpPr/>
              <p:nvPr/>
            </p:nvSpPr>
            <p:spPr>
              <a:xfrm>
                <a:off x="2259133" y="2077521"/>
                <a:ext cx="2509842" cy="3057525"/>
              </a:xfrm>
              <a:prstGeom prst="rect">
                <a:avLst/>
              </a:prstGeom>
              <a:solidFill>
                <a:schemeClr val="bg1"/>
              </a:solidFill>
              <a:ln w="19050">
                <a:solidFill>
                  <a:srgbClr val="1A6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2" name="文本框 191">
                <a:extLst>
                  <a:ext uri="{FF2B5EF4-FFF2-40B4-BE49-F238E27FC236}">
                    <a16:creationId xmlns:a16="http://schemas.microsoft.com/office/drawing/2014/main" id="{004E87D8-8F9C-4FFE-8F04-D1F90EAD96F6}"/>
                  </a:ext>
                </a:extLst>
              </p:cNvPr>
              <p:cNvSpPr txBox="1"/>
              <p:nvPr/>
            </p:nvSpPr>
            <p:spPr>
              <a:xfrm>
                <a:off x="3593144" y="2867999"/>
                <a:ext cx="11194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C3D50"/>
                  </a:solidFill>
                  <a:effectLst/>
                  <a:uLnTx/>
                  <a:uFillTx/>
                  <a:latin typeface="微软雅黑" panose="020B0503020204020204" pitchFamily="34" charset="-122"/>
                  <a:ea typeface="微软雅黑" panose="020B0503020204020204" pitchFamily="34" charset="-122"/>
                  <a:cs typeface="+mn-cs"/>
                </a:endParaRPr>
              </a:p>
            </p:txBody>
          </p:sp>
          <p:sp>
            <p:nvSpPr>
              <p:cNvPr id="193" name="文本框 192">
                <a:extLst>
                  <a:ext uri="{FF2B5EF4-FFF2-40B4-BE49-F238E27FC236}">
                    <a16:creationId xmlns:a16="http://schemas.microsoft.com/office/drawing/2014/main" id="{838676A4-8DE7-4410-9F07-ACE5890BA6B1}"/>
                  </a:ext>
                </a:extLst>
              </p:cNvPr>
              <p:cNvSpPr txBox="1"/>
              <p:nvPr/>
            </p:nvSpPr>
            <p:spPr>
              <a:xfrm>
                <a:off x="2259133" y="3473513"/>
                <a:ext cx="2395151"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1951</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年生，江西南昌人</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教授 博士生导师</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国务院政府特殊津贴专家</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川师第二届首席教授</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致力于中国音乐文学研究</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中国早期文化研究</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94" name="组合 193">
                <a:extLst>
                  <a:ext uri="{FF2B5EF4-FFF2-40B4-BE49-F238E27FC236}">
                    <a16:creationId xmlns:a16="http://schemas.microsoft.com/office/drawing/2014/main" id="{7ED62E90-EBC2-4DFF-830A-CA2A49F96EB2}"/>
                  </a:ext>
                </a:extLst>
              </p:cNvPr>
              <p:cNvGrpSpPr/>
              <p:nvPr/>
            </p:nvGrpSpPr>
            <p:grpSpPr>
              <a:xfrm>
                <a:off x="4191256" y="2228893"/>
                <a:ext cx="467574" cy="444896"/>
                <a:chOff x="4191256" y="2228893"/>
                <a:chExt cx="467574" cy="444896"/>
              </a:xfrm>
              <a:solidFill>
                <a:srgbClr val="1A6444"/>
              </a:solidFill>
            </p:grpSpPr>
            <p:sp>
              <p:nvSpPr>
                <p:cNvPr id="198" name="椭圆 197">
                  <a:extLst>
                    <a:ext uri="{FF2B5EF4-FFF2-40B4-BE49-F238E27FC236}">
                      <a16:creationId xmlns:a16="http://schemas.microsoft.com/office/drawing/2014/main" id="{CBE4DB11-2740-40DB-AF5E-DB3ECD5E433E}"/>
                    </a:ext>
                  </a:extLst>
                </p:cNvPr>
                <p:cNvSpPr/>
                <p:nvPr/>
              </p:nvSpPr>
              <p:spPr>
                <a:xfrm rot="5400000" flipH="1">
                  <a:off x="4603874"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9" name="椭圆 198">
                  <a:extLst>
                    <a:ext uri="{FF2B5EF4-FFF2-40B4-BE49-F238E27FC236}">
                      <a16:creationId xmlns:a16="http://schemas.microsoft.com/office/drawing/2014/main" id="{C51CC4C7-039D-45BD-81B6-A3602914D4EE}"/>
                    </a:ext>
                  </a:extLst>
                </p:cNvPr>
                <p:cNvSpPr/>
                <p:nvPr/>
              </p:nvSpPr>
              <p:spPr>
                <a:xfrm rot="5400000" flipH="1">
                  <a:off x="4500719"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0" name="椭圆 199">
                  <a:extLst>
                    <a:ext uri="{FF2B5EF4-FFF2-40B4-BE49-F238E27FC236}">
                      <a16:creationId xmlns:a16="http://schemas.microsoft.com/office/drawing/2014/main" id="{803EDCC3-969C-4AD6-BBFC-B9E2B2430206}"/>
                    </a:ext>
                  </a:extLst>
                </p:cNvPr>
                <p:cNvSpPr/>
                <p:nvPr/>
              </p:nvSpPr>
              <p:spPr>
                <a:xfrm rot="5400000" flipH="1">
                  <a:off x="4397565"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1" name="椭圆 200">
                  <a:extLst>
                    <a:ext uri="{FF2B5EF4-FFF2-40B4-BE49-F238E27FC236}">
                      <a16:creationId xmlns:a16="http://schemas.microsoft.com/office/drawing/2014/main" id="{C33C9D03-2479-4363-B04B-61F20601CC2C}"/>
                    </a:ext>
                  </a:extLst>
                </p:cNvPr>
                <p:cNvSpPr/>
                <p:nvPr/>
              </p:nvSpPr>
              <p:spPr>
                <a:xfrm rot="5400000" flipH="1">
                  <a:off x="4294411"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2" name="椭圆 201">
                  <a:extLst>
                    <a:ext uri="{FF2B5EF4-FFF2-40B4-BE49-F238E27FC236}">
                      <a16:creationId xmlns:a16="http://schemas.microsoft.com/office/drawing/2014/main" id="{D3C63C08-4ED0-4EDA-8BF7-33B6BB8A40B2}"/>
                    </a:ext>
                  </a:extLst>
                </p:cNvPr>
                <p:cNvSpPr/>
                <p:nvPr/>
              </p:nvSpPr>
              <p:spPr>
                <a:xfrm rot="5400000" flipH="1">
                  <a:off x="4191256"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3" name="椭圆 202">
                  <a:extLst>
                    <a:ext uri="{FF2B5EF4-FFF2-40B4-BE49-F238E27FC236}">
                      <a16:creationId xmlns:a16="http://schemas.microsoft.com/office/drawing/2014/main" id="{9CFEE96B-4A68-4A2F-9AC5-9764F2A2CFA7}"/>
                    </a:ext>
                  </a:extLst>
                </p:cNvPr>
                <p:cNvSpPr/>
                <p:nvPr/>
              </p:nvSpPr>
              <p:spPr>
                <a:xfrm rot="5400000" flipH="1">
                  <a:off x="4603874"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4" name="椭圆 203">
                  <a:extLst>
                    <a:ext uri="{FF2B5EF4-FFF2-40B4-BE49-F238E27FC236}">
                      <a16:creationId xmlns:a16="http://schemas.microsoft.com/office/drawing/2014/main" id="{1DAA06AF-DCB9-409B-AA2B-4512AE2BBAEA}"/>
                    </a:ext>
                  </a:extLst>
                </p:cNvPr>
                <p:cNvSpPr/>
                <p:nvPr/>
              </p:nvSpPr>
              <p:spPr>
                <a:xfrm rot="5400000" flipH="1">
                  <a:off x="4609268"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5" name="椭圆 204">
                  <a:extLst>
                    <a:ext uri="{FF2B5EF4-FFF2-40B4-BE49-F238E27FC236}">
                      <a16:creationId xmlns:a16="http://schemas.microsoft.com/office/drawing/2014/main" id="{72B80A58-CE5B-400E-AD6C-800C17AB7B70}"/>
                    </a:ext>
                  </a:extLst>
                </p:cNvPr>
                <p:cNvSpPr/>
                <p:nvPr/>
              </p:nvSpPr>
              <p:spPr>
                <a:xfrm rot="5400000" flipH="1">
                  <a:off x="4607923" y="2528658"/>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6" name="椭圆 205">
                  <a:extLst>
                    <a:ext uri="{FF2B5EF4-FFF2-40B4-BE49-F238E27FC236}">
                      <a16:creationId xmlns:a16="http://schemas.microsoft.com/office/drawing/2014/main" id="{F8C6AEF9-4F57-4062-9465-F955CAB6B6FB}"/>
                    </a:ext>
                  </a:extLst>
                </p:cNvPr>
                <p:cNvSpPr/>
                <p:nvPr/>
              </p:nvSpPr>
              <p:spPr>
                <a:xfrm rot="5400000" flipH="1">
                  <a:off x="4609266" y="2624227"/>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7" name="椭圆 206">
                  <a:extLst>
                    <a:ext uri="{FF2B5EF4-FFF2-40B4-BE49-F238E27FC236}">
                      <a16:creationId xmlns:a16="http://schemas.microsoft.com/office/drawing/2014/main" id="{DFE214CA-9923-4089-9348-E7BE4F096E62}"/>
                    </a:ext>
                  </a:extLst>
                </p:cNvPr>
                <p:cNvSpPr/>
                <p:nvPr/>
              </p:nvSpPr>
              <p:spPr>
                <a:xfrm rot="5400000" flipH="1">
                  <a:off x="4499171"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8" name="椭圆 207">
                  <a:extLst>
                    <a:ext uri="{FF2B5EF4-FFF2-40B4-BE49-F238E27FC236}">
                      <a16:creationId xmlns:a16="http://schemas.microsoft.com/office/drawing/2014/main" id="{121CEADA-8B96-4B39-A031-608C6E14D6F9}"/>
                    </a:ext>
                  </a:extLst>
                </p:cNvPr>
                <p:cNvSpPr/>
                <p:nvPr/>
              </p:nvSpPr>
              <p:spPr>
                <a:xfrm rot="5400000" flipH="1">
                  <a:off x="4504566"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9" name="椭圆 208">
                  <a:extLst>
                    <a:ext uri="{FF2B5EF4-FFF2-40B4-BE49-F238E27FC236}">
                      <a16:creationId xmlns:a16="http://schemas.microsoft.com/office/drawing/2014/main" id="{12638D08-FEE2-4D6C-806E-CC593FA459E9}"/>
                    </a:ext>
                  </a:extLst>
                </p:cNvPr>
                <p:cNvSpPr/>
                <p:nvPr/>
              </p:nvSpPr>
              <p:spPr>
                <a:xfrm rot="5400000" flipH="1">
                  <a:off x="4503220" y="2528658"/>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0" name="椭圆 209">
                  <a:extLst>
                    <a:ext uri="{FF2B5EF4-FFF2-40B4-BE49-F238E27FC236}">
                      <a16:creationId xmlns:a16="http://schemas.microsoft.com/office/drawing/2014/main" id="{8265BA03-DB8B-42EE-A604-E7CA99DE7FC5}"/>
                    </a:ext>
                  </a:extLst>
                </p:cNvPr>
                <p:cNvSpPr/>
                <p:nvPr/>
              </p:nvSpPr>
              <p:spPr>
                <a:xfrm rot="5400000" flipH="1">
                  <a:off x="4403287"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1" name="椭圆 210">
                  <a:extLst>
                    <a:ext uri="{FF2B5EF4-FFF2-40B4-BE49-F238E27FC236}">
                      <a16:creationId xmlns:a16="http://schemas.microsoft.com/office/drawing/2014/main" id="{03BD8579-0B7B-49F5-BFC9-0D546997CBCC}"/>
                    </a:ext>
                  </a:extLst>
                </p:cNvPr>
                <p:cNvSpPr/>
                <p:nvPr/>
              </p:nvSpPr>
              <p:spPr>
                <a:xfrm rot="5400000" flipH="1">
                  <a:off x="4408681"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2" name="椭圆 211">
                  <a:extLst>
                    <a:ext uri="{FF2B5EF4-FFF2-40B4-BE49-F238E27FC236}">
                      <a16:creationId xmlns:a16="http://schemas.microsoft.com/office/drawing/2014/main" id="{C50322F1-D59B-4FEC-B7D3-0A8AEC6017FC}"/>
                    </a:ext>
                  </a:extLst>
                </p:cNvPr>
                <p:cNvSpPr/>
                <p:nvPr/>
              </p:nvSpPr>
              <p:spPr>
                <a:xfrm rot="5400000" flipH="1">
                  <a:off x="4291419"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195" name="直接连接符 194">
                <a:extLst>
                  <a:ext uri="{FF2B5EF4-FFF2-40B4-BE49-F238E27FC236}">
                    <a16:creationId xmlns:a16="http://schemas.microsoft.com/office/drawing/2014/main" id="{7B33AAC0-7AD7-478C-B2CF-F20C698F986A}"/>
                  </a:ext>
                </a:extLst>
              </p:cNvPr>
              <p:cNvCxnSpPr>
                <a:cxnSpLocks/>
              </p:cNvCxnSpPr>
              <p:nvPr/>
            </p:nvCxnSpPr>
            <p:spPr>
              <a:xfrm>
                <a:off x="3695993" y="3329664"/>
                <a:ext cx="843934" cy="0"/>
              </a:xfrm>
              <a:prstGeom prst="line">
                <a:avLst/>
              </a:prstGeom>
              <a:ln w="57150">
                <a:solidFill>
                  <a:srgbClr val="1A6444"/>
                </a:solidFill>
              </a:ln>
            </p:spPr>
            <p:style>
              <a:lnRef idx="1">
                <a:schemeClr val="accent1"/>
              </a:lnRef>
              <a:fillRef idx="0">
                <a:schemeClr val="accent1"/>
              </a:fillRef>
              <a:effectRef idx="0">
                <a:schemeClr val="accent1"/>
              </a:effectRef>
              <a:fontRef idx="minor">
                <a:schemeClr val="tx1"/>
              </a:fontRef>
            </p:style>
          </p:cxnSp>
          <p:sp>
            <p:nvSpPr>
              <p:cNvPr id="197" name="文本框 196">
                <a:extLst>
                  <a:ext uri="{FF2B5EF4-FFF2-40B4-BE49-F238E27FC236}">
                    <a16:creationId xmlns:a16="http://schemas.microsoft.com/office/drawing/2014/main" id="{AF349A2A-3870-483A-85A0-D2DE386FF7BB}"/>
                  </a:ext>
                </a:extLst>
              </p:cNvPr>
              <p:cNvSpPr txBox="1"/>
              <p:nvPr/>
            </p:nvSpPr>
            <p:spPr>
              <a:xfrm>
                <a:off x="3575596" y="2821832"/>
                <a:ext cx="11194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王小盾</a:t>
                </a:r>
              </a:p>
            </p:txBody>
          </p:sp>
        </p:grpSp>
        <p:pic>
          <p:nvPicPr>
            <p:cNvPr id="256" name="图片 255" descr="图片包含 树, 户外, 人员, 男士&#10;&#10;描述已自动生成">
              <a:extLst>
                <a:ext uri="{FF2B5EF4-FFF2-40B4-BE49-F238E27FC236}">
                  <a16:creationId xmlns:a16="http://schemas.microsoft.com/office/drawing/2014/main" id="{A3258F30-DB76-4FD1-9767-2C0FE597CF10}"/>
                </a:ext>
              </a:extLst>
            </p:cNvPr>
            <p:cNvPicPr>
              <a:picLocks noChangeAspect="1"/>
            </p:cNvPicPr>
            <p:nvPr/>
          </p:nvPicPr>
          <p:blipFill rotWithShape="1">
            <a:blip r:embed="rId6">
              <a:extLst>
                <a:ext uri="{28A0092B-C50C-407E-A947-70E740481C1C}">
                  <a14:useLocalDpi xmlns:a14="http://schemas.microsoft.com/office/drawing/2010/main" val="0"/>
                </a:ext>
              </a:extLst>
            </a:blip>
            <a:srcRect l="1793" t="5379" r="3319" b="16804"/>
            <a:stretch/>
          </p:blipFill>
          <p:spPr>
            <a:xfrm>
              <a:off x="8352133" y="362684"/>
              <a:ext cx="1854000" cy="18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ln w="12700" cap="flat">
              <a:noFill/>
              <a:miter lim="400000"/>
            </a:ln>
            <a:effectLst>
              <a:outerShdw blurRad="63500" sx="102000" sy="102000" algn="ctr" rotWithShape="0">
                <a:prstClr val="black">
                  <a:alpha val="40000"/>
                </a:prstClr>
              </a:outerShdw>
            </a:effectLst>
          </p:spPr>
        </p:pic>
      </p:grpSp>
      <p:grpSp>
        <p:nvGrpSpPr>
          <p:cNvPr id="264" name="组合 263">
            <a:extLst>
              <a:ext uri="{FF2B5EF4-FFF2-40B4-BE49-F238E27FC236}">
                <a16:creationId xmlns:a16="http://schemas.microsoft.com/office/drawing/2014/main" id="{C44309AA-A07B-4992-9262-3F5242D5C711}"/>
              </a:ext>
            </a:extLst>
          </p:cNvPr>
          <p:cNvGrpSpPr/>
          <p:nvPr/>
        </p:nvGrpSpPr>
        <p:grpSpPr>
          <a:xfrm>
            <a:off x="6221834" y="2711864"/>
            <a:ext cx="3157500" cy="3739618"/>
            <a:chOff x="6221834" y="2711864"/>
            <a:chExt cx="3157500" cy="3739618"/>
          </a:xfrm>
        </p:grpSpPr>
        <p:grpSp>
          <p:nvGrpSpPr>
            <p:cNvPr id="213" name="组合 212">
              <a:extLst>
                <a:ext uri="{FF2B5EF4-FFF2-40B4-BE49-F238E27FC236}">
                  <a16:creationId xmlns:a16="http://schemas.microsoft.com/office/drawing/2014/main" id="{130D8467-0D80-4F8B-BCE0-63CE215C1C18}"/>
                </a:ext>
              </a:extLst>
            </p:cNvPr>
            <p:cNvGrpSpPr/>
            <p:nvPr/>
          </p:nvGrpSpPr>
          <p:grpSpPr>
            <a:xfrm>
              <a:off x="6221834" y="2711864"/>
              <a:ext cx="3157500" cy="3739618"/>
              <a:chOff x="1611475" y="1395428"/>
              <a:chExt cx="3157500" cy="3739618"/>
            </a:xfrm>
          </p:grpSpPr>
          <p:sp>
            <p:nvSpPr>
              <p:cNvPr id="214" name="椭圆 213">
                <a:extLst>
                  <a:ext uri="{FF2B5EF4-FFF2-40B4-BE49-F238E27FC236}">
                    <a16:creationId xmlns:a16="http://schemas.microsoft.com/office/drawing/2014/main" id="{06DC0773-851A-4155-9D05-3F7D87FCCFC9}"/>
                  </a:ext>
                </a:extLst>
              </p:cNvPr>
              <p:cNvSpPr/>
              <p:nvPr/>
            </p:nvSpPr>
            <p:spPr>
              <a:xfrm>
                <a:off x="1611475" y="1395428"/>
                <a:ext cx="2160000" cy="2160000"/>
              </a:xfrm>
              <a:prstGeom prst="ellipse">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5" name="矩形 214">
                <a:extLst>
                  <a:ext uri="{FF2B5EF4-FFF2-40B4-BE49-F238E27FC236}">
                    <a16:creationId xmlns:a16="http://schemas.microsoft.com/office/drawing/2014/main" id="{8BBB45E8-FA0E-4128-8995-E01F814F46ED}"/>
                  </a:ext>
                </a:extLst>
              </p:cNvPr>
              <p:cNvSpPr/>
              <p:nvPr/>
            </p:nvSpPr>
            <p:spPr>
              <a:xfrm>
                <a:off x="2259133" y="2077521"/>
                <a:ext cx="2509842" cy="3057525"/>
              </a:xfrm>
              <a:prstGeom prst="rect">
                <a:avLst/>
              </a:prstGeom>
              <a:solidFill>
                <a:schemeClr val="bg1"/>
              </a:solidFill>
              <a:ln w="19050">
                <a:solidFill>
                  <a:srgbClr val="1A6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6" name="文本框 215">
                <a:extLst>
                  <a:ext uri="{FF2B5EF4-FFF2-40B4-BE49-F238E27FC236}">
                    <a16:creationId xmlns:a16="http://schemas.microsoft.com/office/drawing/2014/main" id="{AA417020-70A7-48AA-AB07-B6FA9845993F}"/>
                  </a:ext>
                </a:extLst>
              </p:cNvPr>
              <p:cNvSpPr txBox="1"/>
              <p:nvPr/>
            </p:nvSpPr>
            <p:spPr>
              <a:xfrm>
                <a:off x="3593144" y="2867999"/>
                <a:ext cx="11194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C3D50"/>
                  </a:solidFill>
                  <a:effectLst/>
                  <a:uLnTx/>
                  <a:uFillTx/>
                  <a:latin typeface="微软雅黑" panose="020B0503020204020204" pitchFamily="34" charset="-122"/>
                  <a:ea typeface="微软雅黑" panose="020B0503020204020204" pitchFamily="34" charset="-122"/>
                  <a:cs typeface="+mn-cs"/>
                </a:endParaRPr>
              </a:p>
            </p:txBody>
          </p:sp>
          <p:sp>
            <p:nvSpPr>
              <p:cNvPr id="217" name="文本框 216">
                <a:extLst>
                  <a:ext uri="{FF2B5EF4-FFF2-40B4-BE49-F238E27FC236}">
                    <a16:creationId xmlns:a16="http://schemas.microsoft.com/office/drawing/2014/main" id="{23231785-6662-4241-8EB9-6542E3BBD348}"/>
                  </a:ext>
                </a:extLst>
              </p:cNvPr>
              <p:cNvSpPr txBox="1"/>
              <p:nvPr/>
            </p:nvSpPr>
            <p:spPr>
              <a:xfrm>
                <a:off x="2259133" y="3473513"/>
                <a:ext cx="2395151"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1953</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年生，四川成都人</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博士 教授 博士生导师</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国务院政府特殊津贴专家</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四川省学术和技术带头人</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省社会科学重点研究基地</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美学与美育研究中心主任</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218" name="组合 217">
                <a:extLst>
                  <a:ext uri="{FF2B5EF4-FFF2-40B4-BE49-F238E27FC236}">
                    <a16:creationId xmlns:a16="http://schemas.microsoft.com/office/drawing/2014/main" id="{82DCD0C6-7020-44FF-8683-76231D21932D}"/>
                  </a:ext>
                </a:extLst>
              </p:cNvPr>
              <p:cNvGrpSpPr/>
              <p:nvPr/>
            </p:nvGrpSpPr>
            <p:grpSpPr>
              <a:xfrm>
                <a:off x="4191256" y="2228893"/>
                <a:ext cx="467574" cy="444896"/>
                <a:chOff x="4191256" y="2228893"/>
                <a:chExt cx="467574" cy="444896"/>
              </a:xfrm>
              <a:solidFill>
                <a:srgbClr val="1A6444"/>
              </a:solidFill>
            </p:grpSpPr>
            <p:sp>
              <p:nvSpPr>
                <p:cNvPr id="222" name="椭圆 221">
                  <a:extLst>
                    <a:ext uri="{FF2B5EF4-FFF2-40B4-BE49-F238E27FC236}">
                      <a16:creationId xmlns:a16="http://schemas.microsoft.com/office/drawing/2014/main" id="{E01B601F-AB6E-4566-96A8-70B237579AD6}"/>
                    </a:ext>
                  </a:extLst>
                </p:cNvPr>
                <p:cNvSpPr/>
                <p:nvPr/>
              </p:nvSpPr>
              <p:spPr>
                <a:xfrm rot="5400000" flipH="1">
                  <a:off x="4603874"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3" name="椭圆 222">
                  <a:extLst>
                    <a:ext uri="{FF2B5EF4-FFF2-40B4-BE49-F238E27FC236}">
                      <a16:creationId xmlns:a16="http://schemas.microsoft.com/office/drawing/2014/main" id="{9678DC36-05F5-47E7-BE64-FB67FC2208DA}"/>
                    </a:ext>
                  </a:extLst>
                </p:cNvPr>
                <p:cNvSpPr/>
                <p:nvPr/>
              </p:nvSpPr>
              <p:spPr>
                <a:xfrm rot="5400000" flipH="1">
                  <a:off x="4500719"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4" name="椭圆 223">
                  <a:extLst>
                    <a:ext uri="{FF2B5EF4-FFF2-40B4-BE49-F238E27FC236}">
                      <a16:creationId xmlns:a16="http://schemas.microsoft.com/office/drawing/2014/main" id="{34D5C47E-CB02-45D4-97EB-1C479F36DEEB}"/>
                    </a:ext>
                  </a:extLst>
                </p:cNvPr>
                <p:cNvSpPr/>
                <p:nvPr/>
              </p:nvSpPr>
              <p:spPr>
                <a:xfrm rot="5400000" flipH="1">
                  <a:off x="4397565"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5" name="椭圆 224">
                  <a:extLst>
                    <a:ext uri="{FF2B5EF4-FFF2-40B4-BE49-F238E27FC236}">
                      <a16:creationId xmlns:a16="http://schemas.microsoft.com/office/drawing/2014/main" id="{240A563E-4913-457A-A97D-100DA8A7AAFA}"/>
                    </a:ext>
                  </a:extLst>
                </p:cNvPr>
                <p:cNvSpPr/>
                <p:nvPr/>
              </p:nvSpPr>
              <p:spPr>
                <a:xfrm rot="5400000" flipH="1">
                  <a:off x="4294411"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6" name="椭圆 225">
                  <a:extLst>
                    <a:ext uri="{FF2B5EF4-FFF2-40B4-BE49-F238E27FC236}">
                      <a16:creationId xmlns:a16="http://schemas.microsoft.com/office/drawing/2014/main" id="{4D48C4E8-B574-4AB8-A1E6-FEB69F71AC0F}"/>
                    </a:ext>
                  </a:extLst>
                </p:cNvPr>
                <p:cNvSpPr/>
                <p:nvPr/>
              </p:nvSpPr>
              <p:spPr>
                <a:xfrm rot="5400000" flipH="1">
                  <a:off x="4191256"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7" name="椭圆 226">
                  <a:extLst>
                    <a:ext uri="{FF2B5EF4-FFF2-40B4-BE49-F238E27FC236}">
                      <a16:creationId xmlns:a16="http://schemas.microsoft.com/office/drawing/2014/main" id="{01F379B1-E2D3-4961-87F7-DC9BC7098233}"/>
                    </a:ext>
                  </a:extLst>
                </p:cNvPr>
                <p:cNvSpPr/>
                <p:nvPr/>
              </p:nvSpPr>
              <p:spPr>
                <a:xfrm rot="5400000" flipH="1">
                  <a:off x="4603874"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8" name="椭圆 227">
                  <a:extLst>
                    <a:ext uri="{FF2B5EF4-FFF2-40B4-BE49-F238E27FC236}">
                      <a16:creationId xmlns:a16="http://schemas.microsoft.com/office/drawing/2014/main" id="{63FBF444-ACC5-4940-8B23-AE79215E2700}"/>
                    </a:ext>
                  </a:extLst>
                </p:cNvPr>
                <p:cNvSpPr/>
                <p:nvPr/>
              </p:nvSpPr>
              <p:spPr>
                <a:xfrm rot="5400000" flipH="1">
                  <a:off x="4609268"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9" name="椭圆 228">
                  <a:extLst>
                    <a:ext uri="{FF2B5EF4-FFF2-40B4-BE49-F238E27FC236}">
                      <a16:creationId xmlns:a16="http://schemas.microsoft.com/office/drawing/2014/main" id="{C40E8784-F3B6-43E7-B930-2CBF50C3BAEF}"/>
                    </a:ext>
                  </a:extLst>
                </p:cNvPr>
                <p:cNvSpPr/>
                <p:nvPr/>
              </p:nvSpPr>
              <p:spPr>
                <a:xfrm rot="5400000" flipH="1">
                  <a:off x="4607923" y="2528658"/>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0" name="椭圆 229">
                  <a:extLst>
                    <a:ext uri="{FF2B5EF4-FFF2-40B4-BE49-F238E27FC236}">
                      <a16:creationId xmlns:a16="http://schemas.microsoft.com/office/drawing/2014/main" id="{8496E125-9412-4B5A-8BA6-C97D44C5386F}"/>
                    </a:ext>
                  </a:extLst>
                </p:cNvPr>
                <p:cNvSpPr/>
                <p:nvPr/>
              </p:nvSpPr>
              <p:spPr>
                <a:xfrm rot="5400000" flipH="1">
                  <a:off x="4609266" y="2624227"/>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1" name="椭圆 230">
                  <a:extLst>
                    <a:ext uri="{FF2B5EF4-FFF2-40B4-BE49-F238E27FC236}">
                      <a16:creationId xmlns:a16="http://schemas.microsoft.com/office/drawing/2014/main" id="{CED2183B-A53E-4DEE-ACBF-86A7AC3D0335}"/>
                    </a:ext>
                  </a:extLst>
                </p:cNvPr>
                <p:cNvSpPr/>
                <p:nvPr/>
              </p:nvSpPr>
              <p:spPr>
                <a:xfrm rot="5400000" flipH="1">
                  <a:off x="4499171"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2" name="椭圆 231">
                  <a:extLst>
                    <a:ext uri="{FF2B5EF4-FFF2-40B4-BE49-F238E27FC236}">
                      <a16:creationId xmlns:a16="http://schemas.microsoft.com/office/drawing/2014/main" id="{95CA5958-F7D6-4F50-8CD3-174B3EA298CE}"/>
                    </a:ext>
                  </a:extLst>
                </p:cNvPr>
                <p:cNvSpPr/>
                <p:nvPr/>
              </p:nvSpPr>
              <p:spPr>
                <a:xfrm rot="5400000" flipH="1">
                  <a:off x="4504566"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3" name="椭圆 232">
                  <a:extLst>
                    <a:ext uri="{FF2B5EF4-FFF2-40B4-BE49-F238E27FC236}">
                      <a16:creationId xmlns:a16="http://schemas.microsoft.com/office/drawing/2014/main" id="{F4D3F3F9-D490-436F-AA55-5A2DCC5C8A97}"/>
                    </a:ext>
                  </a:extLst>
                </p:cNvPr>
                <p:cNvSpPr/>
                <p:nvPr/>
              </p:nvSpPr>
              <p:spPr>
                <a:xfrm rot="5400000" flipH="1">
                  <a:off x="4503220" y="2528658"/>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4" name="椭圆 233">
                  <a:extLst>
                    <a:ext uri="{FF2B5EF4-FFF2-40B4-BE49-F238E27FC236}">
                      <a16:creationId xmlns:a16="http://schemas.microsoft.com/office/drawing/2014/main" id="{2E65A4BB-E33E-40F6-8DA5-CE653DFEDD83}"/>
                    </a:ext>
                  </a:extLst>
                </p:cNvPr>
                <p:cNvSpPr/>
                <p:nvPr/>
              </p:nvSpPr>
              <p:spPr>
                <a:xfrm rot="5400000" flipH="1">
                  <a:off x="4403287"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5" name="椭圆 234">
                  <a:extLst>
                    <a:ext uri="{FF2B5EF4-FFF2-40B4-BE49-F238E27FC236}">
                      <a16:creationId xmlns:a16="http://schemas.microsoft.com/office/drawing/2014/main" id="{4ADD460A-A387-4F8F-A572-45BE7DEE2011}"/>
                    </a:ext>
                  </a:extLst>
                </p:cNvPr>
                <p:cNvSpPr/>
                <p:nvPr/>
              </p:nvSpPr>
              <p:spPr>
                <a:xfrm rot="5400000" flipH="1">
                  <a:off x="4408681"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6" name="椭圆 235">
                  <a:extLst>
                    <a:ext uri="{FF2B5EF4-FFF2-40B4-BE49-F238E27FC236}">
                      <a16:creationId xmlns:a16="http://schemas.microsoft.com/office/drawing/2014/main" id="{5FF3322F-BA0D-4431-A24B-34E113D8DA06}"/>
                    </a:ext>
                  </a:extLst>
                </p:cNvPr>
                <p:cNvSpPr/>
                <p:nvPr/>
              </p:nvSpPr>
              <p:spPr>
                <a:xfrm rot="5400000" flipH="1">
                  <a:off x="4291419"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219" name="直接连接符 218">
                <a:extLst>
                  <a:ext uri="{FF2B5EF4-FFF2-40B4-BE49-F238E27FC236}">
                    <a16:creationId xmlns:a16="http://schemas.microsoft.com/office/drawing/2014/main" id="{4C799FAC-6894-4E7D-BD5B-C9FAA137B3D8}"/>
                  </a:ext>
                </a:extLst>
              </p:cNvPr>
              <p:cNvCxnSpPr>
                <a:cxnSpLocks/>
              </p:cNvCxnSpPr>
              <p:nvPr/>
            </p:nvCxnSpPr>
            <p:spPr>
              <a:xfrm>
                <a:off x="3695993" y="3329664"/>
                <a:ext cx="843934" cy="0"/>
              </a:xfrm>
              <a:prstGeom prst="line">
                <a:avLst/>
              </a:prstGeom>
              <a:ln w="57150">
                <a:solidFill>
                  <a:srgbClr val="1A6444"/>
                </a:solidFill>
              </a:ln>
            </p:spPr>
            <p:style>
              <a:lnRef idx="1">
                <a:schemeClr val="accent1"/>
              </a:lnRef>
              <a:fillRef idx="0">
                <a:schemeClr val="accent1"/>
              </a:fillRef>
              <a:effectRef idx="0">
                <a:schemeClr val="accent1"/>
              </a:effectRef>
              <a:fontRef idx="minor">
                <a:schemeClr val="tx1"/>
              </a:fontRef>
            </p:style>
          </p:cxnSp>
          <p:sp>
            <p:nvSpPr>
              <p:cNvPr id="221" name="文本框 220">
                <a:extLst>
                  <a:ext uri="{FF2B5EF4-FFF2-40B4-BE49-F238E27FC236}">
                    <a16:creationId xmlns:a16="http://schemas.microsoft.com/office/drawing/2014/main" id="{6060B434-EC8C-40AA-82AC-8145B667CA0E}"/>
                  </a:ext>
                </a:extLst>
              </p:cNvPr>
              <p:cNvSpPr txBox="1"/>
              <p:nvPr/>
            </p:nvSpPr>
            <p:spPr>
              <a:xfrm>
                <a:off x="3575596" y="2821832"/>
                <a:ext cx="11194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钟仕伦</a:t>
                </a:r>
              </a:p>
            </p:txBody>
          </p:sp>
        </p:grpSp>
        <p:pic>
          <p:nvPicPr>
            <p:cNvPr id="258" name="图片 257" descr="图片包含 天空, 户外, 山, 男士&#10;&#10;描述已自动生成">
              <a:extLst>
                <a:ext uri="{FF2B5EF4-FFF2-40B4-BE49-F238E27FC236}">
                  <a16:creationId xmlns:a16="http://schemas.microsoft.com/office/drawing/2014/main" id="{C6251B02-2705-4576-A470-A1D5568ED2D1}"/>
                </a:ext>
              </a:extLst>
            </p:cNvPr>
            <p:cNvPicPr>
              <a:picLocks noChangeAspect="1"/>
            </p:cNvPicPr>
            <p:nvPr/>
          </p:nvPicPr>
          <p:blipFill rotWithShape="1">
            <a:blip r:embed="rId7">
              <a:extLst>
                <a:ext uri="{28A0092B-C50C-407E-A947-70E740481C1C}">
                  <a14:useLocalDpi xmlns:a14="http://schemas.microsoft.com/office/drawing/2010/main" val="0"/>
                </a:ext>
              </a:extLst>
            </a:blip>
            <a:srcRect l="44134" t="22554" r="10928" b="9669"/>
            <a:stretch/>
          </p:blipFill>
          <p:spPr>
            <a:xfrm>
              <a:off x="6404889" y="2872087"/>
              <a:ext cx="1854000" cy="18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ln w="12700" cap="flat">
              <a:noFill/>
              <a:miter lim="400000"/>
            </a:ln>
            <a:effectLst>
              <a:outerShdw blurRad="63500" sx="102000" sy="102000" algn="ctr" rotWithShape="0">
                <a:prstClr val="black">
                  <a:alpha val="40000"/>
                </a:prstClr>
              </a:outerShdw>
            </a:effectLst>
          </p:spPr>
        </p:pic>
      </p:grpSp>
      <p:grpSp>
        <p:nvGrpSpPr>
          <p:cNvPr id="263" name="组合 262">
            <a:extLst>
              <a:ext uri="{FF2B5EF4-FFF2-40B4-BE49-F238E27FC236}">
                <a16:creationId xmlns:a16="http://schemas.microsoft.com/office/drawing/2014/main" id="{D33E267F-B13C-41B4-8A65-65CC8FD72DE0}"/>
              </a:ext>
            </a:extLst>
          </p:cNvPr>
          <p:cNvGrpSpPr/>
          <p:nvPr/>
        </p:nvGrpSpPr>
        <p:grpSpPr>
          <a:xfrm>
            <a:off x="377641" y="2711864"/>
            <a:ext cx="3157500" cy="3739618"/>
            <a:chOff x="377641" y="2711864"/>
            <a:chExt cx="3157500" cy="3739618"/>
          </a:xfrm>
        </p:grpSpPr>
        <p:grpSp>
          <p:nvGrpSpPr>
            <p:cNvPr id="117" name="组合 116">
              <a:extLst>
                <a:ext uri="{FF2B5EF4-FFF2-40B4-BE49-F238E27FC236}">
                  <a16:creationId xmlns:a16="http://schemas.microsoft.com/office/drawing/2014/main" id="{E34EB9B9-7708-4F9E-B4BC-02E483BE57C9}"/>
                </a:ext>
              </a:extLst>
            </p:cNvPr>
            <p:cNvGrpSpPr/>
            <p:nvPr/>
          </p:nvGrpSpPr>
          <p:grpSpPr>
            <a:xfrm>
              <a:off x="377641" y="2711864"/>
              <a:ext cx="3157500" cy="3739618"/>
              <a:chOff x="1611475" y="1395428"/>
              <a:chExt cx="3157500" cy="3739618"/>
            </a:xfrm>
          </p:grpSpPr>
          <p:sp>
            <p:nvSpPr>
              <p:cNvPr id="118" name="椭圆 117">
                <a:extLst>
                  <a:ext uri="{FF2B5EF4-FFF2-40B4-BE49-F238E27FC236}">
                    <a16:creationId xmlns:a16="http://schemas.microsoft.com/office/drawing/2014/main" id="{17E7400C-9A67-43AE-A307-31BB286AC46A}"/>
                  </a:ext>
                </a:extLst>
              </p:cNvPr>
              <p:cNvSpPr/>
              <p:nvPr/>
            </p:nvSpPr>
            <p:spPr>
              <a:xfrm>
                <a:off x="1611475" y="1395428"/>
                <a:ext cx="2160000" cy="2160000"/>
              </a:xfrm>
              <a:prstGeom prst="ellipse">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9" name="矩形 118">
                <a:extLst>
                  <a:ext uri="{FF2B5EF4-FFF2-40B4-BE49-F238E27FC236}">
                    <a16:creationId xmlns:a16="http://schemas.microsoft.com/office/drawing/2014/main" id="{D3A444F4-9325-4534-8265-0B438A25AB9F}"/>
                  </a:ext>
                </a:extLst>
              </p:cNvPr>
              <p:cNvSpPr/>
              <p:nvPr/>
            </p:nvSpPr>
            <p:spPr>
              <a:xfrm>
                <a:off x="2259133" y="2077521"/>
                <a:ext cx="2509842" cy="3057525"/>
              </a:xfrm>
              <a:prstGeom prst="rect">
                <a:avLst/>
              </a:prstGeom>
              <a:solidFill>
                <a:schemeClr val="bg1"/>
              </a:solidFill>
              <a:ln w="19050">
                <a:solidFill>
                  <a:srgbClr val="1A6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0" name="文本框 119">
                <a:extLst>
                  <a:ext uri="{FF2B5EF4-FFF2-40B4-BE49-F238E27FC236}">
                    <a16:creationId xmlns:a16="http://schemas.microsoft.com/office/drawing/2014/main" id="{6D9DEC56-533F-45AF-9D1A-1EC8C0C9DDB0}"/>
                  </a:ext>
                </a:extLst>
              </p:cNvPr>
              <p:cNvSpPr txBox="1"/>
              <p:nvPr/>
            </p:nvSpPr>
            <p:spPr>
              <a:xfrm>
                <a:off x="3593144" y="2867999"/>
                <a:ext cx="11194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C3D50"/>
                  </a:solidFill>
                  <a:effectLst/>
                  <a:uLnTx/>
                  <a:uFillTx/>
                  <a:latin typeface="微软雅黑" panose="020B0503020204020204" pitchFamily="34" charset="-122"/>
                  <a:ea typeface="微软雅黑" panose="020B0503020204020204" pitchFamily="34" charset="-122"/>
                  <a:cs typeface="+mn-cs"/>
                </a:endParaRPr>
              </a:p>
            </p:txBody>
          </p:sp>
          <p:sp>
            <p:nvSpPr>
              <p:cNvPr id="121" name="文本框 120">
                <a:extLst>
                  <a:ext uri="{FF2B5EF4-FFF2-40B4-BE49-F238E27FC236}">
                    <a16:creationId xmlns:a16="http://schemas.microsoft.com/office/drawing/2014/main" id="{0E185B10-CD76-4081-9F94-E19FF8AF7544}"/>
                  </a:ext>
                </a:extLst>
              </p:cNvPr>
              <p:cNvSpPr txBox="1"/>
              <p:nvPr/>
            </p:nvSpPr>
            <p:spPr>
              <a:xfrm>
                <a:off x="2259133" y="3473513"/>
                <a:ext cx="2395151" cy="138499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1956</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年生，四川峨眉人教授</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 国家有突出贡献中青年专家</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百千万人才工程 一二层次</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国务院政府特殊津贴专家</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美国</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物理评论</a:t>
                </a:r>
                <a:r>
                  <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等评审员</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四川省物理学会副理事长</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22" name="组合 121">
                <a:extLst>
                  <a:ext uri="{FF2B5EF4-FFF2-40B4-BE49-F238E27FC236}">
                    <a16:creationId xmlns:a16="http://schemas.microsoft.com/office/drawing/2014/main" id="{67EC385A-416B-46E0-AEED-41FFC492A89F}"/>
                  </a:ext>
                </a:extLst>
              </p:cNvPr>
              <p:cNvGrpSpPr/>
              <p:nvPr/>
            </p:nvGrpSpPr>
            <p:grpSpPr>
              <a:xfrm>
                <a:off x="4191256" y="2228893"/>
                <a:ext cx="467574" cy="444896"/>
                <a:chOff x="4191256" y="2228893"/>
                <a:chExt cx="467574" cy="444896"/>
              </a:xfrm>
              <a:solidFill>
                <a:srgbClr val="1A6444"/>
              </a:solidFill>
            </p:grpSpPr>
            <p:sp>
              <p:nvSpPr>
                <p:cNvPr id="126" name="椭圆 125">
                  <a:extLst>
                    <a:ext uri="{FF2B5EF4-FFF2-40B4-BE49-F238E27FC236}">
                      <a16:creationId xmlns:a16="http://schemas.microsoft.com/office/drawing/2014/main" id="{D2A6FAB7-99E6-4A19-A8F4-68A5752F76E6}"/>
                    </a:ext>
                  </a:extLst>
                </p:cNvPr>
                <p:cNvSpPr/>
                <p:nvPr/>
              </p:nvSpPr>
              <p:spPr>
                <a:xfrm rot="5400000" flipH="1">
                  <a:off x="4603874"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7" name="椭圆 126">
                  <a:extLst>
                    <a:ext uri="{FF2B5EF4-FFF2-40B4-BE49-F238E27FC236}">
                      <a16:creationId xmlns:a16="http://schemas.microsoft.com/office/drawing/2014/main" id="{49024C08-CCFC-46A5-BDC6-05E0AB2A55E9}"/>
                    </a:ext>
                  </a:extLst>
                </p:cNvPr>
                <p:cNvSpPr/>
                <p:nvPr/>
              </p:nvSpPr>
              <p:spPr>
                <a:xfrm rot="5400000" flipH="1">
                  <a:off x="4500719"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8" name="椭圆 127">
                  <a:extLst>
                    <a:ext uri="{FF2B5EF4-FFF2-40B4-BE49-F238E27FC236}">
                      <a16:creationId xmlns:a16="http://schemas.microsoft.com/office/drawing/2014/main" id="{7708CE61-AB3E-42E3-948E-072D9B9DE22F}"/>
                    </a:ext>
                  </a:extLst>
                </p:cNvPr>
                <p:cNvSpPr/>
                <p:nvPr/>
              </p:nvSpPr>
              <p:spPr>
                <a:xfrm rot="5400000" flipH="1">
                  <a:off x="4397565"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9" name="椭圆 128">
                  <a:extLst>
                    <a:ext uri="{FF2B5EF4-FFF2-40B4-BE49-F238E27FC236}">
                      <a16:creationId xmlns:a16="http://schemas.microsoft.com/office/drawing/2014/main" id="{D81141E7-4262-4FA4-B3F7-1D1DD3B37F3D}"/>
                    </a:ext>
                  </a:extLst>
                </p:cNvPr>
                <p:cNvSpPr/>
                <p:nvPr/>
              </p:nvSpPr>
              <p:spPr>
                <a:xfrm rot="5400000" flipH="1">
                  <a:off x="4294411"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0" name="椭圆 129">
                  <a:extLst>
                    <a:ext uri="{FF2B5EF4-FFF2-40B4-BE49-F238E27FC236}">
                      <a16:creationId xmlns:a16="http://schemas.microsoft.com/office/drawing/2014/main" id="{D68CE77F-FBDE-472E-B4AF-537ECBCAB791}"/>
                    </a:ext>
                  </a:extLst>
                </p:cNvPr>
                <p:cNvSpPr/>
                <p:nvPr/>
              </p:nvSpPr>
              <p:spPr>
                <a:xfrm rot="5400000" flipH="1">
                  <a:off x="4191256" y="2228893"/>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1" name="椭圆 130">
                  <a:extLst>
                    <a:ext uri="{FF2B5EF4-FFF2-40B4-BE49-F238E27FC236}">
                      <a16:creationId xmlns:a16="http://schemas.microsoft.com/office/drawing/2014/main" id="{8FC697C9-06E4-42BD-A166-2484A885CFDA}"/>
                    </a:ext>
                  </a:extLst>
                </p:cNvPr>
                <p:cNvSpPr/>
                <p:nvPr/>
              </p:nvSpPr>
              <p:spPr>
                <a:xfrm rot="5400000" flipH="1">
                  <a:off x="4603874"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2" name="椭圆 131">
                  <a:extLst>
                    <a:ext uri="{FF2B5EF4-FFF2-40B4-BE49-F238E27FC236}">
                      <a16:creationId xmlns:a16="http://schemas.microsoft.com/office/drawing/2014/main" id="{C01FBEEA-B9B8-46BB-A6F0-46DC7FF47ADE}"/>
                    </a:ext>
                  </a:extLst>
                </p:cNvPr>
                <p:cNvSpPr/>
                <p:nvPr/>
              </p:nvSpPr>
              <p:spPr>
                <a:xfrm rot="5400000" flipH="1">
                  <a:off x="4609268"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3" name="椭圆 132">
                  <a:extLst>
                    <a:ext uri="{FF2B5EF4-FFF2-40B4-BE49-F238E27FC236}">
                      <a16:creationId xmlns:a16="http://schemas.microsoft.com/office/drawing/2014/main" id="{4CFD56F2-7645-41B9-AC08-47E3E0437AB9}"/>
                    </a:ext>
                  </a:extLst>
                </p:cNvPr>
                <p:cNvSpPr/>
                <p:nvPr/>
              </p:nvSpPr>
              <p:spPr>
                <a:xfrm rot="5400000" flipH="1">
                  <a:off x="4607923" y="2528658"/>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4" name="椭圆 133">
                  <a:extLst>
                    <a:ext uri="{FF2B5EF4-FFF2-40B4-BE49-F238E27FC236}">
                      <a16:creationId xmlns:a16="http://schemas.microsoft.com/office/drawing/2014/main" id="{B4B20B2B-CC7F-4A84-B071-4F6B77572F4D}"/>
                    </a:ext>
                  </a:extLst>
                </p:cNvPr>
                <p:cNvSpPr/>
                <p:nvPr/>
              </p:nvSpPr>
              <p:spPr>
                <a:xfrm rot="5400000" flipH="1">
                  <a:off x="4609266" y="2624227"/>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5" name="椭圆 134">
                  <a:extLst>
                    <a:ext uri="{FF2B5EF4-FFF2-40B4-BE49-F238E27FC236}">
                      <a16:creationId xmlns:a16="http://schemas.microsoft.com/office/drawing/2014/main" id="{34223316-9938-435C-BBEE-96E1DFB46704}"/>
                    </a:ext>
                  </a:extLst>
                </p:cNvPr>
                <p:cNvSpPr/>
                <p:nvPr/>
              </p:nvSpPr>
              <p:spPr>
                <a:xfrm rot="5400000" flipH="1">
                  <a:off x="4499171"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6" name="椭圆 135">
                  <a:extLst>
                    <a:ext uri="{FF2B5EF4-FFF2-40B4-BE49-F238E27FC236}">
                      <a16:creationId xmlns:a16="http://schemas.microsoft.com/office/drawing/2014/main" id="{601C0954-F35A-45A8-BAA5-EB13C16BBBAB}"/>
                    </a:ext>
                  </a:extLst>
                </p:cNvPr>
                <p:cNvSpPr/>
                <p:nvPr/>
              </p:nvSpPr>
              <p:spPr>
                <a:xfrm rot="5400000" flipH="1">
                  <a:off x="4504566"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7" name="椭圆 136">
                  <a:extLst>
                    <a:ext uri="{FF2B5EF4-FFF2-40B4-BE49-F238E27FC236}">
                      <a16:creationId xmlns:a16="http://schemas.microsoft.com/office/drawing/2014/main" id="{94E30A33-1BD7-439C-AA04-BFA961D45305}"/>
                    </a:ext>
                  </a:extLst>
                </p:cNvPr>
                <p:cNvSpPr/>
                <p:nvPr/>
              </p:nvSpPr>
              <p:spPr>
                <a:xfrm rot="5400000" flipH="1">
                  <a:off x="4503220" y="2528658"/>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8" name="椭圆 137">
                  <a:extLst>
                    <a:ext uri="{FF2B5EF4-FFF2-40B4-BE49-F238E27FC236}">
                      <a16:creationId xmlns:a16="http://schemas.microsoft.com/office/drawing/2014/main" id="{BD191AB4-A518-4D3B-B7E6-85B0699A23DA}"/>
                    </a:ext>
                  </a:extLst>
                </p:cNvPr>
                <p:cNvSpPr/>
                <p:nvPr/>
              </p:nvSpPr>
              <p:spPr>
                <a:xfrm rot="5400000" flipH="1">
                  <a:off x="4403287"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9" name="椭圆 138">
                  <a:extLst>
                    <a:ext uri="{FF2B5EF4-FFF2-40B4-BE49-F238E27FC236}">
                      <a16:creationId xmlns:a16="http://schemas.microsoft.com/office/drawing/2014/main" id="{3AE2024A-858B-4875-9D03-813277D5EFC4}"/>
                    </a:ext>
                  </a:extLst>
                </p:cNvPr>
                <p:cNvSpPr/>
                <p:nvPr/>
              </p:nvSpPr>
              <p:spPr>
                <a:xfrm rot="5400000" flipH="1">
                  <a:off x="4408681" y="2433089"/>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0" name="椭圆 139">
                  <a:extLst>
                    <a:ext uri="{FF2B5EF4-FFF2-40B4-BE49-F238E27FC236}">
                      <a16:creationId xmlns:a16="http://schemas.microsoft.com/office/drawing/2014/main" id="{D58A8BAE-FAE0-4400-9B96-B81A8F180E38}"/>
                    </a:ext>
                  </a:extLst>
                </p:cNvPr>
                <p:cNvSpPr/>
                <p:nvPr/>
              </p:nvSpPr>
              <p:spPr>
                <a:xfrm rot="5400000" flipH="1">
                  <a:off x="4291419" y="2332926"/>
                  <a:ext cx="49562" cy="495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123" name="直接连接符 122">
                <a:extLst>
                  <a:ext uri="{FF2B5EF4-FFF2-40B4-BE49-F238E27FC236}">
                    <a16:creationId xmlns:a16="http://schemas.microsoft.com/office/drawing/2014/main" id="{BB1262B3-76A3-4C79-BCDA-DA6DBE905490}"/>
                  </a:ext>
                </a:extLst>
              </p:cNvPr>
              <p:cNvCxnSpPr>
                <a:cxnSpLocks/>
              </p:cNvCxnSpPr>
              <p:nvPr/>
            </p:nvCxnSpPr>
            <p:spPr>
              <a:xfrm>
                <a:off x="3695993" y="3329664"/>
                <a:ext cx="843934" cy="0"/>
              </a:xfrm>
              <a:prstGeom prst="line">
                <a:avLst/>
              </a:prstGeom>
              <a:ln w="57150">
                <a:solidFill>
                  <a:srgbClr val="1A6444"/>
                </a:solidFill>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1DCD4198-8340-43DE-BA5E-0D042156CF47}"/>
                  </a:ext>
                </a:extLst>
              </p:cNvPr>
              <p:cNvSpPr txBox="1"/>
              <p:nvPr/>
            </p:nvSpPr>
            <p:spPr>
              <a:xfrm>
                <a:off x="3597663" y="2821832"/>
                <a:ext cx="11149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A6444"/>
                    </a:solidFill>
                    <a:effectLst/>
                    <a:uLnTx/>
                    <a:uFillTx/>
                    <a:latin typeface="微软雅黑" panose="020B0503020204020204" pitchFamily="34" charset="-122"/>
                    <a:ea typeface="微软雅黑" panose="020B0503020204020204" pitchFamily="34" charset="-122"/>
                    <a:cs typeface="+mn-cs"/>
                  </a:rPr>
                  <a:t>余万伦</a:t>
                </a:r>
              </a:p>
            </p:txBody>
          </p:sp>
        </p:grpSp>
        <p:pic>
          <p:nvPicPr>
            <p:cNvPr id="260" name="图片 259" descr="图片包含 人员, 橱柜, 室内, 餐桌&#10;&#10;描述已自动生成">
              <a:extLst>
                <a:ext uri="{FF2B5EF4-FFF2-40B4-BE49-F238E27FC236}">
                  <a16:creationId xmlns:a16="http://schemas.microsoft.com/office/drawing/2014/main" id="{9CDCF6A3-87D0-42AA-883C-B44A3C6584C3}"/>
                </a:ext>
              </a:extLst>
            </p:cNvPr>
            <p:cNvPicPr>
              <a:picLocks noChangeAspect="1"/>
            </p:cNvPicPr>
            <p:nvPr/>
          </p:nvPicPr>
          <p:blipFill rotWithShape="1">
            <a:blip r:embed="rId8">
              <a:extLst>
                <a:ext uri="{28A0092B-C50C-407E-A947-70E740481C1C}">
                  <a14:useLocalDpi xmlns:a14="http://schemas.microsoft.com/office/drawing/2010/main" val="0"/>
                </a:ext>
              </a:extLst>
            </a:blip>
            <a:srcRect l="17548" t="1520" r="22255" b="8184"/>
            <a:stretch/>
          </p:blipFill>
          <p:spPr>
            <a:xfrm>
              <a:off x="530641" y="2872087"/>
              <a:ext cx="1854000" cy="18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ln w="12700" cap="flat">
              <a:noFill/>
              <a:miter lim="400000"/>
            </a:ln>
            <a:effectLst>
              <a:outerShdw blurRad="63500" sx="102000" sy="102000" algn="ctr" rotWithShape="0">
                <a:prstClr val="black">
                  <a:alpha val="40000"/>
                </a:prstClr>
              </a:outerShdw>
            </a:effectLst>
          </p:spPr>
        </p:pic>
      </p:grpSp>
      <p:sp>
        <p:nvSpPr>
          <p:cNvPr id="146" name="文本框 145">
            <a:extLst>
              <a:ext uri="{FF2B5EF4-FFF2-40B4-BE49-F238E27FC236}">
                <a16:creationId xmlns:a16="http://schemas.microsoft.com/office/drawing/2014/main" id="{12771FBB-0A2F-423F-8346-0E172E2F817C}"/>
              </a:ext>
            </a:extLst>
          </p:cNvPr>
          <p:cNvSpPr txBox="1"/>
          <p:nvPr/>
        </p:nvSpPr>
        <p:spPr>
          <a:xfrm>
            <a:off x="9798392" y="5891838"/>
            <a:ext cx="212130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w="3175">
                  <a:solidFill>
                    <a:srgbClr val="1A7F57"/>
                  </a:solidFill>
                </a:ln>
                <a:solidFill>
                  <a:schemeClr val="bg1"/>
                </a:solidFill>
                <a:effectLst/>
                <a:uLnTx/>
                <a:uFillTx/>
                <a:latin typeface="微软雅黑" panose="020B0503020204020204" pitchFamily="34" charset="-122"/>
                <a:ea typeface="微软雅黑" panose="020B0503020204020204" pitchFamily="34" charset="-122"/>
              </a:rPr>
              <a:t>群像</a:t>
            </a:r>
            <a:r>
              <a:rPr kumimoji="0" lang="en-US" altLang="zh-CN" sz="3200" b="1" i="0" u="none" strike="noStrike" kern="1200" cap="none" spc="0" normalizeH="0" baseline="0" noProof="0" dirty="0">
                <a:ln w="3175">
                  <a:solidFill>
                    <a:srgbClr val="1A7F57"/>
                  </a:solid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sz="3200" b="1" i="0" u="none" strike="noStrike" kern="1200" cap="none" spc="0" normalizeH="0" baseline="0" noProof="0" dirty="0">
                <a:ln w="3175">
                  <a:solidFill>
                    <a:srgbClr val="1A7F57"/>
                  </a:solidFill>
                </a:ln>
                <a:solidFill>
                  <a:schemeClr val="bg1"/>
                </a:solidFill>
                <a:effectLst/>
                <a:uLnTx/>
                <a:uFillTx/>
                <a:latin typeface="微软雅黑" panose="020B0503020204020204" pitchFamily="34" charset="-122"/>
                <a:ea typeface="微软雅黑" panose="020B0503020204020204" pitchFamily="34" charset="-122"/>
              </a:rPr>
              <a:t>介绍</a:t>
            </a:r>
          </a:p>
        </p:txBody>
      </p:sp>
    </p:spTree>
    <p:extLst>
      <p:ext uri="{BB962C8B-B14F-4D97-AF65-F5344CB8AC3E}">
        <p14:creationId xmlns:p14="http://schemas.microsoft.com/office/powerpoint/2010/main" val="2156356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8EB8DD1C-AFBB-4D77-A4FD-1E67422DD9F6}"/>
              </a:ext>
            </a:extLst>
          </p:cNvPr>
          <p:cNvGrpSpPr/>
          <p:nvPr/>
        </p:nvGrpSpPr>
        <p:grpSpPr>
          <a:xfrm>
            <a:off x="-241763" y="5807242"/>
            <a:ext cx="12675526" cy="1421955"/>
            <a:chOff x="-19050" y="5417428"/>
            <a:chExt cx="12211050" cy="1369849"/>
          </a:xfrm>
        </p:grpSpPr>
        <p:sp>
          <p:nvSpPr>
            <p:cNvPr id="28" name="矩形 1">
              <a:extLst>
                <a:ext uri="{FF2B5EF4-FFF2-40B4-BE49-F238E27FC236}">
                  <a16:creationId xmlns:a16="http://schemas.microsoft.com/office/drawing/2014/main" id="{21BA664D-E867-4775-9332-73C5FA88165D}"/>
                </a:ext>
              </a:extLst>
            </p:cNvPr>
            <p:cNvSpPr/>
            <p:nvPr/>
          </p:nvSpPr>
          <p:spPr>
            <a:xfrm>
              <a:off x="-15240" y="5417428"/>
              <a:ext cx="12192000" cy="1331032"/>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716922">
                  <a:moveTo>
                    <a:pt x="0" y="164222"/>
                  </a:moveTo>
                  <a:cubicBezTo>
                    <a:pt x="1380490" y="-163438"/>
                    <a:pt x="2411730" y="34682"/>
                    <a:pt x="3535680" y="446162"/>
                  </a:cubicBezTo>
                  <a:cubicBezTo>
                    <a:pt x="4659630" y="857642"/>
                    <a:pt x="6215380" y="1308492"/>
                    <a:pt x="7658100" y="1261502"/>
                  </a:cubicBezTo>
                  <a:cubicBezTo>
                    <a:pt x="9100820" y="1214512"/>
                    <a:pt x="11380470" y="-122798"/>
                    <a:pt x="12192000" y="164222"/>
                  </a:cubicBezTo>
                  <a:lnTo>
                    <a:pt x="12192000" y="2716922"/>
                  </a:lnTo>
                  <a:lnTo>
                    <a:pt x="0" y="2716922"/>
                  </a:lnTo>
                  <a:lnTo>
                    <a:pt x="0" y="164222"/>
                  </a:lnTo>
                  <a:close/>
                </a:path>
              </a:pathLst>
            </a:custGeom>
            <a:solidFill>
              <a:srgbClr val="1F9565">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矩形 1">
              <a:extLst>
                <a:ext uri="{FF2B5EF4-FFF2-40B4-BE49-F238E27FC236}">
                  <a16:creationId xmlns:a16="http://schemas.microsoft.com/office/drawing/2014/main" id="{7F873E8C-48EB-4B29-BF2E-9BA95A9ACB8D}"/>
                </a:ext>
              </a:extLst>
            </p:cNvPr>
            <p:cNvSpPr/>
            <p:nvPr/>
          </p:nvSpPr>
          <p:spPr>
            <a:xfrm>
              <a:off x="0" y="5581650"/>
              <a:ext cx="12192000" cy="1166810"/>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552700">
                  <a:moveTo>
                    <a:pt x="0" y="0"/>
                  </a:moveTo>
                  <a:cubicBezTo>
                    <a:pt x="626110" y="678180"/>
                    <a:pt x="2057400" y="892810"/>
                    <a:pt x="3368040" y="960120"/>
                  </a:cubicBezTo>
                  <a:cubicBezTo>
                    <a:pt x="4678680" y="1027430"/>
                    <a:pt x="6438900" y="-22860"/>
                    <a:pt x="7863840" y="403860"/>
                  </a:cubicBezTo>
                  <a:cubicBezTo>
                    <a:pt x="9288780" y="830580"/>
                    <a:pt x="11601450" y="817880"/>
                    <a:pt x="12192000" y="0"/>
                  </a:cubicBezTo>
                  <a:lnTo>
                    <a:pt x="12192000" y="2552700"/>
                  </a:lnTo>
                  <a:lnTo>
                    <a:pt x="0" y="2552700"/>
                  </a:lnTo>
                  <a:lnTo>
                    <a:pt x="0" y="0"/>
                  </a:lnTo>
                  <a:close/>
                </a:path>
              </a:pathLst>
            </a:custGeom>
            <a:solidFill>
              <a:srgbClr val="26B87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矩形 1">
              <a:extLst>
                <a:ext uri="{FF2B5EF4-FFF2-40B4-BE49-F238E27FC236}">
                  <a16:creationId xmlns:a16="http://schemas.microsoft.com/office/drawing/2014/main" id="{E73ADA69-FAD2-4F17-9088-6DF958DBE281}"/>
                </a:ext>
              </a:extLst>
            </p:cNvPr>
            <p:cNvSpPr/>
            <p:nvPr/>
          </p:nvSpPr>
          <p:spPr>
            <a:xfrm>
              <a:off x="-19050" y="5581650"/>
              <a:ext cx="12199620" cy="1205627"/>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787640 w 12199620"/>
                <a:gd name="connsiteY2" fmla="*/ 12039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581400 w 12199620"/>
                <a:gd name="connsiteY1" fmla="*/ 7467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9745980 w 12199620"/>
                <a:gd name="connsiteY3" fmla="*/ 1348739 h 2552700"/>
                <a:gd name="connsiteX4" fmla="*/ 12199620 w 12199620"/>
                <a:gd name="connsiteY4" fmla="*/ 236220 h 2552700"/>
                <a:gd name="connsiteX5" fmla="*/ 12192000 w 12199620"/>
                <a:gd name="connsiteY5" fmla="*/ 2552700 h 2552700"/>
                <a:gd name="connsiteX6" fmla="*/ 0 w 12199620"/>
                <a:gd name="connsiteY6" fmla="*/ 2552700 h 2552700"/>
                <a:gd name="connsiteX7" fmla="*/ 0 w 12199620"/>
                <a:gd name="connsiteY7"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9620" h="2552700">
                  <a:moveTo>
                    <a:pt x="0" y="0"/>
                  </a:moveTo>
                  <a:cubicBezTo>
                    <a:pt x="626110" y="678180"/>
                    <a:pt x="1818640" y="1031240"/>
                    <a:pt x="3832860" y="571500"/>
                  </a:cubicBezTo>
                  <a:cubicBezTo>
                    <a:pt x="5847080" y="111760"/>
                    <a:pt x="7627620" y="1366520"/>
                    <a:pt x="9022080" y="1310640"/>
                  </a:cubicBezTo>
                  <a:cubicBezTo>
                    <a:pt x="10416540" y="1254760"/>
                    <a:pt x="12016740" y="483870"/>
                    <a:pt x="12199620" y="236220"/>
                  </a:cubicBezTo>
                  <a:lnTo>
                    <a:pt x="12192000" y="2552700"/>
                  </a:lnTo>
                  <a:lnTo>
                    <a:pt x="0" y="2552700"/>
                  </a:lnTo>
                  <a:lnTo>
                    <a:pt x="0" y="0"/>
                  </a:lnTo>
                  <a:close/>
                </a:path>
              </a:pathLst>
            </a:custGeom>
            <a:solidFill>
              <a:srgbClr val="1A7F57">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4" name="组合 3">
            <a:extLst>
              <a:ext uri="{FF2B5EF4-FFF2-40B4-BE49-F238E27FC236}">
                <a16:creationId xmlns:a16="http://schemas.microsoft.com/office/drawing/2014/main" id="{7C43E3FF-CB64-42D9-85F0-DDDBB7EA8C79}"/>
              </a:ext>
            </a:extLst>
          </p:cNvPr>
          <p:cNvGrpSpPr/>
          <p:nvPr/>
        </p:nvGrpSpPr>
        <p:grpSpPr>
          <a:xfrm>
            <a:off x="205424" y="314482"/>
            <a:ext cx="2803438" cy="481361"/>
            <a:chOff x="286107" y="740035"/>
            <a:chExt cx="2803438" cy="481361"/>
          </a:xfrm>
        </p:grpSpPr>
        <p:grpSp>
          <p:nvGrpSpPr>
            <p:cNvPr id="40" name="组合 39">
              <a:extLst>
                <a:ext uri="{FF2B5EF4-FFF2-40B4-BE49-F238E27FC236}">
                  <a16:creationId xmlns:a16="http://schemas.microsoft.com/office/drawing/2014/main" id="{EFDE216C-18B8-480D-9208-773B4979AE76}"/>
                </a:ext>
              </a:extLst>
            </p:cNvPr>
            <p:cNvGrpSpPr/>
            <p:nvPr/>
          </p:nvGrpSpPr>
          <p:grpSpPr>
            <a:xfrm>
              <a:off x="369236" y="740035"/>
              <a:ext cx="108000" cy="481361"/>
              <a:chOff x="7658698" y="3110431"/>
              <a:chExt cx="108000" cy="481361"/>
            </a:xfrm>
            <a:solidFill>
              <a:srgbClr val="1A7F57"/>
            </a:solidFill>
          </p:grpSpPr>
          <p:sp>
            <p:nvSpPr>
              <p:cNvPr id="44" name="L 形 43">
                <a:extLst>
                  <a:ext uri="{FF2B5EF4-FFF2-40B4-BE49-F238E27FC236}">
                    <a16:creationId xmlns:a16="http://schemas.microsoft.com/office/drawing/2014/main" id="{D4CB9CDC-6056-48A7-AF81-78AE821C1BC1}"/>
                  </a:ext>
                </a:extLst>
              </p:cNvPr>
              <p:cNvSpPr/>
              <p:nvPr/>
            </p:nvSpPr>
            <p:spPr>
              <a:xfrm rot="16200000" flipV="1">
                <a:off x="7658698" y="3483792"/>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5" name="L 形 44">
                <a:extLst>
                  <a:ext uri="{FF2B5EF4-FFF2-40B4-BE49-F238E27FC236}">
                    <a16:creationId xmlns:a16="http://schemas.microsoft.com/office/drawing/2014/main" id="{658C4119-6A35-4E30-8B15-74146C0ECDDB}"/>
                  </a:ext>
                </a:extLst>
              </p:cNvPr>
              <p:cNvSpPr/>
              <p:nvPr/>
            </p:nvSpPr>
            <p:spPr>
              <a:xfrm rot="5400000">
                <a:off x="7658698" y="3110431"/>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41" name="组合 40">
              <a:extLst>
                <a:ext uri="{FF2B5EF4-FFF2-40B4-BE49-F238E27FC236}">
                  <a16:creationId xmlns:a16="http://schemas.microsoft.com/office/drawing/2014/main" id="{4BFCC092-19F0-418D-9CD2-12088D75F3C8}"/>
                </a:ext>
              </a:extLst>
            </p:cNvPr>
            <p:cNvGrpSpPr/>
            <p:nvPr/>
          </p:nvGrpSpPr>
          <p:grpSpPr>
            <a:xfrm rot="10800000">
              <a:off x="2898707" y="740035"/>
              <a:ext cx="108000" cy="481361"/>
              <a:chOff x="7658698" y="3110431"/>
              <a:chExt cx="108000" cy="481361"/>
            </a:xfrm>
            <a:solidFill>
              <a:srgbClr val="1A7F57"/>
            </a:solidFill>
          </p:grpSpPr>
          <p:sp>
            <p:nvSpPr>
              <p:cNvPr id="42" name="L 形 41">
                <a:extLst>
                  <a:ext uri="{FF2B5EF4-FFF2-40B4-BE49-F238E27FC236}">
                    <a16:creationId xmlns:a16="http://schemas.microsoft.com/office/drawing/2014/main" id="{6268CE22-15AB-463A-96AF-755196EB61AD}"/>
                  </a:ext>
                </a:extLst>
              </p:cNvPr>
              <p:cNvSpPr/>
              <p:nvPr/>
            </p:nvSpPr>
            <p:spPr>
              <a:xfrm rot="16200000" flipV="1">
                <a:off x="7658698" y="3483792"/>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3" name="L 形 42">
                <a:extLst>
                  <a:ext uri="{FF2B5EF4-FFF2-40B4-BE49-F238E27FC236}">
                    <a16:creationId xmlns:a16="http://schemas.microsoft.com/office/drawing/2014/main" id="{68C4FAF8-0EF0-43F3-BC10-BD3CF8749636}"/>
                  </a:ext>
                </a:extLst>
              </p:cNvPr>
              <p:cNvSpPr/>
              <p:nvPr/>
            </p:nvSpPr>
            <p:spPr>
              <a:xfrm rot="5400000">
                <a:off x="7658698" y="3110431"/>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2" name="组合 1">
              <a:extLst>
                <a:ext uri="{FF2B5EF4-FFF2-40B4-BE49-F238E27FC236}">
                  <a16:creationId xmlns:a16="http://schemas.microsoft.com/office/drawing/2014/main" id="{AAE47757-80F7-4C80-8416-195FCCA854CB}"/>
                </a:ext>
              </a:extLst>
            </p:cNvPr>
            <p:cNvGrpSpPr/>
            <p:nvPr/>
          </p:nvGrpSpPr>
          <p:grpSpPr>
            <a:xfrm>
              <a:off x="286107" y="780660"/>
              <a:ext cx="2803438" cy="371715"/>
              <a:chOff x="198840" y="780660"/>
              <a:chExt cx="2803438" cy="371715"/>
            </a:xfrm>
          </p:grpSpPr>
          <p:sp>
            <p:nvSpPr>
              <p:cNvPr id="39" name="矩形: 圆角 38">
                <a:extLst>
                  <a:ext uri="{FF2B5EF4-FFF2-40B4-BE49-F238E27FC236}">
                    <a16:creationId xmlns:a16="http://schemas.microsoft.com/office/drawing/2014/main" id="{7A044A8A-C371-4B63-BA6D-342ACA5D1FCE}"/>
                  </a:ext>
                </a:extLst>
              </p:cNvPr>
              <p:cNvSpPr/>
              <p:nvPr/>
            </p:nvSpPr>
            <p:spPr>
              <a:xfrm>
                <a:off x="383514" y="809056"/>
                <a:ext cx="2434382" cy="343319"/>
              </a:xfrm>
              <a:prstGeom prst="roundRect">
                <a:avLst>
                  <a:gd name="adj" fmla="val 10329"/>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32" name="矩形 31">
                <a:extLst>
                  <a:ext uri="{FF2B5EF4-FFF2-40B4-BE49-F238E27FC236}">
                    <a16:creationId xmlns:a16="http://schemas.microsoft.com/office/drawing/2014/main" id="{5CD58FB2-59CF-475F-AE05-6298A450222B}"/>
                  </a:ext>
                </a:extLst>
              </p:cNvPr>
              <p:cNvSpPr/>
              <p:nvPr/>
            </p:nvSpPr>
            <p:spPr>
              <a:xfrm>
                <a:off x="198840" y="780660"/>
                <a:ext cx="280343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panose="020B0503020204020204" pitchFamily="34" charset="-122"/>
                    <a:ea typeface="微软雅黑" panose="020B0503020204020204" pitchFamily="34" charset="-122"/>
                  </a:rPr>
                  <a:t>四川师范大学校训</a:t>
                </a:r>
                <a:endParaRPr kumimoji="0" lang="zh-CN" altLang="en-US"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sp>
        <p:nvSpPr>
          <p:cNvPr id="5" name="矩形: 圆角 4">
            <a:extLst>
              <a:ext uri="{FF2B5EF4-FFF2-40B4-BE49-F238E27FC236}">
                <a16:creationId xmlns:a16="http://schemas.microsoft.com/office/drawing/2014/main" id="{116ADA64-620E-4BF5-A831-63B50B4F4498}"/>
              </a:ext>
            </a:extLst>
          </p:cNvPr>
          <p:cNvSpPr/>
          <p:nvPr/>
        </p:nvSpPr>
        <p:spPr>
          <a:xfrm>
            <a:off x="3277651" y="435405"/>
            <a:ext cx="9036423" cy="200241"/>
          </a:xfrm>
          <a:prstGeom prst="roundRect">
            <a:avLst/>
          </a:prstGeom>
          <a:pattFill prst="wdUpDiag">
            <a:fgClr>
              <a:srgbClr val="1A7F57"/>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7" name="组合 6">
            <a:extLst>
              <a:ext uri="{FF2B5EF4-FFF2-40B4-BE49-F238E27FC236}">
                <a16:creationId xmlns:a16="http://schemas.microsoft.com/office/drawing/2014/main" id="{C798CD96-6A27-423D-966A-AB366A091BBD}"/>
              </a:ext>
            </a:extLst>
          </p:cNvPr>
          <p:cNvGrpSpPr/>
          <p:nvPr/>
        </p:nvGrpSpPr>
        <p:grpSpPr>
          <a:xfrm>
            <a:off x="288553" y="1100182"/>
            <a:ext cx="11166699" cy="1700062"/>
            <a:chOff x="512649" y="1102234"/>
            <a:chExt cx="11166699" cy="1700062"/>
          </a:xfrm>
        </p:grpSpPr>
        <p:grpSp>
          <p:nvGrpSpPr>
            <p:cNvPr id="18" name="组合 17">
              <a:extLst>
                <a:ext uri="{FF2B5EF4-FFF2-40B4-BE49-F238E27FC236}">
                  <a16:creationId xmlns:a16="http://schemas.microsoft.com/office/drawing/2014/main" id="{A773190F-57C7-4B43-8387-B1CFAFB4DE97}"/>
                </a:ext>
              </a:extLst>
            </p:cNvPr>
            <p:cNvGrpSpPr/>
            <p:nvPr/>
          </p:nvGrpSpPr>
          <p:grpSpPr>
            <a:xfrm>
              <a:off x="512649" y="1102234"/>
              <a:ext cx="11166699" cy="1628440"/>
              <a:chOff x="512649" y="1102234"/>
              <a:chExt cx="11166699" cy="1628440"/>
            </a:xfrm>
          </p:grpSpPr>
          <p:sp>
            <p:nvSpPr>
              <p:cNvPr id="19" name="圆角矩形 7">
                <a:extLst>
                  <a:ext uri="{FF2B5EF4-FFF2-40B4-BE49-F238E27FC236}">
                    <a16:creationId xmlns:a16="http://schemas.microsoft.com/office/drawing/2014/main" id="{3871C35A-A997-4A2E-9514-C9FEFAF3408A}"/>
                  </a:ext>
                </a:extLst>
              </p:cNvPr>
              <p:cNvSpPr/>
              <p:nvPr/>
            </p:nvSpPr>
            <p:spPr>
              <a:xfrm>
                <a:off x="512649" y="1102234"/>
                <a:ext cx="11166699" cy="1628440"/>
              </a:xfrm>
              <a:prstGeom prst="roundRect">
                <a:avLst>
                  <a:gd name="adj" fmla="val 14779"/>
                </a:avLst>
              </a:prstGeom>
              <a:solidFill>
                <a:srgbClr val="FEFEFE"/>
              </a:solidFill>
              <a:ln>
                <a:noFill/>
              </a:ln>
              <a:effectLst>
                <a:outerShdw blurRad="228600" dist="38100" dir="2700000" sx="101000" sy="101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ans Light"/>
                  <a:ea typeface="思源黑体 CN Light"/>
                  <a:cs typeface="+mn-cs"/>
                </a:endParaRPr>
              </a:p>
            </p:txBody>
          </p:sp>
          <p:pic>
            <p:nvPicPr>
              <p:cNvPr id="20" name="图片 19">
                <a:extLst>
                  <a:ext uri="{FF2B5EF4-FFF2-40B4-BE49-F238E27FC236}">
                    <a16:creationId xmlns:a16="http://schemas.microsoft.com/office/drawing/2014/main" id="{EA9D9F47-8721-484C-BFDA-7F625E06E5DB}"/>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05458" y="1846820"/>
                <a:ext cx="193682" cy="139277"/>
              </a:xfrm>
              <a:prstGeom prst="rect">
                <a:avLst/>
              </a:prstGeom>
            </p:spPr>
          </p:pic>
          <p:sp>
            <p:nvSpPr>
              <p:cNvPr id="21" name="矩形 20">
                <a:extLst>
                  <a:ext uri="{FF2B5EF4-FFF2-40B4-BE49-F238E27FC236}">
                    <a16:creationId xmlns:a16="http://schemas.microsoft.com/office/drawing/2014/main" id="{16DAC637-0DB1-4F97-9A54-71D6653D9C21}"/>
                  </a:ext>
                </a:extLst>
              </p:cNvPr>
              <p:cNvSpPr/>
              <p:nvPr/>
            </p:nvSpPr>
            <p:spPr>
              <a:xfrm>
                <a:off x="1785004" y="1223961"/>
                <a:ext cx="9894344" cy="1384995"/>
              </a:xfrm>
              <a:prstGeom prst="rect">
                <a:avLst/>
              </a:prstGeom>
            </p:spPr>
            <p:txBody>
              <a:bodyPr wrap="square">
                <a:spAutoFit/>
              </a:bodyPr>
              <a:lstStyle/>
              <a:p>
                <a:pPr marL="0" marR="0" lvl="1" indent="0" algn="l" defTabSz="685800" rtl="0" eaLnBrk="1" fontAlgn="auto" latinLnBrk="0" hangingPunct="1">
                  <a:lnSpc>
                    <a:spcPct val="100000"/>
                  </a:lnSpc>
                  <a:spcBef>
                    <a:spcPts val="0"/>
                  </a:spcBef>
                  <a:spcAft>
                    <a:spcPts val="0"/>
                  </a:spcAft>
                  <a:buClr>
                    <a:prstClr val="black"/>
                  </a:buClr>
                  <a:buSzPct val="50000"/>
                  <a:buFontTx/>
                  <a:buNone/>
                  <a:tabLst/>
                  <a:defRPr/>
                </a:pPr>
                <a:r>
                  <a:rPr kumimoji="0" lang="zh-CN" altLang="en-US" sz="2400" b="0" i="0" u="none" strike="noStrike" kern="1200" cap="none" spc="0" normalizeH="0" baseline="0" noProof="0" dirty="0">
                    <a:ln>
                      <a:noFill/>
                    </a:ln>
                    <a:solidFill>
                      <a:srgbClr val="1A7F57"/>
                    </a:solidFill>
                    <a:effectLst/>
                    <a:uLnTx/>
                    <a:uFillTx/>
                    <a:latin typeface="思源宋体 Heavy" panose="02020900000000000000" pitchFamily="18" charset="-122"/>
                    <a:ea typeface="思源宋体 Heavy" panose="02020900000000000000" pitchFamily="18" charset="-122"/>
                    <a:cs typeface="+mn-cs"/>
                  </a:rPr>
                  <a:t>重德，即重视思想品德。</a:t>
                </a:r>
                <a:endParaRPr kumimoji="0" lang="en-US" altLang="zh-CN" sz="2400" b="0" i="0" u="none" strike="noStrike" kern="1200" cap="none" spc="0" normalizeH="0" baseline="0" noProof="0" dirty="0">
                  <a:ln>
                    <a:noFill/>
                  </a:ln>
                  <a:solidFill>
                    <a:srgbClr val="1A7F57"/>
                  </a:solidFill>
                  <a:effectLst/>
                  <a:uLnTx/>
                  <a:uFillTx/>
                  <a:latin typeface="思源宋体 Heavy" panose="02020900000000000000" pitchFamily="18" charset="-122"/>
                  <a:ea typeface="思源宋体 Heavy" panose="02020900000000000000" pitchFamily="18" charset="-122"/>
                  <a:cs typeface="+mn-cs"/>
                </a:endParaRPr>
              </a:p>
              <a:p>
                <a:pPr marL="0" marR="0" lvl="1" indent="0" algn="l" defTabSz="685800" rtl="0" eaLnBrk="1" fontAlgn="auto" latinLnBrk="0" hangingPunct="1">
                  <a:lnSpc>
                    <a:spcPct val="100000"/>
                  </a:lnSpc>
                  <a:spcBef>
                    <a:spcPts val="0"/>
                  </a:spcBef>
                  <a:spcAft>
                    <a:spcPts val="0"/>
                  </a:spcAft>
                  <a:buClr>
                    <a:prstClr val="black"/>
                  </a:buClr>
                  <a:buSzPct val="50000"/>
                  <a:buFontTx/>
                  <a:buNone/>
                  <a:tabLst/>
                  <a:defRPr/>
                </a:pPr>
                <a:r>
                  <a:rPr lang="zh-CN" altLang="en-US" sz="2000" dirty="0">
                    <a:solidFill>
                      <a:prstClr val="black"/>
                    </a:solidFill>
                    <a:latin typeface="微软雅黑" panose="020B0503020204020204" pitchFamily="34" charset="-122"/>
                    <a:ea typeface="微软雅黑" panose="020B0503020204020204" pitchFamily="34" charset="-122"/>
                  </a:rPr>
                  <a:t>德为人才素质之首，师生以法律和道德为行为标尺。教师要以好的品德和作风锤炼自我，并育出好品德的人才；学生要以德修身，诚信待人，未来才能革故鼎新，传承文明。要在全校培育形成良好的文明道德风尚，增强学校凝聚力和可持续发展能力。</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矩形 21">
                <a:extLst>
                  <a:ext uri="{FF2B5EF4-FFF2-40B4-BE49-F238E27FC236}">
                    <a16:creationId xmlns:a16="http://schemas.microsoft.com/office/drawing/2014/main" id="{7F674269-15C7-419E-B15B-E01AED648A91}"/>
                  </a:ext>
                </a:extLst>
              </p:cNvPr>
              <p:cNvSpPr/>
              <p:nvPr/>
            </p:nvSpPr>
            <p:spPr>
              <a:xfrm>
                <a:off x="932697" y="1102242"/>
                <a:ext cx="589915" cy="1628432"/>
              </a:xfrm>
              <a:prstGeom prst="rect">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3" name="组合 2">
              <a:extLst>
                <a:ext uri="{FF2B5EF4-FFF2-40B4-BE49-F238E27FC236}">
                  <a16:creationId xmlns:a16="http://schemas.microsoft.com/office/drawing/2014/main" id="{5DDA827E-460D-4A9E-A7A5-86E6ACB17EC3}"/>
                </a:ext>
              </a:extLst>
            </p:cNvPr>
            <p:cNvGrpSpPr/>
            <p:nvPr/>
          </p:nvGrpSpPr>
          <p:grpSpPr>
            <a:xfrm>
              <a:off x="730944" y="1191026"/>
              <a:ext cx="993420" cy="1611270"/>
              <a:chOff x="690778" y="3878068"/>
              <a:chExt cx="993420" cy="1611270"/>
            </a:xfrm>
          </p:grpSpPr>
          <p:pic>
            <p:nvPicPr>
              <p:cNvPr id="26" name="图片 25" descr="图片包含 天空&#10;&#10;描述已自动生成">
                <a:extLst>
                  <a:ext uri="{FF2B5EF4-FFF2-40B4-BE49-F238E27FC236}">
                    <a16:creationId xmlns:a16="http://schemas.microsoft.com/office/drawing/2014/main" id="{13A773E0-6C19-4EC4-91F3-AC108136F8E5}"/>
                  </a:ext>
                </a:extLst>
              </p:cNvPr>
              <p:cNvPicPr>
                <a:picLocks noChangeAspect="1"/>
              </p:cNvPicPr>
              <p:nvPr/>
            </p:nvPicPr>
            <p:blipFill rotWithShape="1">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l="45979" t="2585" r="6788" b="73228"/>
              <a:stretch/>
            </p:blipFill>
            <p:spPr>
              <a:xfrm>
                <a:off x="690778" y="3878068"/>
                <a:ext cx="751501" cy="864951"/>
              </a:xfrm>
              <a:prstGeom prst="rect">
                <a:avLst/>
              </a:prstGeom>
            </p:spPr>
          </p:pic>
          <p:pic>
            <p:nvPicPr>
              <p:cNvPr id="34" name="图片 33" descr="图片包含 天空&#10;&#10;描述已自动生成">
                <a:extLst>
                  <a:ext uri="{FF2B5EF4-FFF2-40B4-BE49-F238E27FC236}">
                    <a16:creationId xmlns:a16="http://schemas.microsoft.com/office/drawing/2014/main" id="{9E69D79E-9A01-4138-9C90-D5AC14276797}"/>
                  </a:ext>
                </a:extLst>
              </p:cNvPr>
              <p:cNvPicPr>
                <a:picLocks noChangeAspect="1"/>
              </p:cNvPicPr>
              <p:nvPr/>
            </p:nvPicPr>
            <p:blipFill rotWithShape="1">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l="46714" t="29570" r="12364" b="51193"/>
              <a:stretch/>
            </p:blipFill>
            <p:spPr>
              <a:xfrm>
                <a:off x="932697" y="4695340"/>
                <a:ext cx="751501" cy="793998"/>
              </a:xfrm>
              <a:prstGeom prst="rect">
                <a:avLst/>
              </a:prstGeom>
            </p:spPr>
          </p:pic>
        </p:grpSp>
      </p:grpSp>
      <p:grpSp>
        <p:nvGrpSpPr>
          <p:cNvPr id="6" name="组合 5">
            <a:extLst>
              <a:ext uri="{FF2B5EF4-FFF2-40B4-BE49-F238E27FC236}">
                <a16:creationId xmlns:a16="http://schemas.microsoft.com/office/drawing/2014/main" id="{CE340E47-D3FB-4ADE-A562-9B42D7B6C691}"/>
              </a:ext>
            </a:extLst>
          </p:cNvPr>
          <p:cNvGrpSpPr/>
          <p:nvPr/>
        </p:nvGrpSpPr>
        <p:grpSpPr>
          <a:xfrm>
            <a:off x="288553" y="3093995"/>
            <a:ext cx="11166699" cy="1628440"/>
            <a:chOff x="512649" y="2894415"/>
            <a:chExt cx="11166699" cy="1628440"/>
          </a:xfrm>
        </p:grpSpPr>
        <p:grpSp>
          <p:nvGrpSpPr>
            <p:cNvPr id="35" name="组合 34">
              <a:extLst>
                <a:ext uri="{FF2B5EF4-FFF2-40B4-BE49-F238E27FC236}">
                  <a16:creationId xmlns:a16="http://schemas.microsoft.com/office/drawing/2014/main" id="{75C1BBC0-07AF-4927-8D58-0ECD0E741862}"/>
                </a:ext>
              </a:extLst>
            </p:cNvPr>
            <p:cNvGrpSpPr/>
            <p:nvPr/>
          </p:nvGrpSpPr>
          <p:grpSpPr>
            <a:xfrm>
              <a:off x="512649" y="2894415"/>
              <a:ext cx="11166699" cy="1628440"/>
              <a:chOff x="512649" y="1102234"/>
              <a:chExt cx="11166699" cy="1628440"/>
            </a:xfrm>
          </p:grpSpPr>
          <p:sp>
            <p:nvSpPr>
              <p:cNvPr id="36" name="圆角矩形 7">
                <a:extLst>
                  <a:ext uri="{FF2B5EF4-FFF2-40B4-BE49-F238E27FC236}">
                    <a16:creationId xmlns:a16="http://schemas.microsoft.com/office/drawing/2014/main" id="{E60E42A8-4AE3-4880-8D92-F7E2EFB2E320}"/>
                  </a:ext>
                </a:extLst>
              </p:cNvPr>
              <p:cNvSpPr/>
              <p:nvPr/>
            </p:nvSpPr>
            <p:spPr>
              <a:xfrm>
                <a:off x="512649" y="1102234"/>
                <a:ext cx="11166699" cy="1628440"/>
              </a:xfrm>
              <a:prstGeom prst="roundRect">
                <a:avLst>
                  <a:gd name="adj" fmla="val 14779"/>
                </a:avLst>
              </a:prstGeom>
              <a:solidFill>
                <a:srgbClr val="FEFEFE"/>
              </a:solidFill>
              <a:ln>
                <a:noFill/>
              </a:ln>
              <a:effectLst>
                <a:outerShdw blurRad="228600" dist="38100" dir="2700000" sx="101000" sy="101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ans Light"/>
                  <a:ea typeface="思源黑体 CN Light"/>
                  <a:cs typeface="+mn-cs"/>
                </a:endParaRPr>
              </a:p>
            </p:txBody>
          </p:sp>
          <p:pic>
            <p:nvPicPr>
              <p:cNvPr id="37" name="图片 36">
                <a:extLst>
                  <a:ext uri="{FF2B5EF4-FFF2-40B4-BE49-F238E27FC236}">
                    <a16:creationId xmlns:a16="http://schemas.microsoft.com/office/drawing/2014/main" id="{169AE76A-247B-4246-A12F-F46C92B141BC}"/>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05458" y="1846820"/>
                <a:ext cx="193682" cy="139277"/>
              </a:xfrm>
              <a:prstGeom prst="rect">
                <a:avLst/>
              </a:prstGeom>
            </p:spPr>
          </p:pic>
          <p:sp>
            <p:nvSpPr>
              <p:cNvPr id="38" name="矩形 37">
                <a:extLst>
                  <a:ext uri="{FF2B5EF4-FFF2-40B4-BE49-F238E27FC236}">
                    <a16:creationId xmlns:a16="http://schemas.microsoft.com/office/drawing/2014/main" id="{F3EBF9AA-0C0A-49D6-994A-3B0EFE8FCFE2}"/>
                  </a:ext>
                </a:extLst>
              </p:cNvPr>
              <p:cNvSpPr/>
              <p:nvPr/>
            </p:nvSpPr>
            <p:spPr>
              <a:xfrm>
                <a:off x="1785004" y="1223961"/>
                <a:ext cx="9894344" cy="1384995"/>
              </a:xfrm>
              <a:prstGeom prst="rect">
                <a:avLst/>
              </a:prstGeom>
            </p:spPr>
            <p:txBody>
              <a:bodyPr wrap="square">
                <a:spAutoFit/>
              </a:bodyPr>
              <a:lstStyle/>
              <a:p>
                <a:pPr marL="0" marR="0" lvl="1" indent="0" algn="l" defTabSz="685800" rtl="0" eaLnBrk="1" fontAlgn="auto" latinLnBrk="0" hangingPunct="1">
                  <a:lnSpc>
                    <a:spcPct val="100000"/>
                  </a:lnSpc>
                  <a:spcBef>
                    <a:spcPts val="0"/>
                  </a:spcBef>
                  <a:spcAft>
                    <a:spcPts val="0"/>
                  </a:spcAft>
                  <a:buClr>
                    <a:prstClr val="black"/>
                  </a:buClr>
                  <a:buSzPct val="50000"/>
                  <a:buFontTx/>
                  <a:buNone/>
                  <a:tabLst/>
                  <a:defRPr/>
                </a:pPr>
                <a:r>
                  <a:rPr kumimoji="0" lang="zh-CN" altLang="en-US" sz="2400" b="0" i="0" u="none" strike="noStrike" kern="1200" cap="none" spc="0" normalizeH="0" baseline="0" noProof="0" dirty="0">
                    <a:ln>
                      <a:noFill/>
                    </a:ln>
                    <a:solidFill>
                      <a:srgbClr val="1A7F57"/>
                    </a:solidFill>
                    <a:effectLst/>
                    <a:uLnTx/>
                    <a:uFillTx/>
                    <a:latin typeface="思源宋体 Heavy" panose="02020900000000000000" pitchFamily="18" charset="-122"/>
                    <a:ea typeface="思源宋体 Heavy" panose="02020900000000000000" pitchFamily="18" charset="-122"/>
                    <a:cs typeface="+mn-cs"/>
                  </a:rPr>
                  <a:t>博学，即拥有广博的知识。</a:t>
                </a:r>
                <a:endParaRPr kumimoji="0" lang="en-US" altLang="zh-CN" sz="2400" b="0" i="0" u="none" strike="noStrike" kern="1200" cap="none" spc="0" normalizeH="0" baseline="0" noProof="0" dirty="0">
                  <a:ln>
                    <a:noFill/>
                  </a:ln>
                  <a:solidFill>
                    <a:srgbClr val="1A7F57"/>
                  </a:solidFill>
                  <a:effectLst/>
                  <a:uLnTx/>
                  <a:uFillTx/>
                  <a:latin typeface="思源宋体 Heavy" panose="02020900000000000000" pitchFamily="18" charset="-122"/>
                  <a:ea typeface="思源宋体 Heavy" panose="02020900000000000000" pitchFamily="18" charset="-122"/>
                  <a:cs typeface="+mn-cs"/>
                </a:endParaRPr>
              </a:p>
              <a:p>
                <a:pPr marL="0" lvl="1" defTabSz="685800">
                  <a:buClr>
                    <a:prstClr val="black"/>
                  </a:buClr>
                  <a:buSzPct val="50000"/>
                  <a:defRPr/>
                </a:pPr>
                <a:r>
                  <a:rPr lang="zh-CN" altLang="en-US" sz="2000" dirty="0">
                    <a:solidFill>
                      <a:prstClr val="black"/>
                    </a:solidFill>
                    <a:latin typeface="微软雅黑" panose="020B0503020204020204" pitchFamily="34" charset="-122"/>
                    <a:ea typeface="微软雅黑" panose="020B0503020204020204" pitchFamily="34" charset="-122"/>
                  </a:rPr>
                  <a:t>学校在育人理念上，倡导学生要博古通今，文理兼修；教师作为文明的使者，只有具有广博的知识，才能“传道授业解惑”；学生只有拥有广博的知识，才能成为一个理性的人，成为一个对社会有用的人，才能在未来的激烈竞争中实现自己人生价值和社会价值。</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6" name="矩形 45">
                <a:extLst>
                  <a:ext uri="{FF2B5EF4-FFF2-40B4-BE49-F238E27FC236}">
                    <a16:creationId xmlns:a16="http://schemas.microsoft.com/office/drawing/2014/main" id="{923FD89E-9F24-41CE-9043-933E7A9A42E9}"/>
                  </a:ext>
                </a:extLst>
              </p:cNvPr>
              <p:cNvSpPr/>
              <p:nvPr/>
            </p:nvSpPr>
            <p:spPr>
              <a:xfrm>
                <a:off x="932697" y="1102242"/>
                <a:ext cx="589915" cy="1628432"/>
              </a:xfrm>
              <a:prstGeom prst="rect">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pic>
          <p:nvPicPr>
            <p:cNvPr id="27" name="图片 26" descr="图片包含 天空&#10;&#10;描述已自动生成">
              <a:extLst>
                <a:ext uri="{FF2B5EF4-FFF2-40B4-BE49-F238E27FC236}">
                  <a16:creationId xmlns:a16="http://schemas.microsoft.com/office/drawing/2014/main" id="{43DA6F7A-AD55-44FC-8616-6AC6DC4BEBA7}"/>
                </a:ext>
              </a:extLst>
            </p:cNvPr>
            <p:cNvPicPr>
              <a:picLocks noChangeAspect="1"/>
            </p:cNvPicPr>
            <p:nvPr/>
          </p:nvPicPr>
          <p:blipFill rotWithShape="1">
            <a:blip r:embed="rId4">
              <a:alphaModFix/>
              <a:clrChange>
                <a:clrFrom>
                  <a:srgbClr val="FFFFFF"/>
                </a:clrFrom>
                <a:clrTo>
                  <a:srgbClr val="FFFFFF">
                    <a:alpha val="0"/>
                  </a:srgbClr>
                </a:clrTo>
              </a:clrChange>
              <a:extLst>
                <a:ext uri="{28A0092B-C50C-407E-A947-70E740481C1C}">
                  <a14:useLocalDpi xmlns:a14="http://schemas.microsoft.com/office/drawing/2010/main" val="0"/>
                </a:ext>
              </a:extLst>
            </a:blip>
            <a:srcRect l="52546" t="53796" r="7579" b="2693"/>
            <a:stretch/>
          </p:blipFill>
          <p:spPr>
            <a:xfrm>
              <a:off x="919350" y="2985117"/>
              <a:ext cx="599676" cy="1470744"/>
            </a:xfrm>
            <a:prstGeom prst="rect">
              <a:avLst/>
            </a:prstGeom>
          </p:spPr>
        </p:pic>
      </p:grpSp>
      <p:pic>
        <p:nvPicPr>
          <p:cNvPr id="47" name="图片 46">
            <a:extLst>
              <a:ext uri="{FF2B5EF4-FFF2-40B4-BE49-F238E27FC236}">
                <a16:creationId xmlns:a16="http://schemas.microsoft.com/office/drawing/2014/main" id="{5830EB0E-0187-4419-ADD3-D99AE6E0E432}"/>
              </a:ext>
            </a:extLst>
          </p:cNvPr>
          <p:cNvPicPr>
            <a:picLocks noChangeAspect="1"/>
          </p:cNvPicPr>
          <p:nvPr/>
        </p:nvPicPr>
        <p:blipFill rotWithShape="1">
          <a:blip r:embed="rId5"/>
          <a:srcRect r="40301"/>
          <a:stretch/>
        </p:blipFill>
        <p:spPr>
          <a:xfrm>
            <a:off x="10244197" y="6154120"/>
            <a:ext cx="1811283" cy="536950"/>
          </a:xfrm>
          <a:prstGeom prst="rect">
            <a:avLst/>
          </a:prstGeom>
        </p:spPr>
      </p:pic>
      <p:grpSp>
        <p:nvGrpSpPr>
          <p:cNvPr id="9" name="组合 8">
            <a:extLst>
              <a:ext uri="{FF2B5EF4-FFF2-40B4-BE49-F238E27FC236}">
                <a16:creationId xmlns:a16="http://schemas.microsoft.com/office/drawing/2014/main" id="{884B671A-DF4D-4C17-8902-17CFB9B9B2AB}"/>
              </a:ext>
            </a:extLst>
          </p:cNvPr>
          <p:cNvGrpSpPr/>
          <p:nvPr/>
        </p:nvGrpSpPr>
        <p:grpSpPr>
          <a:xfrm>
            <a:off x="205423" y="4954886"/>
            <a:ext cx="11512443" cy="625784"/>
            <a:chOff x="205423" y="4954886"/>
            <a:chExt cx="11512443" cy="625784"/>
          </a:xfrm>
        </p:grpSpPr>
        <p:sp>
          <p:nvSpPr>
            <p:cNvPr id="49" name="矩形: 圆角 48">
              <a:extLst>
                <a:ext uri="{FF2B5EF4-FFF2-40B4-BE49-F238E27FC236}">
                  <a16:creationId xmlns:a16="http://schemas.microsoft.com/office/drawing/2014/main" id="{CFD6D645-CD58-4C2B-81DC-1EA4011F23AB}"/>
                </a:ext>
              </a:extLst>
            </p:cNvPr>
            <p:cNvSpPr/>
            <p:nvPr/>
          </p:nvSpPr>
          <p:spPr>
            <a:xfrm>
              <a:off x="205423" y="4954886"/>
              <a:ext cx="11512443" cy="62578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6E97415-5C67-4D8B-9D62-F50125635C0C}"/>
                </a:ext>
              </a:extLst>
            </p:cNvPr>
            <p:cNvSpPr/>
            <p:nvPr/>
          </p:nvSpPr>
          <p:spPr>
            <a:xfrm>
              <a:off x="288553" y="5062665"/>
              <a:ext cx="11264622" cy="461665"/>
            </a:xfrm>
            <a:prstGeom prst="rect">
              <a:avLst/>
            </a:prstGeom>
          </p:spPr>
          <p:txBody>
            <a:bodyPr wrap="none">
              <a:spAutoFit/>
            </a:bodyPr>
            <a:lstStyle/>
            <a:p>
              <a:pPr marL="0" lvl="1" defTabSz="685800">
                <a:buClr>
                  <a:prstClr val="black"/>
                </a:buClr>
                <a:buSzPct val="50000"/>
                <a:defRPr/>
              </a:pPr>
              <a:r>
                <a:rPr lang="zh-CN" altLang="en-US" sz="2400" dirty="0">
                  <a:solidFill>
                    <a:srgbClr val="1A7F57"/>
                  </a:solidFill>
                  <a:latin typeface="思源宋体 Heavy" panose="02020900000000000000" pitchFamily="18" charset="-122"/>
                  <a:ea typeface="思源宋体 Heavy" panose="02020900000000000000" pitchFamily="18" charset="-122"/>
                </a:rPr>
                <a:t>“重德”、“博学”</a:t>
              </a:r>
              <a:r>
                <a:rPr lang="zh-CN" altLang="en-US" sz="2400" dirty="0">
                  <a:solidFill>
                    <a:schemeClr val="tx1">
                      <a:lumMod val="65000"/>
                      <a:lumOff val="35000"/>
                    </a:schemeClr>
                  </a:solidFill>
                  <a:latin typeface="思源宋体 Heavy" panose="02020900000000000000" pitchFamily="18" charset="-122"/>
                  <a:ea typeface="思源宋体 Heavy" panose="02020900000000000000" pitchFamily="18" charset="-122"/>
                </a:rPr>
                <a:t>共同体现了四川师大人“学高为师、身正为范”的教育理念。</a:t>
              </a:r>
              <a:endParaRPr lang="en-US" altLang="zh-CN" sz="2400" dirty="0">
                <a:solidFill>
                  <a:schemeClr val="tx1">
                    <a:lumMod val="65000"/>
                    <a:lumOff val="35000"/>
                  </a:schemeClr>
                </a:solidFill>
                <a:latin typeface="思源宋体 Heavy" panose="02020900000000000000" pitchFamily="18" charset="-122"/>
                <a:ea typeface="思源宋体 Heavy" panose="02020900000000000000" pitchFamily="18" charset="-122"/>
              </a:endParaRPr>
            </a:p>
          </p:txBody>
        </p:sp>
        <p:sp>
          <p:nvSpPr>
            <p:cNvPr id="50" name="半闭框 49">
              <a:extLst>
                <a:ext uri="{FF2B5EF4-FFF2-40B4-BE49-F238E27FC236}">
                  <a16:creationId xmlns:a16="http://schemas.microsoft.com/office/drawing/2014/main" id="{F7870C0E-534E-4B95-914C-1BB0F5717854}"/>
                </a:ext>
              </a:extLst>
            </p:cNvPr>
            <p:cNvSpPr/>
            <p:nvPr/>
          </p:nvSpPr>
          <p:spPr>
            <a:xfrm>
              <a:off x="205424" y="4954886"/>
              <a:ext cx="323166" cy="323166"/>
            </a:xfrm>
            <a:prstGeom prst="halfFrame">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半闭框 50">
              <a:extLst>
                <a:ext uri="{FF2B5EF4-FFF2-40B4-BE49-F238E27FC236}">
                  <a16:creationId xmlns:a16="http://schemas.microsoft.com/office/drawing/2014/main" id="{9128B455-20E6-4B64-8990-232929BEEF2D}"/>
                </a:ext>
              </a:extLst>
            </p:cNvPr>
            <p:cNvSpPr/>
            <p:nvPr/>
          </p:nvSpPr>
          <p:spPr>
            <a:xfrm rot="10800000">
              <a:off x="11394699" y="5257504"/>
              <a:ext cx="323166" cy="323166"/>
            </a:xfrm>
            <a:prstGeom prst="halfFrame">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202927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8EB8DD1C-AFBB-4D77-A4FD-1E67422DD9F6}"/>
              </a:ext>
            </a:extLst>
          </p:cNvPr>
          <p:cNvGrpSpPr/>
          <p:nvPr/>
        </p:nvGrpSpPr>
        <p:grpSpPr>
          <a:xfrm>
            <a:off x="-241763" y="5807242"/>
            <a:ext cx="12675526" cy="1421955"/>
            <a:chOff x="-19050" y="5417428"/>
            <a:chExt cx="12211050" cy="1369849"/>
          </a:xfrm>
        </p:grpSpPr>
        <p:sp>
          <p:nvSpPr>
            <p:cNvPr id="28" name="矩形 1">
              <a:extLst>
                <a:ext uri="{FF2B5EF4-FFF2-40B4-BE49-F238E27FC236}">
                  <a16:creationId xmlns:a16="http://schemas.microsoft.com/office/drawing/2014/main" id="{21BA664D-E867-4775-9332-73C5FA88165D}"/>
                </a:ext>
              </a:extLst>
            </p:cNvPr>
            <p:cNvSpPr/>
            <p:nvPr/>
          </p:nvSpPr>
          <p:spPr>
            <a:xfrm>
              <a:off x="-15240" y="5417428"/>
              <a:ext cx="12192000" cy="1331032"/>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716922">
                  <a:moveTo>
                    <a:pt x="0" y="164222"/>
                  </a:moveTo>
                  <a:cubicBezTo>
                    <a:pt x="1380490" y="-163438"/>
                    <a:pt x="2411730" y="34682"/>
                    <a:pt x="3535680" y="446162"/>
                  </a:cubicBezTo>
                  <a:cubicBezTo>
                    <a:pt x="4659630" y="857642"/>
                    <a:pt x="6215380" y="1308492"/>
                    <a:pt x="7658100" y="1261502"/>
                  </a:cubicBezTo>
                  <a:cubicBezTo>
                    <a:pt x="9100820" y="1214512"/>
                    <a:pt x="11380470" y="-122798"/>
                    <a:pt x="12192000" y="164222"/>
                  </a:cubicBezTo>
                  <a:lnTo>
                    <a:pt x="12192000" y="2716922"/>
                  </a:lnTo>
                  <a:lnTo>
                    <a:pt x="0" y="2716922"/>
                  </a:lnTo>
                  <a:lnTo>
                    <a:pt x="0" y="164222"/>
                  </a:lnTo>
                  <a:close/>
                </a:path>
              </a:pathLst>
            </a:custGeom>
            <a:solidFill>
              <a:srgbClr val="1F9565">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矩形 1">
              <a:extLst>
                <a:ext uri="{FF2B5EF4-FFF2-40B4-BE49-F238E27FC236}">
                  <a16:creationId xmlns:a16="http://schemas.microsoft.com/office/drawing/2014/main" id="{7F873E8C-48EB-4B29-BF2E-9BA95A9ACB8D}"/>
                </a:ext>
              </a:extLst>
            </p:cNvPr>
            <p:cNvSpPr/>
            <p:nvPr/>
          </p:nvSpPr>
          <p:spPr>
            <a:xfrm>
              <a:off x="0" y="5581650"/>
              <a:ext cx="12192000" cy="1166810"/>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552700">
                  <a:moveTo>
                    <a:pt x="0" y="0"/>
                  </a:moveTo>
                  <a:cubicBezTo>
                    <a:pt x="626110" y="678180"/>
                    <a:pt x="2057400" y="892810"/>
                    <a:pt x="3368040" y="960120"/>
                  </a:cubicBezTo>
                  <a:cubicBezTo>
                    <a:pt x="4678680" y="1027430"/>
                    <a:pt x="6438900" y="-22860"/>
                    <a:pt x="7863840" y="403860"/>
                  </a:cubicBezTo>
                  <a:cubicBezTo>
                    <a:pt x="9288780" y="830580"/>
                    <a:pt x="11601450" y="817880"/>
                    <a:pt x="12192000" y="0"/>
                  </a:cubicBezTo>
                  <a:lnTo>
                    <a:pt x="12192000" y="2552700"/>
                  </a:lnTo>
                  <a:lnTo>
                    <a:pt x="0" y="2552700"/>
                  </a:lnTo>
                  <a:lnTo>
                    <a:pt x="0" y="0"/>
                  </a:lnTo>
                  <a:close/>
                </a:path>
              </a:pathLst>
            </a:custGeom>
            <a:solidFill>
              <a:srgbClr val="26B87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矩形 1">
              <a:extLst>
                <a:ext uri="{FF2B5EF4-FFF2-40B4-BE49-F238E27FC236}">
                  <a16:creationId xmlns:a16="http://schemas.microsoft.com/office/drawing/2014/main" id="{E73ADA69-FAD2-4F17-9088-6DF958DBE281}"/>
                </a:ext>
              </a:extLst>
            </p:cNvPr>
            <p:cNvSpPr/>
            <p:nvPr/>
          </p:nvSpPr>
          <p:spPr>
            <a:xfrm>
              <a:off x="-19050" y="5581650"/>
              <a:ext cx="12199620" cy="1205627"/>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787640 w 12199620"/>
                <a:gd name="connsiteY2" fmla="*/ 12039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581400 w 12199620"/>
                <a:gd name="connsiteY1" fmla="*/ 7467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9745980 w 12199620"/>
                <a:gd name="connsiteY3" fmla="*/ 1348739 h 2552700"/>
                <a:gd name="connsiteX4" fmla="*/ 12199620 w 12199620"/>
                <a:gd name="connsiteY4" fmla="*/ 236220 h 2552700"/>
                <a:gd name="connsiteX5" fmla="*/ 12192000 w 12199620"/>
                <a:gd name="connsiteY5" fmla="*/ 2552700 h 2552700"/>
                <a:gd name="connsiteX6" fmla="*/ 0 w 12199620"/>
                <a:gd name="connsiteY6" fmla="*/ 2552700 h 2552700"/>
                <a:gd name="connsiteX7" fmla="*/ 0 w 12199620"/>
                <a:gd name="connsiteY7"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9620" h="2552700">
                  <a:moveTo>
                    <a:pt x="0" y="0"/>
                  </a:moveTo>
                  <a:cubicBezTo>
                    <a:pt x="626110" y="678180"/>
                    <a:pt x="1818640" y="1031240"/>
                    <a:pt x="3832860" y="571500"/>
                  </a:cubicBezTo>
                  <a:cubicBezTo>
                    <a:pt x="5847080" y="111760"/>
                    <a:pt x="7627620" y="1366520"/>
                    <a:pt x="9022080" y="1310640"/>
                  </a:cubicBezTo>
                  <a:cubicBezTo>
                    <a:pt x="10416540" y="1254760"/>
                    <a:pt x="12016740" y="483870"/>
                    <a:pt x="12199620" y="236220"/>
                  </a:cubicBezTo>
                  <a:lnTo>
                    <a:pt x="12192000" y="2552700"/>
                  </a:lnTo>
                  <a:lnTo>
                    <a:pt x="0" y="2552700"/>
                  </a:lnTo>
                  <a:lnTo>
                    <a:pt x="0" y="0"/>
                  </a:lnTo>
                  <a:close/>
                </a:path>
              </a:pathLst>
            </a:custGeom>
            <a:solidFill>
              <a:srgbClr val="1A7F57">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4" name="组合 3">
            <a:extLst>
              <a:ext uri="{FF2B5EF4-FFF2-40B4-BE49-F238E27FC236}">
                <a16:creationId xmlns:a16="http://schemas.microsoft.com/office/drawing/2014/main" id="{7C43E3FF-CB64-42D9-85F0-DDDBB7EA8C79}"/>
              </a:ext>
            </a:extLst>
          </p:cNvPr>
          <p:cNvGrpSpPr/>
          <p:nvPr/>
        </p:nvGrpSpPr>
        <p:grpSpPr>
          <a:xfrm>
            <a:off x="205424" y="314482"/>
            <a:ext cx="2803438" cy="481361"/>
            <a:chOff x="286107" y="740035"/>
            <a:chExt cx="2803438" cy="481361"/>
          </a:xfrm>
        </p:grpSpPr>
        <p:grpSp>
          <p:nvGrpSpPr>
            <p:cNvPr id="40" name="组合 39">
              <a:extLst>
                <a:ext uri="{FF2B5EF4-FFF2-40B4-BE49-F238E27FC236}">
                  <a16:creationId xmlns:a16="http://schemas.microsoft.com/office/drawing/2014/main" id="{EFDE216C-18B8-480D-9208-773B4979AE76}"/>
                </a:ext>
              </a:extLst>
            </p:cNvPr>
            <p:cNvGrpSpPr/>
            <p:nvPr/>
          </p:nvGrpSpPr>
          <p:grpSpPr>
            <a:xfrm>
              <a:off x="369236" y="740035"/>
              <a:ext cx="108000" cy="481361"/>
              <a:chOff x="7658698" y="3110431"/>
              <a:chExt cx="108000" cy="481361"/>
            </a:xfrm>
            <a:solidFill>
              <a:srgbClr val="1A7F57"/>
            </a:solidFill>
          </p:grpSpPr>
          <p:sp>
            <p:nvSpPr>
              <p:cNvPr id="44" name="L 形 43">
                <a:extLst>
                  <a:ext uri="{FF2B5EF4-FFF2-40B4-BE49-F238E27FC236}">
                    <a16:creationId xmlns:a16="http://schemas.microsoft.com/office/drawing/2014/main" id="{D4CB9CDC-6056-48A7-AF81-78AE821C1BC1}"/>
                  </a:ext>
                </a:extLst>
              </p:cNvPr>
              <p:cNvSpPr/>
              <p:nvPr/>
            </p:nvSpPr>
            <p:spPr>
              <a:xfrm rot="16200000" flipV="1">
                <a:off x="7658698" y="3483792"/>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5" name="L 形 44">
                <a:extLst>
                  <a:ext uri="{FF2B5EF4-FFF2-40B4-BE49-F238E27FC236}">
                    <a16:creationId xmlns:a16="http://schemas.microsoft.com/office/drawing/2014/main" id="{658C4119-6A35-4E30-8B15-74146C0ECDDB}"/>
                  </a:ext>
                </a:extLst>
              </p:cNvPr>
              <p:cNvSpPr/>
              <p:nvPr/>
            </p:nvSpPr>
            <p:spPr>
              <a:xfrm rot="5400000">
                <a:off x="7658698" y="3110431"/>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41" name="组合 40">
              <a:extLst>
                <a:ext uri="{FF2B5EF4-FFF2-40B4-BE49-F238E27FC236}">
                  <a16:creationId xmlns:a16="http://schemas.microsoft.com/office/drawing/2014/main" id="{4BFCC092-19F0-418D-9CD2-12088D75F3C8}"/>
                </a:ext>
              </a:extLst>
            </p:cNvPr>
            <p:cNvGrpSpPr/>
            <p:nvPr/>
          </p:nvGrpSpPr>
          <p:grpSpPr>
            <a:xfrm rot="10800000">
              <a:off x="2898707" y="740035"/>
              <a:ext cx="108000" cy="481361"/>
              <a:chOff x="7658698" y="3110431"/>
              <a:chExt cx="108000" cy="481361"/>
            </a:xfrm>
            <a:solidFill>
              <a:srgbClr val="1A7F57"/>
            </a:solidFill>
          </p:grpSpPr>
          <p:sp>
            <p:nvSpPr>
              <p:cNvPr id="42" name="L 形 41">
                <a:extLst>
                  <a:ext uri="{FF2B5EF4-FFF2-40B4-BE49-F238E27FC236}">
                    <a16:creationId xmlns:a16="http://schemas.microsoft.com/office/drawing/2014/main" id="{6268CE22-15AB-463A-96AF-755196EB61AD}"/>
                  </a:ext>
                </a:extLst>
              </p:cNvPr>
              <p:cNvSpPr/>
              <p:nvPr/>
            </p:nvSpPr>
            <p:spPr>
              <a:xfrm rot="16200000" flipV="1">
                <a:off x="7658698" y="3483792"/>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3" name="L 形 42">
                <a:extLst>
                  <a:ext uri="{FF2B5EF4-FFF2-40B4-BE49-F238E27FC236}">
                    <a16:creationId xmlns:a16="http://schemas.microsoft.com/office/drawing/2014/main" id="{68C4FAF8-0EF0-43F3-BC10-BD3CF8749636}"/>
                  </a:ext>
                </a:extLst>
              </p:cNvPr>
              <p:cNvSpPr/>
              <p:nvPr/>
            </p:nvSpPr>
            <p:spPr>
              <a:xfrm rot="5400000">
                <a:off x="7658698" y="3110431"/>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2" name="组合 1">
              <a:extLst>
                <a:ext uri="{FF2B5EF4-FFF2-40B4-BE49-F238E27FC236}">
                  <a16:creationId xmlns:a16="http://schemas.microsoft.com/office/drawing/2014/main" id="{AAE47757-80F7-4C80-8416-195FCCA854CB}"/>
                </a:ext>
              </a:extLst>
            </p:cNvPr>
            <p:cNvGrpSpPr/>
            <p:nvPr/>
          </p:nvGrpSpPr>
          <p:grpSpPr>
            <a:xfrm>
              <a:off x="286107" y="780660"/>
              <a:ext cx="2803438" cy="371715"/>
              <a:chOff x="198840" y="780660"/>
              <a:chExt cx="2803438" cy="371715"/>
            </a:xfrm>
          </p:grpSpPr>
          <p:sp>
            <p:nvSpPr>
              <p:cNvPr id="39" name="矩形: 圆角 38">
                <a:extLst>
                  <a:ext uri="{FF2B5EF4-FFF2-40B4-BE49-F238E27FC236}">
                    <a16:creationId xmlns:a16="http://schemas.microsoft.com/office/drawing/2014/main" id="{7A044A8A-C371-4B63-BA6D-342ACA5D1FCE}"/>
                  </a:ext>
                </a:extLst>
              </p:cNvPr>
              <p:cNvSpPr/>
              <p:nvPr/>
            </p:nvSpPr>
            <p:spPr>
              <a:xfrm>
                <a:off x="383514" y="809056"/>
                <a:ext cx="2434382" cy="343319"/>
              </a:xfrm>
              <a:prstGeom prst="roundRect">
                <a:avLst>
                  <a:gd name="adj" fmla="val 10329"/>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32" name="矩形 31">
                <a:extLst>
                  <a:ext uri="{FF2B5EF4-FFF2-40B4-BE49-F238E27FC236}">
                    <a16:creationId xmlns:a16="http://schemas.microsoft.com/office/drawing/2014/main" id="{5CD58FB2-59CF-475F-AE05-6298A450222B}"/>
                  </a:ext>
                </a:extLst>
              </p:cNvPr>
              <p:cNvSpPr/>
              <p:nvPr/>
            </p:nvSpPr>
            <p:spPr>
              <a:xfrm>
                <a:off x="198840" y="780660"/>
                <a:ext cx="280343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四川师范大学校训</a:t>
                </a:r>
              </a:p>
            </p:txBody>
          </p:sp>
        </p:grpSp>
      </p:grpSp>
      <p:sp>
        <p:nvSpPr>
          <p:cNvPr id="5" name="矩形: 圆角 4">
            <a:extLst>
              <a:ext uri="{FF2B5EF4-FFF2-40B4-BE49-F238E27FC236}">
                <a16:creationId xmlns:a16="http://schemas.microsoft.com/office/drawing/2014/main" id="{116ADA64-620E-4BF5-A831-63B50B4F4498}"/>
              </a:ext>
            </a:extLst>
          </p:cNvPr>
          <p:cNvSpPr/>
          <p:nvPr/>
        </p:nvSpPr>
        <p:spPr>
          <a:xfrm>
            <a:off x="3277651" y="435405"/>
            <a:ext cx="9036423" cy="200241"/>
          </a:xfrm>
          <a:prstGeom prst="roundRect">
            <a:avLst/>
          </a:prstGeom>
          <a:pattFill prst="wdUpDiag">
            <a:fgClr>
              <a:srgbClr val="1A7F57"/>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pic>
        <p:nvPicPr>
          <p:cNvPr id="17" name="图片 16">
            <a:extLst>
              <a:ext uri="{FF2B5EF4-FFF2-40B4-BE49-F238E27FC236}">
                <a16:creationId xmlns:a16="http://schemas.microsoft.com/office/drawing/2014/main" id="{B31714B2-8110-4C77-A352-C0773B6956FF}"/>
              </a:ext>
            </a:extLst>
          </p:cNvPr>
          <p:cNvPicPr>
            <a:picLocks noChangeAspect="1"/>
          </p:cNvPicPr>
          <p:nvPr/>
        </p:nvPicPr>
        <p:blipFill rotWithShape="1">
          <a:blip r:embed="rId3"/>
          <a:srcRect r="40301"/>
          <a:stretch/>
        </p:blipFill>
        <p:spPr>
          <a:xfrm>
            <a:off x="10244197" y="6154120"/>
            <a:ext cx="1811283" cy="536950"/>
          </a:xfrm>
          <a:prstGeom prst="rect">
            <a:avLst/>
          </a:prstGeom>
        </p:spPr>
      </p:pic>
      <p:grpSp>
        <p:nvGrpSpPr>
          <p:cNvPr id="18" name="组合 17">
            <a:extLst>
              <a:ext uri="{FF2B5EF4-FFF2-40B4-BE49-F238E27FC236}">
                <a16:creationId xmlns:a16="http://schemas.microsoft.com/office/drawing/2014/main" id="{A773190F-57C7-4B43-8387-B1CFAFB4DE97}"/>
              </a:ext>
            </a:extLst>
          </p:cNvPr>
          <p:cNvGrpSpPr/>
          <p:nvPr/>
        </p:nvGrpSpPr>
        <p:grpSpPr>
          <a:xfrm>
            <a:off x="288553" y="1117055"/>
            <a:ext cx="11166699" cy="1628440"/>
            <a:chOff x="512649" y="1102234"/>
            <a:chExt cx="11166699" cy="1628440"/>
          </a:xfrm>
        </p:grpSpPr>
        <p:sp>
          <p:nvSpPr>
            <p:cNvPr id="19" name="圆角矩形 7">
              <a:extLst>
                <a:ext uri="{FF2B5EF4-FFF2-40B4-BE49-F238E27FC236}">
                  <a16:creationId xmlns:a16="http://schemas.microsoft.com/office/drawing/2014/main" id="{3871C35A-A997-4A2E-9514-C9FEFAF3408A}"/>
                </a:ext>
              </a:extLst>
            </p:cNvPr>
            <p:cNvSpPr/>
            <p:nvPr/>
          </p:nvSpPr>
          <p:spPr>
            <a:xfrm>
              <a:off x="512649" y="1102234"/>
              <a:ext cx="11166699" cy="1628440"/>
            </a:xfrm>
            <a:prstGeom prst="roundRect">
              <a:avLst>
                <a:gd name="adj" fmla="val 14779"/>
              </a:avLst>
            </a:prstGeom>
            <a:solidFill>
              <a:srgbClr val="FEFEFE"/>
            </a:solidFill>
            <a:ln>
              <a:noFill/>
            </a:ln>
            <a:effectLst>
              <a:outerShdw blurRad="228600" dist="38100" dir="2700000" sx="101000" sy="101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ans Light"/>
                <a:ea typeface="思源黑体 CN Light"/>
                <a:cs typeface="+mn-cs"/>
              </a:endParaRPr>
            </a:p>
          </p:txBody>
        </p:sp>
        <p:pic>
          <p:nvPicPr>
            <p:cNvPr id="20" name="图片 19">
              <a:extLst>
                <a:ext uri="{FF2B5EF4-FFF2-40B4-BE49-F238E27FC236}">
                  <a16:creationId xmlns:a16="http://schemas.microsoft.com/office/drawing/2014/main" id="{EA9D9F47-8721-484C-BFDA-7F625E06E5DB}"/>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05458" y="1846820"/>
              <a:ext cx="193682" cy="139277"/>
            </a:xfrm>
            <a:prstGeom prst="rect">
              <a:avLst/>
            </a:prstGeom>
          </p:spPr>
        </p:pic>
        <p:sp>
          <p:nvSpPr>
            <p:cNvPr id="21" name="矩形 20">
              <a:extLst>
                <a:ext uri="{FF2B5EF4-FFF2-40B4-BE49-F238E27FC236}">
                  <a16:creationId xmlns:a16="http://schemas.microsoft.com/office/drawing/2014/main" id="{16DAC637-0DB1-4F97-9A54-71D6653D9C21}"/>
                </a:ext>
              </a:extLst>
            </p:cNvPr>
            <p:cNvSpPr/>
            <p:nvPr/>
          </p:nvSpPr>
          <p:spPr>
            <a:xfrm>
              <a:off x="1785004" y="1223961"/>
              <a:ext cx="9894344" cy="1384995"/>
            </a:xfrm>
            <a:prstGeom prst="rect">
              <a:avLst/>
            </a:prstGeom>
          </p:spPr>
          <p:txBody>
            <a:bodyPr wrap="square">
              <a:spAutoFit/>
            </a:bodyPr>
            <a:lstStyle/>
            <a:p>
              <a:pPr marL="0" lvl="1" defTabSz="685800">
                <a:buClr>
                  <a:prstClr val="black"/>
                </a:buClr>
                <a:buSzPct val="50000"/>
                <a:defRPr/>
              </a:pPr>
              <a:r>
                <a:rPr lang="zh-CN" altLang="en-US" sz="2400" dirty="0">
                  <a:solidFill>
                    <a:srgbClr val="1A7F57"/>
                  </a:solidFill>
                  <a:latin typeface="思源宋体 Heavy" panose="02020900000000000000" pitchFamily="18" charset="-122"/>
                  <a:ea typeface="思源宋体 Heavy" panose="02020900000000000000" pitchFamily="18" charset="-122"/>
                </a:rPr>
                <a:t>即求真务实，开拓创新，认认真真做人，踏踏实实做事。</a:t>
              </a:r>
              <a:endParaRPr lang="en-US" altLang="zh-CN" sz="2400" dirty="0">
                <a:solidFill>
                  <a:srgbClr val="1A7F57"/>
                </a:solidFill>
                <a:latin typeface="思源宋体 Heavy" panose="02020900000000000000" pitchFamily="18" charset="-122"/>
                <a:ea typeface="思源宋体 Heavy" panose="02020900000000000000" pitchFamily="18" charset="-122"/>
              </a:endParaRPr>
            </a:p>
            <a:p>
              <a:pPr marL="0" lvl="1" defTabSz="685800">
                <a:buClr>
                  <a:prstClr val="black"/>
                </a:buClr>
                <a:buSzPct val="50000"/>
                <a:defRPr/>
              </a:pPr>
              <a:endParaRPr lang="en-US" altLang="zh-CN" sz="2000" dirty="0">
                <a:solidFill>
                  <a:prstClr val="black"/>
                </a:solidFill>
                <a:latin typeface="微软雅黑" panose="020B0503020204020204" pitchFamily="34" charset="-122"/>
                <a:ea typeface="微软雅黑" panose="020B0503020204020204" pitchFamily="34" charset="-122"/>
              </a:endParaRPr>
            </a:p>
            <a:p>
              <a:pPr marL="0" lvl="1" defTabSz="685800">
                <a:buClr>
                  <a:prstClr val="black"/>
                </a:buClr>
                <a:buSzPct val="50000"/>
                <a:defRPr/>
              </a:pPr>
              <a:r>
                <a:rPr lang="zh-CN" altLang="en-US" sz="2000" dirty="0">
                  <a:solidFill>
                    <a:prstClr val="black"/>
                  </a:solidFill>
                  <a:latin typeface="微软雅黑" panose="020B0503020204020204" pitchFamily="34" charset="-122"/>
                  <a:ea typeface="微软雅黑" panose="020B0503020204020204" pitchFamily="34" charset="-122"/>
                </a:rPr>
                <a:t>这是四川师大人人生态度和办学精神的写照。“知之为知之，不知为不知，是知也”，要有踏实的治学精神和工作作风，要勤于治学，严谨治学。</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矩形 21">
              <a:extLst>
                <a:ext uri="{FF2B5EF4-FFF2-40B4-BE49-F238E27FC236}">
                  <a16:creationId xmlns:a16="http://schemas.microsoft.com/office/drawing/2014/main" id="{7F674269-15C7-419E-B15B-E01AED648A91}"/>
                </a:ext>
              </a:extLst>
            </p:cNvPr>
            <p:cNvSpPr/>
            <p:nvPr/>
          </p:nvSpPr>
          <p:spPr>
            <a:xfrm>
              <a:off x="932697" y="1102242"/>
              <a:ext cx="589915" cy="1628432"/>
            </a:xfrm>
            <a:prstGeom prst="rect">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35" name="组合 34">
            <a:extLst>
              <a:ext uri="{FF2B5EF4-FFF2-40B4-BE49-F238E27FC236}">
                <a16:creationId xmlns:a16="http://schemas.microsoft.com/office/drawing/2014/main" id="{75C1BBC0-07AF-4927-8D58-0ECD0E741862}"/>
              </a:ext>
            </a:extLst>
          </p:cNvPr>
          <p:cNvGrpSpPr/>
          <p:nvPr/>
        </p:nvGrpSpPr>
        <p:grpSpPr>
          <a:xfrm>
            <a:off x="288553" y="3110868"/>
            <a:ext cx="11166699" cy="1628440"/>
            <a:chOff x="512649" y="1102234"/>
            <a:chExt cx="11166699" cy="1628440"/>
          </a:xfrm>
        </p:grpSpPr>
        <p:sp>
          <p:nvSpPr>
            <p:cNvPr id="36" name="圆角矩形 7">
              <a:extLst>
                <a:ext uri="{FF2B5EF4-FFF2-40B4-BE49-F238E27FC236}">
                  <a16:creationId xmlns:a16="http://schemas.microsoft.com/office/drawing/2014/main" id="{E60E42A8-4AE3-4880-8D92-F7E2EFB2E320}"/>
                </a:ext>
              </a:extLst>
            </p:cNvPr>
            <p:cNvSpPr/>
            <p:nvPr/>
          </p:nvSpPr>
          <p:spPr>
            <a:xfrm>
              <a:off x="512649" y="1102234"/>
              <a:ext cx="11166699" cy="1628440"/>
            </a:xfrm>
            <a:prstGeom prst="roundRect">
              <a:avLst>
                <a:gd name="adj" fmla="val 14779"/>
              </a:avLst>
            </a:prstGeom>
            <a:solidFill>
              <a:srgbClr val="FEFEFE"/>
            </a:solidFill>
            <a:ln>
              <a:noFill/>
            </a:ln>
            <a:effectLst>
              <a:outerShdw blurRad="228600" dist="38100" dir="2700000" sx="101000" sy="101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ource Han Sans Light"/>
                <a:ea typeface="思源黑体 CN Light"/>
                <a:cs typeface="+mn-cs"/>
              </a:endParaRPr>
            </a:p>
          </p:txBody>
        </p:sp>
        <p:pic>
          <p:nvPicPr>
            <p:cNvPr id="37" name="图片 36">
              <a:extLst>
                <a:ext uri="{FF2B5EF4-FFF2-40B4-BE49-F238E27FC236}">
                  <a16:creationId xmlns:a16="http://schemas.microsoft.com/office/drawing/2014/main" id="{169AE76A-247B-4246-A12F-F46C92B141BC}"/>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05458" y="1846820"/>
              <a:ext cx="193682" cy="139277"/>
            </a:xfrm>
            <a:prstGeom prst="rect">
              <a:avLst/>
            </a:prstGeom>
          </p:spPr>
        </p:pic>
        <p:sp>
          <p:nvSpPr>
            <p:cNvPr id="38" name="矩形 37">
              <a:extLst>
                <a:ext uri="{FF2B5EF4-FFF2-40B4-BE49-F238E27FC236}">
                  <a16:creationId xmlns:a16="http://schemas.microsoft.com/office/drawing/2014/main" id="{F3EBF9AA-0C0A-49D6-994A-3B0EFE8FCFE2}"/>
                </a:ext>
              </a:extLst>
            </p:cNvPr>
            <p:cNvSpPr/>
            <p:nvPr/>
          </p:nvSpPr>
          <p:spPr>
            <a:xfrm>
              <a:off x="1785004" y="1223961"/>
              <a:ext cx="9894344" cy="1384995"/>
            </a:xfrm>
            <a:prstGeom prst="rect">
              <a:avLst/>
            </a:prstGeom>
          </p:spPr>
          <p:txBody>
            <a:bodyPr wrap="square">
              <a:spAutoFit/>
            </a:bodyPr>
            <a:lstStyle/>
            <a:p>
              <a:pPr marL="0" lvl="1" defTabSz="685800">
                <a:buClr>
                  <a:prstClr val="black"/>
                </a:buClr>
                <a:buSzPct val="50000"/>
                <a:defRPr/>
              </a:pPr>
              <a:r>
                <a:rPr lang="zh-CN" altLang="en-US" sz="2400" dirty="0">
                  <a:solidFill>
                    <a:srgbClr val="1A7F57"/>
                  </a:solidFill>
                  <a:latin typeface="思源宋体 Heavy" panose="02020900000000000000" pitchFamily="18" charset="-122"/>
                  <a:ea typeface="思源宋体 Heavy" panose="02020900000000000000" pitchFamily="18" charset="-122"/>
                </a:rPr>
                <a:t>尚美，即要有崇尚美的心灵。</a:t>
              </a:r>
              <a:endParaRPr kumimoji="0" lang="en-US" altLang="zh-CN" sz="2400" b="0" i="0" u="none" strike="noStrike" kern="1200" cap="none" spc="0" normalizeH="0" baseline="0" noProof="0" dirty="0">
                <a:ln>
                  <a:noFill/>
                </a:ln>
                <a:solidFill>
                  <a:srgbClr val="1A7F57"/>
                </a:solidFill>
                <a:effectLst/>
                <a:uLnTx/>
                <a:uFillTx/>
                <a:latin typeface="思源宋体 Heavy" panose="02020900000000000000" pitchFamily="18" charset="-122"/>
                <a:ea typeface="思源宋体 Heavy" panose="02020900000000000000" pitchFamily="18" charset="-122"/>
                <a:cs typeface="+mn-cs"/>
              </a:endParaRPr>
            </a:p>
            <a:p>
              <a:pPr marL="0" lvl="1" defTabSz="685800">
                <a:buClr>
                  <a:prstClr val="black"/>
                </a:buClr>
                <a:buSzPct val="50000"/>
                <a:defRPr/>
              </a:pPr>
              <a:endParaRPr lang="en-US" altLang="zh-CN" sz="2000" dirty="0">
                <a:solidFill>
                  <a:prstClr val="black"/>
                </a:solidFill>
                <a:latin typeface="微软雅黑" panose="020B0503020204020204" pitchFamily="34" charset="-122"/>
                <a:ea typeface="微软雅黑" panose="020B0503020204020204" pitchFamily="34" charset="-122"/>
              </a:endParaRPr>
            </a:p>
            <a:p>
              <a:pPr marL="0" lvl="1" defTabSz="685800">
                <a:buClr>
                  <a:prstClr val="black"/>
                </a:buClr>
                <a:buSzPct val="50000"/>
                <a:defRPr/>
              </a:pPr>
              <a:r>
                <a:rPr lang="zh-CN" altLang="en-US" sz="2000" dirty="0">
                  <a:solidFill>
                    <a:prstClr val="black"/>
                  </a:solidFill>
                  <a:latin typeface="微软雅黑" panose="020B0503020204020204" pitchFamily="34" charset="-122"/>
                  <a:ea typeface="微软雅黑" panose="020B0503020204020204" pitchFamily="34" charset="-122"/>
                </a:rPr>
                <a:t>要有正确的审美观念和高尚的审美情趣，要把自然美、社会美、艺术美内化为人生修养。师生要保持积极向上、奋发有为的精神境界。</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6" name="矩形 45">
              <a:extLst>
                <a:ext uri="{FF2B5EF4-FFF2-40B4-BE49-F238E27FC236}">
                  <a16:creationId xmlns:a16="http://schemas.microsoft.com/office/drawing/2014/main" id="{923FD89E-9F24-41CE-9043-933E7A9A42E9}"/>
                </a:ext>
              </a:extLst>
            </p:cNvPr>
            <p:cNvSpPr/>
            <p:nvPr/>
          </p:nvSpPr>
          <p:spPr>
            <a:xfrm>
              <a:off x="932697" y="1102242"/>
              <a:ext cx="589915" cy="1628432"/>
            </a:xfrm>
            <a:prstGeom prst="rect">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pic>
        <p:nvPicPr>
          <p:cNvPr id="31" name="图片 30" descr="图片包含 天空&#10;&#10;描述已自动生成">
            <a:extLst>
              <a:ext uri="{FF2B5EF4-FFF2-40B4-BE49-F238E27FC236}">
                <a16:creationId xmlns:a16="http://schemas.microsoft.com/office/drawing/2014/main" id="{F44FCD39-DF64-46AE-937F-67D3872E9BB1}"/>
              </a:ext>
            </a:extLst>
          </p:cNvPr>
          <p:cNvPicPr>
            <a:picLocks noChangeAspect="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l="11984" t="6444" r="48141" b="49017"/>
          <a:stretch/>
        </p:blipFill>
        <p:spPr>
          <a:xfrm>
            <a:off x="759267" y="1333119"/>
            <a:ext cx="551679" cy="1384995"/>
          </a:xfrm>
          <a:prstGeom prst="rect">
            <a:avLst/>
          </a:prstGeom>
        </p:spPr>
      </p:pic>
      <p:pic>
        <p:nvPicPr>
          <p:cNvPr id="33" name="图片 32" descr="图片包含 天空&#10;&#10;描述已自动生成">
            <a:extLst>
              <a:ext uri="{FF2B5EF4-FFF2-40B4-BE49-F238E27FC236}">
                <a16:creationId xmlns:a16="http://schemas.microsoft.com/office/drawing/2014/main" id="{7D02D833-3BFE-4F24-A057-DDD1943D0462}"/>
              </a:ext>
            </a:extLst>
          </p:cNvPr>
          <p:cNvPicPr>
            <a:picLocks noChangeAspect="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l="6025" t="53528" r="54100" b="2961"/>
          <a:stretch/>
        </p:blipFill>
        <p:spPr>
          <a:xfrm>
            <a:off x="733803" y="3240371"/>
            <a:ext cx="564713" cy="1384995"/>
          </a:xfrm>
          <a:prstGeom prst="rect">
            <a:avLst/>
          </a:prstGeom>
        </p:spPr>
      </p:pic>
      <p:grpSp>
        <p:nvGrpSpPr>
          <p:cNvPr id="47" name="组合 46">
            <a:extLst>
              <a:ext uri="{FF2B5EF4-FFF2-40B4-BE49-F238E27FC236}">
                <a16:creationId xmlns:a16="http://schemas.microsoft.com/office/drawing/2014/main" id="{9B4897B7-8A0E-4EFB-B8D6-89C7052476D8}"/>
              </a:ext>
            </a:extLst>
          </p:cNvPr>
          <p:cNvGrpSpPr/>
          <p:nvPr/>
        </p:nvGrpSpPr>
        <p:grpSpPr>
          <a:xfrm>
            <a:off x="205423" y="4954886"/>
            <a:ext cx="11512443" cy="625784"/>
            <a:chOff x="205423" y="4954886"/>
            <a:chExt cx="11512443" cy="625784"/>
          </a:xfrm>
        </p:grpSpPr>
        <p:sp>
          <p:nvSpPr>
            <p:cNvPr id="48" name="矩形: 圆角 47">
              <a:extLst>
                <a:ext uri="{FF2B5EF4-FFF2-40B4-BE49-F238E27FC236}">
                  <a16:creationId xmlns:a16="http://schemas.microsoft.com/office/drawing/2014/main" id="{C98EC31B-AA5D-4319-97AD-800BAA4FD19A}"/>
                </a:ext>
              </a:extLst>
            </p:cNvPr>
            <p:cNvSpPr/>
            <p:nvPr/>
          </p:nvSpPr>
          <p:spPr>
            <a:xfrm>
              <a:off x="205423" y="4954886"/>
              <a:ext cx="11512443" cy="62578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2DFABDE6-311B-4854-834E-08FB48B251A8}"/>
                </a:ext>
              </a:extLst>
            </p:cNvPr>
            <p:cNvSpPr/>
            <p:nvPr/>
          </p:nvSpPr>
          <p:spPr>
            <a:xfrm>
              <a:off x="288553" y="5062665"/>
              <a:ext cx="11264622" cy="461665"/>
            </a:xfrm>
            <a:prstGeom prst="rect">
              <a:avLst/>
            </a:prstGeom>
          </p:spPr>
          <p:txBody>
            <a:bodyPr wrap="none">
              <a:spAutoFit/>
            </a:bodyPr>
            <a:lstStyle/>
            <a:p>
              <a:pPr marL="0" lvl="1" defTabSz="685800">
                <a:buClr>
                  <a:prstClr val="black"/>
                </a:buClr>
                <a:buSzPct val="50000"/>
                <a:defRPr/>
              </a:pPr>
              <a:r>
                <a:rPr lang="zh-CN" altLang="en-US" sz="2400" dirty="0">
                  <a:solidFill>
                    <a:srgbClr val="1A7F57"/>
                  </a:solidFill>
                  <a:latin typeface="思源宋体 Heavy" panose="02020900000000000000" pitchFamily="18" charset="-122"/>
                  <a:ea typeface="思源宋体 Heavy" panose="02020900000000000000" pitchFamily="18" charset="-122"/>
                </a:rPr>
                <a:t>“务实”、“尚美”</a:t>
              </a:r>
              <a:r>
                <a:rPr lang="zh-CN" altLang="en-US" sz="2400" dirty="0">
                  <a:solidFill>
                    <a:schemeClr val="tx1">
                      <a:lumMod val="65000"/>
                      <a:lumOff val="35000"/>
                    </a:schemeClr>
                  </a:solidFill>
                  <a:latin typeface="思源宋体 Heavy" panose="02020900000000000000" pitchFamily="18" charset="-122"/>
                  <a:ea typeface="思源宋体 Heavy" panose="02020900000000000000" pitchFamily="18" charset="-122"/>
                </a:rPr>
                <a:t>共同体现了四川师大人“求真务实、追求卓越”的办学精神。</a:t>
              </a:r>
              <a:endParaRPr lang="en-US" altLang="zh-CN" sz="2400" dirty="0">
                <a:solidFill>
                  <a:schemeClr val="tx1">
                    <a:lumMod val="65000"/>
                    <a:lumOff val="35000"/>
                  </a:schemeClr>
                </a:solidFill>
                <a:latin typeface="思源宋体 Heavy" panose="02020900000000000000" pitchFamily="18" charset="-122"/>
                <a:ea typeface="思源宋体 Heavy" panose="02020900000000000000" pitchFamily="18" charset="-122"/>
              </a:endParaRPr>
            </a:p>
          </p:txBody>
        </p:sp>
        <p:sp>
          <p:nvSpPr>
            <p:cNvPr id="50" name="半闭框 49">
              <a:extLst>
                <a:ext uri="{FF2B5EF4-FFF2-40B4-BE49-F238E27FC236}">
                  <a16:creationId xmlns:a16="http://schemas.microsoft.com/office/drawing/2014/main" id="{7F206DF6-6686-4F7E-A8D8-081B10421450}"/>
                </a:ext>
              </a:extLst>
            </p:cNvPr>
            <p:cNvSpPr/>
            <p:nvPr/>
          </p:nvSpPr>
          <p:spPr>
            <a:xfrm>
              <a:off x="205424" y="4954886"/>
              <a:ext cx="323166" cy="323166"/>
            </a:xfrm>
            <a:prstGeom prst="halfFrame">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半闭框 50">
              <a:extLst>
                <a:ext uri="{FF2B5EF4-FFF2-40B4-BE49-F238E27FC236}">
                  <a16:creationId xmlns:a16="http://schemas.microsoft.com/office/drawing/2014/main" id="{15FC1133-192F-48C4-A6F7-1FF503805EB3}"/>
                </a:ext>
              </a:extLst>
            </p:cNvPr>
            <p:cNvSpPr/>
            <p:nvPr/>
          </p:nvSpPr>
          <p:spPr>
            <a:xfrm rot="10800000">
              <a:off x="11394699" y="5257504"/>
              <a:ext cx="323166" cy="323166"/>
            </a:xfrm>
            <a:prstGeom prst="halfFrame">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494321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圆角 91">
            <a:extLst>
              <a:ext uri="{FF2B5EF4-FFF2-40B4-BE49-F238E27FC236}">
                <a16:creationId xmlns:a16="http://schemas.microsoft.com/office/drawing/2014/main" id="{149BE3B6-2C52-4A66-B10D-C0F51BF7F316}"/>
              </a:ext>
            </a:extLst>
          </p:cNvPr>
          <p:cNvSpPr/>
          <p:nvPr/>
        </p:nvSpPr>
        <p:spPr>
          <a:xfrm>
            <a:off x="-819470" y="2422267"/>
            <a:ext cx="3702721" cy="32212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822911-1288-445D-B122-A0B1058E5128}"/>
              </a:ext>
            </a:extLst>
          </p:cNvPr>
          <p:cNvSpPr/>
          <p:nvPr/>
        </p:nvSpPr>
        <p:spPr>
          <a:xfrm>
            <a:off x="0" y="1281362"/>
            <a:ext cx="455890" cy="784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C43E3FF-CB64-42D9-85F0-DDDBB7EA8C79}"/>
              </a:ext>
            </a:extLst>
          </p:cNvPr>
          <p:cNvGrpSpPr/>
          <p:nvPr/>
        </p:nvGrpSpPr>
        <p:grpSpPr>
          <a:xfrm>
            <a:off x="205424" y="314482"/>
            <a:ext cx="2803438" cy="481361"/>
            <a:chOff x="286107" y="740035"/>
            <a:chExt cx="2803438" cy="481361"/>
          </a:xfrm>
        </p:grpSpPr>
        <p:grpSp>
          <p:nvGrpSpPr>
            <p:cNvPr id="40" name="组合 39">
              <a:extLst>
                <a:ext uri="{FF2B5EF4-FFF2-40B4-BE49-F238E27FC236}">
                  <a16:creationId xmlns:a16="http://schemas.microsoft.com/office/drawing/2014/main" id="{EFDE216C-18B8-480D-9208-773B4979AE76}"/>
                </a:ext>
              </a:extLst>
            </p:cNvPr>
            <p:cNvGrpSpPr/>
            <p:nvPr/>
          </p:nvGrpSpPr>
          <p:grpSpPr>
            <a:xfrm>
              <a:off x="369236" y="740035"/>
              <a:ext cx="108000" cy="481361"/>
              <a:chOff x="7658698" y="3110431"/>
              <a:chExt cx="108000" cy="481361"/>
            </a:xfrm>
            <a:solidFill>
              <a:srgbClr val="1A7F57"/>
            </a:solidFill>
          </p:grpSpPr>
          <p:sp>
            <p:nvSpPr>
              <p:cNvPr id="44" name="L 形 43">
                <a:extLst>
                  <a:ext uri="{FF2B5EF4-FFF2-40B4-BE49-F238E27FC236}">
                    <a16:creationId xmlns:a16="http://schemas.microsoft.com/office/drawing/2014/main" id="{D4CB9CDC-6056-48A7-AF81-78AE821C1BC1}"/>
                  </a:ext>
                </a:extLst>
              </p:cNvPr>
              <p:cNvSpPr/>
              <p:nvPr/>
            </p:nvSpPr>
            <p:spPr>
              <a:xfrm rot="16200000" flipV="1">
                <a:off x="7658698" y="3483792"/>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5" name="L 形 44">
                <a:extLst>
                  <a:ext uri="{FF2B5EF4-FFF2-40B4-BE49-F238E27FC236}">
                    <a16:creationId xmlns:a16="http://schemas.microsoft.com/office/drawing/2014/main" id="{658C4119-6A35-4E30-8B15-74146C0ECDDB}"/>
                  </a:ext>
                </a:extLst>
              </p:cNvPr>
              <p:cNvSpPr/>
              <p:nvPr/>
            </p:nvSpPr>
            <p:spPr>
              <a:xfrm rot="5400000">
                <a:off x="7658698" y="3110431"/>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41" name="组合 40">
              <a:extLst>
                <a:ext uri="{FF2B5EF4-FFF2-40B4-BE49-F238E27FC236}">
                  <a16:creationId xmlns:a16="http://schemas.microsoft.com/office/drawing/2014/main" id="{4BFCC092-19F0-418D-9CD2-12088D75F3C8}"/>
                </a:ext>
              </a:extLst>
            </p:cNvPr>
            <p:cNvGrpSpPr/>
            <p:nvPr/>
          </p:nvGrpSpPr>
          <p:grpSpPr>
            <a:xfrm rot="10800000">
              <a:off x="2898707" y="740035"/>
              <a:ext cx="108000" cy="481361"/>
              <a:chOff x="7658698" y="3110431"/>
              <a:chExt cx="108000" cy="481361"/>
            </a:xfrm>
            <a:solidFill>
              <a:srgbClr val="1A7F57"/>
            </a:solidFill>
          </p:grpSpPr>
          <p:sp>
            <p:nvSpPr>
              <p:cNvPr id="42" name="L 形 41">
                <a:extLst>
                  <a:ext uri="{FF2B5EF4-FFF2-40B4-BE49-F238E27FC236}">
                    <a16:creationId xmlns:a16="http://schemas.microsoft.com/office/drawing/2014/main" id="{6268CE22-15AB-463A-96AF-755196EB61AD}"/>
                  </a:ext>
                </a:extLst>
              </p:cNvPr>
              <p:cNvSpPr/>
              <p:nvPr/>
            </p:nvSpPr>
            <p:spPr>
              <a:xfrm rot="16200000" flipV="1">
                <a:off x="7658698" y="3483792"/>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3" name="L 形 42">
                <a:extLst>
                  <a:ext uri="{FF2B5EF4-FFF2-40B4-BE49-F238E27FC236}">
                    <a16:creationId xmlns:a16="http://schemas.microsoft.com/office/drawing/2014/main" id="{68C4FAF8-0EF0-43F3-BC10-BD3CF8749636}"/>
                  </a:ext>
                </a:extLst>
              </p:cNvPr>
              <p:cNvSpPr/>
              <p:nvPr/>
            </p:nvSpPr>
            <p:spPr>
              <a:xfrm rot="5400000">
                <a:off x="7658698" y="3110431"/>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2" name="组合 1">
              <a:extLst>
                <a:ext uri="{FF2B5EF4-FFF2-40B4-BE49-F238E27FC236}">
                  <a16:creationId xmlns:a16="http://schemas.microsoft.com/office/drawing/2014/main" id="{AAE47757-80F7-4C80-8416-195FCCA854CB}"/>
                </a:ext>
              </a:extLst>
            </p:cNvPr>
            <p:cNvGrpSpPr/>
            <p:nvPr/>
          </p:nvGrpSpPr>
          <p:grpSpPr>
            <a:xfrm>
              <a:off x="286107" y="780660"/>
              <a:ext cx="2803438" cy="371715"/>
              <a:chOff x="198840" y="780660"/>
              <a:chExt cx="2803438" cy="371715"/>
            </a:xfrm>
          </p:grpSpPr>
          <p:sp>
            <p:nvSpPr>
              <p:cNvPr id="39" name="矩形: 圆角 38">
                <a:extLst>
                  <a:ext uri="{FF2B5EF4-FFF2-40B4-BE49-F238E27FC236}">
                    <a16:creationId xmlns:a16="http://schemas.microsoft.com/office/drawing/2014/main" id="{7A044A8A-C371-4B63-BA6D-342ACA5D1FCE}"/>
                  </a:ext>
                </a:extLst>
              </p:cNvPr>
              <p:cNvSpPr/>
              <p:nvPr/>
            </p:nvSpPr>
            <p:spPr>
              <a:xfrm>
                <a:off x="383514" y="809056"/>
                <a:ext cx="2434382" cy="343319"/>
              </a:xfrm>
              <a:prstGeom prst="roundRect">
                <a:avLst>
                  <a:gd name="adj" fmla="val 10329"/>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32" name="矩形 31">
                <a:extLst>
                  <a:ext uri="{FF2B5EF4-FFF2-40B4-BE49-F238E27FC236}">
                    <a16:creationId xmlns:a16="http://schemas.microsoft.com/office/drawing/2014/main" id="{5CD58FB2-59CF-475F-AE05-6298A450222B}"/>
                  </a:ext>
                </a:extLst>
              </p:cNvPr>
              <p:cNvSpPr/>
              <p:nvPr/>
            </p:nvSpPr>
            <p:spPr>
              <a:xfrm>
                <a:off x="198840" y="780660"/>
                <a:ext cx="280343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四川师范大学研究生院</a:t>
                </a:r>
              </a:p>
            </p:txBody>
          </p:sp>
        </p:grpSp>
      </p:grpSp>
      <p:sp>
        <p:nvSpPr>
          <p:cNvPr id="5" name="矩形: 圆角 4">
            <a:extLst>
              <a:ext uri="{FF2B5EF4-FFF2-40B4-BE49-F238E27FC236}">
                <a16:creationId xmlns:a16="http://schemas.microsoft.com/office/drawing/2014/main" id="{116ADA64-620E-4BF5-A831-63B50B4F4498}"/>
              </a:ext>
            </a:extLst>
          </p:cNvPr>
          <p:cNvSpPr/>
          <p:nvPr/>
        </p:nvSpPr>
        <p:spPr>
          <a:xfrm>
            <a:off x="3277651" y="435405"/>
            <a:ext cx="9036423" cy="200241"/>
          </a:xfrm>
          <a:prstGeom prst="roundRect">
            <a:avLst/>
          </a:prstGeom>
          <a:pattFill prst="wdUpDiag">
            <a:fgClr>
              <a:srgbClr val="1A7F57"/>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25" name="组合 24">
            <a:extLst>
              <a:ext uri="{FF2B5EF4-FFF2-40B4-BE49-F238E27FC236}">
                <a16:creationId xmlns:a16="http://schemas.microsoft.com/office/drawing/2014/main" id="{8EB8DD1C-AFBB-4D77-A4FD-1E67422DD9F6}"/>
              </a:ext>
            </a:extLst>
          </p:cNvPr>
          <p:cNvGrpSpPr/>
          <p:nvPr/>
        </p:nvGrpSpPr>
        <p:grpSpPr>
          <a:xfrm>
            <a:off x="-241763" y="5807242"/>
            <a:ext cx="12675526" cy="1421955"/>
            <a:chOff x="-19050" y="5417428"/>
            <a:chExt cx="12211050" cy="1369849"/>
          </a:xfrm>
        </p:grpSpPr>
        <p:sp>
          <p:nvSpPr>
            <p:cNvPr id="28" name="矩形 1">
              <a:extLst>
                <a:ext uri="{FF2B5EF4-FFF2-40B4-BE49-F238E27FC236}">
                  <a16:creationId xmlns:a16="http://schemas.microsoft.com/office/drawing/2014/main" id="{21BA664D-E867-4775-9332-73C5FA88165D}"/>
                </a:ext>
              </a:extLst>
            </p:cNvPr>
            <p:cNvSpPr/>
            <p:nvPr/>
          </p:nvSpPr>
          <p:spPr>
            <a:xfrm>
              <a:off x="-15240" y="5417428"/>
              <a:ext cx="12192000" cy="1331032"/>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716922">
                  <a:moveTo>
                    <a:pt x="0" y="164222"/>
                  </a:moveTo>
                  <a:cubicBezTo>
                    <a:pt x="1380490" y="-163438"/>
                    <a:pt x="2411730" y="34682"/>
                    <a:pt x="3535680" y="446162"/>
                  </a:cubicBezTo>
                  <a:cubicBezTo>
                    <a:pt x="4659630" y="857642"/>
                    <a:pt x="6215380" y="1308492"/>
                    <a:pt x="7658100" y="1261502"/>
                  </a:cubicBezTo>
                  <a:cubicBezTo>
                    <a:pt x="9100820" y="1214512"/>
                    <a:pt x="11380470" y="-122798"/>
                    <a:pt x="12192000" y="164222"/>
                  </a:cubicBezTo>
                  <a:lnTo>
                    <a:pt x="12192000" y="2716922"/>
                  </a:lnTo>
                  <a:lnTo>
                    <a:pt x="0" y="2716922"/>
                  </a:lnTo>
                  <a:lnTo>
                    <a:pt x="0" y="164222"/>
                  </a:lnTo>
                  <a:close/>
                </a:path>
              </a:pathLst>
            </a:custGeom>
            <a:solidFill>
              <a:srgbClr val="1F9565">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矩形 1">
              <a:extLst>
                <a:ext uri="{FF2B5EF4-FFF2-40B4-BE49-F238E27FC236}">
                  <a16:creationId xmlns:a16="http://schemas.microsoft.com/office/drawing/2014/main" id="{7F873E8C-48EB-4B29-BF2E-9BA95A9ACB8D}"/>
                </a:ext>
              </a:extLst>
            </p:cNvPr>
            <p:cNvSpPr/>
            <p:nvPr/>
          </p:nvSpPr>
          <p:spPr>
            <a:xfrm>
              <a:off x="0" y="5581650"/>
              <a:ext cx="12192000" cy="1166810"/>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552700">
                  <a:moveTo>
                    <a:pt x="0" y="0"/>
                  </a:moveTo>
                  <a:cubicBezTo>
                    <a:pt x="626110" y="678180"/>
                    <a:pt x="2057400" y="892810"/>
                    <a:pt x="3368040" y="960120"/>
                  </a:cubicBezTo>
                  <a:cubicBezTo>
                    <a:pt x="4678680" y="1027430"/>
                    <a:pt x="6438900" y="-22860"/>
                    <a:pt x="7863840" y="403860"/>
                  </a:cubicBezTo>
                  <a:cubicBezTo>
                    <a:pt x="9288780" y="830580"/>
                    <a:pt x="11601450" y="817880"/>
                    <a:pt x="12192000" y="0"/>
                  </a:cubicBezTo>
                  <a:lnTo>
                    <a:pt x="12192000" y="2552700"/>
                  </a:lnTo>
                  <a:lnTo>
                    <a:pt x="0" y="2552700"/>
                  </a:lnTo>
                  <a:lnTo>
                    <a:pt x="0" y="0"/>
                  </a:lnTo>
                  <a:close/>
                </a:path>
              </a:pathLst>
            </a:custGeom>
            <a:solidFill>
              <a:srgbClr val="26B87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矩形 1">
              <a:extLst>
                <a:ext uri="{FF2B5EF4-FFF2-40B4-BE49-F238E27FC236}">
                  <a16:creationId xmlns:a16="http://schemas.microsoft.com/office/drawing/2014/main" id="{E73ADA69-FAD2-4F17-9088-6DF958DBE281}"/>
                </a:ext>
              </a:extLst>
            </p:cNvPr>
            <p:cNvSpPr/>
            <p:nvPr/>
          </p:nvSpPr>
          <p:spPr>
            <a:xfrm>
              <a:off x="-19050" y="5581650"/>
              <a:ext cx="12199620" cy="1205627"/>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787640 w 12199620"/>
                <a:gd name="connsiteY2" fmla="*/ 12039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581400 w 12199620"/>
                <a:gd name="connsiteY1" fmla="*/ 7467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9745980 w 12199620"/>
                <a:gd name="connsiteY3" fmla="*/ 1348739 h 2552700"/>
                <a:gd name="connsiteX4" fmla="*/ 12199620 w 12199620"/>
                <a:gd name="connsiteY4" fmla="*/ 236220 h 2552700"/>
                <a:gd name="connsiteX5" fmla="*/ 12192000 w 12199620"/>
                <a:gd name="connsiteY5" fmla="*/ 2552700 h 2552700"/>
                <a:gd name="connsiteX6" fmla="*/ 0 w 12199620"/>
                <a:gd name="connsiteY6" fmla="*/ 2552700 h 2552700"/>
                <a:gd name="connsiteX7" fmla="*/ 0 w 12199620"/>
                <a:gd name="connsiteY7"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9620" h="2552700">
                  <a:moveTo>
                    <a:pt x="0" y="0"/>
                  </a:moveTo>
                  <a:cubicBezTo>
                    <a:pt x="626110" y="678180"/>
                    <a:pt x="1818640" y="1031240"/>
                    <a:pt x="3832860" y="571500"/>
                  </a:cubicBezTo>
                  <a:cubicBezTo>
                    <a:pt x="5847080" y="111760"/>
                    <a:pt x="7627620" y="1366520"/>
                    <a:pt x="9022080" y="1310640"/>
                  </a:cubicBezTo>
                  <a:cubicBezTo>
                    <a:pt x="10416540" y="1254760"/>
                    <a:pt x="12016740" y="483870"/>
                    <a:pt x="12199620" y="236220"/>
                  </a:cubicBezTo>
                  <a:lnTo>
                    <a:pt x="12192000" y="2552700"/>
                  </a:lnTo>
                  <a:lnTo>
                    <a:pt x="0" y="2552700"/>
                  </a:lnTo>
                  <a:lnTo>
                    <a:pt x="0" y="0"/>
                  </a:lnTo>
                  <a:close/>
                </a:path>
              </a:pathLst>
            </a:custGeom>
            <a:solidFill>
              <a:srgbClr val="1A7F57">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1" name="组合 60">
            <a:extLst>
              <a:ext uri="{FF2B5EF4-FFF2-40B4-BE49-F238E27FC236}">
                <a16:creationId xmlns:a16="http://schemas.microsoft.com/office/drawing/2014/main" id="{21516B3F-D615-4D46-86B2-0DB69B0ED89B}"/>
              </a:ext>
            </a:extLst>
          </p:cNvPr>
          <p:cNvGrpSpPr/>
          <p:nvPr/>
        </p:nvGrpSpPr>
        <p:grpSpPr>
          <a:xfrm>
            <a:off x="347433" y="1110648"/>
            <a:ext cx="1126067" cy="1126067"/>
            <a:chOff x="1006594" y="2007785"/>
            <a:chExt cx="793377" cy="793377"/>
          </a:xfrm>
        </p:grpSpPr>
        <p:sp>
          <p:nvSpPr>
            <p:cNvPr id="62" name="图文框 61">
              <a:extLst>
                <a:ext uri="{FF2B5EF4-FFF2-40B4-BE49-F238E27FC236}">
                  <a16:creationId xmlns:a16="http://schemas.microsoft.com/office/drawing/2014/main" id="{0D30CF8D-40E9-4BBD-B5D9-F2FAFB41ADCE}"/>
                </a:ext>
              </a:extLst>
            </p:cNvPr>
            <p:cNvSpPr/>
            <p:nvPr/>
          </p:nvSpPr>
          <p:spPr>
            <a:xfrm>
              <a:off x="1006594" y="2007785"/>
              <a:ext cx="793377" cy="793377"/>
            </a:xfrm>
            <a:prstGeom prst="frame">
              <a:avLst>
                <a:gd name="adj1" fmla="val 12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ebo"/>
                <a:ea typeface="思源黑体 CN Normal"/>
                <a:cs typeface="+mn-cs"/>
              </a:endParaRPr>
            </a:p>
          </p:txBody>
        </p:sp>
        <p:sp>
          <p:nvSpPr>
            <p:cNvPr id="63" name="矩形 62">
              <a:extLst>
                <a:ext uri="{FF2B5EF4-FFF2-40B4-BE49-F238E27FC236}">
                  <a16:creationId xmlns:a16="http://schemas.microsoft.com/office/drawing/2014/main" id="{14C20BF7-9B6F-49EB-BB0D-049C539A3897}"/>
                </a:ext>
              </a:extLst>
            </p:cNvPr>
            <p:cNvSpPr/>
            <p:nvPr/>
          </p:nvSpPr>
          <p:spPr>
            <a:xfrm>
              <a:off x="1405517" y="2702500"/>
              <a:ext cx="227922" cy="98662"/>
            </a:xfrm>
            <a:prstGeom prst="rect">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64" name="矩形 63">
              <a:extLst>
                <a:ext uri="{FF2B5EF4-FFF2-40B4-BE49-F238E27FC236}">
                  <a16:creationId xmlns:a16="http://schemas.microsoft.com/office/drawing/2014/main" id="{DAEF1FCC-E2B4-4ACF-97BE-D3E6860A2046}"/>
                </a:ext>
              </a:extLst>
            </p:cNvPr>
            <p:cNvSpPr/>
            <p:nvPr/>
          </p:nvSpPr>
          <p:spPr>
            <a:xfrm>
              <a:off x="1121383" y="2103146"/>
              <a:ext cx="563799" cy="58548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7F57"/>
                  </a:solidFill>
                  <a:effectLst/>
                  <a:uLnTx/>
                  <a:uFillTx/>
                  <a:latin typeface="思源宋体 CN Heavy" panose="02020900000000000000" pitchFamily="18" charset="-122"/>
                  <a:ea typeface="思源宋体 CN Heavy" panose="02020900000000000000" pitchFamily="18" charset="-122"/>
                  <a:cs typeface="+mn-cs"/>
                </a:rPr>
                <a:t>年度</a:t>
              </a:r>
              <a:endParaRPr kumimoji="0" lang="en-US" altLang="zh-CN" sz="2400" b="0" i="0" u="none" strike="noStrike" kern="1200" cap="none" spc="0" normalizeH="0" baseline="0" noProof="0" dirty="0">
                <a:ln>
                  <a:noFill/>
                </a:ln>
                <a:solidFill>
                  <a:srgbClr val="1A7F57"/>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7F57"/>
                  </a:solidFill>
                  <a:effectLst/>
                  <a:uLnTx/>
                  <a:uFillTx/>
                  <a:latin typeface="思源宋体 CN Heavy" panose="02020900000000000000" pitchFamily="18" charset="-122"/>
                  <a:ea typeface="思源宋体 CN Heavy" panose="02020900000000000000" pitchFamily="18" charset="-122"/>
                  <a:cs typeface="+mn-cs"/>
                </a:rPr>
                <a:t>成果</a:t>
              </a:r>
              <a:endParaRPr kumimoji="0" lang="zh-CN" altLang="en-US" sz="2400" b="0" i="0" u="none" strike="noStrike" kern="1200" cap="none" spc="0" normalizeH="0" baseline="0" noProof="0" dirty="0">
                <a:ln>
                  <a:noFill/>
                </a:ln>
                <a:solidFill>
                  <a:srgbClr val="1A7F57"/>
                </a:solidFill>
                <a:effectLst/>
                <a:uLnTx/>
                <a:uFillTx/>
                <a:latin typeface="Heebo"/>
                <a:ea typeface="思源黑体 CN Normal"/>
                <a:cs typeface="+mn-cs"/>
              </a:endParaRPr>
            </a:p>
          </p:txBody>
        </p:sp>
        <p:sp>
          <p:nvSpPr>
            <p:cNvPr id="65" name="矩形 64">
              <a:extLst>
                <a:ext uri="{FF2B5EF4-FFF2-40B4-BE49-F238E27FC236}">
                  <a16:creationId xmlns:a16="http://schemas.microsoft.com/office/drawing/2014/main" id="{656512EC-0EB4-44B4-8FBC-22D9E34711F2}"/>
                </a:ext>
              </a:extLst>
            </p:cNvPr>
            <p:cNvSpPr/>
            <p:nvPr/>
          </p:nvSpPr>
          <p:spPr>
            <a:xfrm rot="5400000">
              <a:off x="941964" y="2203147"/>
              <a:ext cx="227922" cy="98662"/>
            </a:xfrm>
            <a:prstGeom prst="rect">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24" name="组合 23">
            <a:extLst>
              <a:ext uri="{FF2B5EF4-FFF2-40B4-BE49-F238E27FC236}">
                <a16:creationId xmlns:a16="http://schemas.microsoft.com/office/drawing/2014/main" id="{AB8153B8-7CA8-43BD-BB76-51EB1C0E1DBA}"/>
              </a:ext>
            </a:extLst>
          </p:cNvPr>
          <p:cNvGrpSpPr/>
          <p:nvPr/>
        </p:nvGrpSpPr>
        <p:grpSpPr>
          <a:xfrm>
            <a:off x="3160087" y="960175"/>
            <a:ext cx="8814386" cy="4683579"/>
            <a:chOff x="2910700" y="981200"/>
            <a:chExt cx="8814386" cy="4683579"/>
          </a:xfrm>
        </p:grpSpPr>
        <p:sp>
          <p:nvSpPr>
            <p:cNvPr id="88" name="矩形: 圆角 87">
              <a:extLst>
                <a:ext uri="{FF2B5EF4-FFF2-40B4-BE49-F238E27FC236}">
                  <a16:creationId xmlns:a16="http://schemas.microsoft.com/office/drawing/2014/main" id="{E9F070D7-B22A-43BD-B67E-F756546BCDBF}"/>
                </a:ext>
              </a:extLst>
            </p:cNvPr>
            <p:cNvSpPr/>
            <p:nvPr/>
          </p:nvSpPr>
          <p:spPr>
            <a:xfrm>
              <a:off x="3680540" y="2443575"/>
              <a:ext cx="7804873" cy="3221204"/>
            </a:xfrm>
            <a:prstGeom prst="roundRect">
              <a:avLst>
                <a:gd name="adj" fmla="val 13011"/>
              </a:avLst>
            </a:prstGeom>
            <a:solidFill>
              <a:schemeClr val="bg1"/>
            </a:solidFill>
            <a:ln>
              <a:solidFill>
                <a:srgbClr val="1A7F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5D554AB2-B5C5-41C7-A12C-59456C8FF3D6}"/>
                </a:ext>
              </a:extLst>
            </p:cNvPr>
            <p:cNvSpPr/>
            <p:nvPr/>
          </p:nvSpPr>
          <p:spPr>
            <a:xfrm>
              <a:off x="4148819" y="981200"/>
              <a:ext cx="4400195" cy="400110"/>
            </a:xfrm>
            <a:prstGeom prst="rect">
              <a:avLst/>
            </a:prstGeom>
          </p:spPr>
          <p:txBody>
            <a:bodyPr wrap="square">
              <a:spAutoFit/>
            </a:bodyPr>
            <a:lstStyle/>
            <a:p>
              <a:pPr lvl="0" algn="ctr">
                <a:spcBef>
                  <a:spcPct val="0"/>
                </a:spcBef>
                <a:buClr>
                  <a:srgbClr val="FFC000"/>
                </a:buClr>
              </a:pPr>
              <a:r>
                <a:rPr lang="zh-CN" altLang="en-US" sz="2000" dirty="0">
                  <a:solidFill>
                    <a:srgbClr val="000000"/>
                  </a:solidFill>
                  <a:latin typeface="微软雅黑 Light" panose="020B0502040204020203" pitchFamily="34" charset="-122"/>
                  <a:ea typeface="微软雅黑 Light" panose="020B0502040204020203" pitchFamily="34" charset="-122"/>
                </a:rPr>
                <a:t>研究生院积极推进分类培养体系建设</a:t>
              </a:r>
              <a:endParaRPr lang="en-US" altLang="zh-CN" sz="2000" dirty="0">
                <a:solidFill>
                  <a:srgbClr val="000000"/>
                </a:solidFill>
                <a:latin typeface="微软雅黑 Light" panose="020B0502040204020203" pitchFamily="34" charset="-122"/>
                <a:ea typeface="微软雅黑 Light" panose="020B0502040204020203" pitchFamily="34" charset="-122"/>
              </a:endParaRPr>
            </a:p>
          </p:txBody>
        </p:sp>
        <p:grpSp>
          <p:nvGrpSpPr>
            <p:cNvPr id="7" name="组合 6">
              <a:extLst>
                <a:ext uri="{FF2B5EF4-FFF2-40B4-BE49-F238E27FC236}">
                  <a16:creationId xmlns:a16="http://schemas.microsoft.com/office/drawing/2014/main" id="{A377BCE3-864C-4C12-8A77-759CDB868CDC}"/>
                </a:ext>
              </a:extLst>
            </p:cNvPr>
            <p:cNvGrpSpPr/>
            <p:nvPr/>
          </p:nvGrpSpPr>
          <p:grpSpPr>
            <a:xfrm>
              <a:off x="4130714" y="1422747"/>
              <a:ext cx="7594372" cy="1286505"/>
              <a:chOff x="1846003" y="1493168"/>
              <a:chExt cx="7594372" cy="1286505"/>
            </a:xfrm>
          </p:grpSpPr>
          <p:sp>
            <p:nvSpPr>
              <p:cNvPr id="69" name="矩形 68">
                <a:extLst>
                  <a:ext uri="{FF2B5EF4-FFF2-40B4-BE49-F238E27FC236}">
                    <a16:creationId xmlns:a16="http://schemas.microsoft.com/office/drawing/2014/main" id="{DEC0BC68-C8FF-4396-97BC-64D6981546CD}"/>
                  </a:ext>
                </a:extLst>
              </p:cNvPr>
              <p:cNvSpPr/>
              <p:nvPr/>
            </p:nvSpPr>
            <p:spPr>
              <a:xfrm>
                <a:off x="2598097" y="1974065"/>
                <a:ext cx="5908286" cy="177258"/>
              </a:xfrm>
              <a:prstGeom prst="rect">
                <a:avLst/>
              </a:prstGeom>
              <a:solidFill>
                <a:srgbClr val="EBF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lumMod val="95000"/>
                    </a:schemeClr>
                  </a:solidFill>
                  <a:effectLst/>
                  <a:uLnTx/>
                  <a:uFillTx/>
                  <a:latin typeface="Heebo"/>
                  <a:ea typeface="思源黑体 CN Normal"/>
                  <a:cs typeface="+mn-cs"/>
                </a:endParaRPr>
              </a:p>
            </p:txBody>
          </p:sp>
          <p:sp>
            <p:nvSpPr>
              <p:cNvPr id="67" name="矩形 66">
                <a:extLst>
                  <a:ext uri="{FF2B5EF4-FFF2-40B4-BE49-F238E27FC236}">
                    <a16:creationId xmlns:a16="http://schemas.microsoft.com/office/drawing/2014/main" id="{38DEBFC9-ABE6-4C97-90A4-9C1DEBDA5D29}"/>
                  </a:ext>
                </a:extLst>
              </p:cNvPr>
              <p:cNvSpPr/>
              <p:nvPr/>
            </p:nvSpPr>
            <p:spPr>
              <a:xfrm>
                <a:off x="1846003" y="1493168"/>
                <a:ext cx="697627"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1A7F57"/>
                    </a:solidFill>
                    <a:effectLst/>
                    <a:uLnTx/>
                    <a:uFillTx/>
                    <a:latin typeface="思源宋体 CN Heavy" panose="02020900000000000000" pitchFamily="18" charset="-122"/>
                    <a:ea typeface="思源宋体 CN Heavy" panose="02020900000000000000" pitchFamily="18" charset="-122"/>
                    <a:cs typeface="+mn-cs"/>
                  </a:rPr>
                  <a:t>“</a:t>
                </a:r>
                <a:endParaRPr kumimoji="0" lang="zh-CN" altLang="en-US" sz="4000" b="0" i="0" u="none" strike="noStrike" kern="1200" cap="none" spc="0" normalizeH="0" baseline="0" noProof="0" dirty="0">
                  <a:ln>
                    <a:noFill/>
                  </a:ln>
                  <a:solidFill>
                    <a:srgbClr val="1A7F57"/>
                  </a:solidFill>
                  <a:effectLst/>
                  <a:uLnTx/>
                  <a:uFillTx/>
                  <a:latin typeface="Heebo"/>
                  <a:ea typeface="思源黑体 CN Normal"/>
                  <a:cs typeface="+mn-cs"/>
                </a:endParaRPr>
              </a:p>
            </p:txBody>
          </p:sp>
          <p:sp>
            <p:nvSpPr>
              <p:cNvPr id="6" name="矩形 5">
                <a:extLst>
                  <a:ext uri="{FF2B5EF4-FFF2-40B4-BE49-F238E27FC236}">
                    <a16:creationId xmlns:a16="http://schemas.microsoft.com/office/drawing/2014/main" id="{CD02B531-ACDF-4BD7-8B2E-20D90BFB604F}"/>
                  </a:ext>
                </a:extLst>
              </p:cNvPr>
              <p:cNvSpPr/>
              <p:nvPr/>
            </p:nvSpPr>
            <p:spPr>
              <a:xfrm>
                <a:off x="2543630" y="1689657"/>
                <a:ext cx="6032421" cy="461665"/>
              </a:xfrm>
              <a:prstGeom prst="rect">
                <a:avLst/>
              </a:prstGeom>
            </p:spPr>
            <p:txBody>
              <a:bodyPr wrap="none">
                <a:spAutoFit/>
              </a:bodyPr>
              <a:lstStyle/>
              <a:p>
                <a:pPr algn="ctr"/>
                <a:r>
                  <a:rPr lang="zh-CN" altLang="en-US" sz="2400" dirty="0">
                    <a:solidFill>
                      <a:srgbClr val="1A7F57"/>
                    </a:solidFill>
                    <a:latin typeface="思源宋体 CN Heavy" panose="02020900000000000000" pitchFamily="18" charset="-122"/>
                    <a:ea typeface="思源宋体 CN Heavy" panose="02020900000000000000" pitchFamily="18" charset="-122"/>
                  </a:rPr>
                  <a:t>以奖助学金为导向，激励学生产出科研成果</a:t>
                </a:r>
              </a:p>
            </p:txBody>
          </p:sp>
          <p:sp>
            <p:nvSpPr>
              <p:cNvPr id="68" name="矩形 67">
                <a:extLst>
                  <a:ext uri="{FF2B5EF4-FFF2-40B4-BE49-F238E27FC236}">
                    <a16:creationId xmlns:a16="http://schemas.microsoft.com/office/drawing/2014/main" id="{0BC4F963-FF77-42C4-A07B-A4D28B87B8CB}"/>
                  </a:ext>
                </a:extLst>
              </p:cNvPr>
              <p:cNvSpPr/>
              <p:nvPr/>
            </p:nvSpPr>
            <p:spPr>
              <a:xfrm>
                <a:off x="8742748" y="2071787"/>
                <a:ext cx="697627"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1A7F57"/>
                    </a:solidFill>
                    <a:effectLst/>
                    <a:uLnTx/>
                    <a:uFillTx/>
                    <a:latin typeface="思源宋体 CN Heavy" panose="02020900000000000000" pitchFamily="18" charset="-122"/>
                    <a:ea typeface="思源宋体 CN Heavy" panose="02020900000000000000" pitchFamily="18" charset="-122"/>
                    <a:cs typeface="+mn-cs"/>
                  </a:rPr>
                  <a:t>”</a:t>
                </a:r>
                <a:endParaRPr kumimoji="0" lang="zh-CN" altLang="en-US" sz="4000" b="0" i="0" u="none" strike="noStrike" kern="1200" cap="none" spc="0" normalizeH="0" baseline="0" noProof="0" dirty="0">
                  <a:ln>
                    <a:noFill/>
                  </a:ln>
                  <a:solidFill>
                    <a:srgbClr val="1A7F57"/>
                  </a:solidFill>
                  <a:effectLst/>
                  <a:uLnTx/>
                  <a:uFillTx/>
                  <a:latin typeface="Heebo"/>
                  <a:ea typeface="思源黑体 CN Normal"/>
                  <a:cs typeface="+mn-cs"/>
                </a:endParaRPr>
              </a:p>
            </p:txBody>
          </p:sp>
        </p:grpSp>
        <p:grpSp>
          <p:nvGrpSpPr>
            <p:cNvPr id="14" name="组合 13">
              <a:extLst>
                <a:ext uri="{FF2B5EF4-FFF2-40B4-BE49-F238E27FC236}">
                  <a16:creationId xmlns:a16="http://schemas.microsoft.com/office/drawing/2014/main" id="{53420C3E-9B1A-4EA1-9696-D840E585042A}"/>
                </a:ext>
              </a:extLst>
            </p:cNvPr>
            <p:cNvGrpSpPr/>
            <p:nvPr/>
          </p:nvGrpSpPr>
          <p:grpSpPr>
            <a:xfrm>
              <a:off x="2910700" y="3002882"/>
              <a:ext cx="7666585" cy="2294425"/>
              <a:chOff x="2440217" y="3129873"/>
              <a:chExt cx="7666585" cy="2294425"/>
            </a:xfrm>
          </p:grpSpPr>
          <p:sp>
            <p:nvSpPr>
              <p:cNvPr id="74" name="椭圆 73">
                <a:extLst>
                  <a:ext uri="{FF2B5EF4-FFF2-40B4-BE49-F238E27FC236}">
                    <a16:creationId xmlns:a16="http://schemas.microsoft.com/office/drawing/2014/main" id="{414CE443-8918-4297-AF83-DE7884FE9B49}"/>
                  </a:ext>
                </a:extLst>
              </p:cNvPr>
              <p:cNvSpPr/>
              <p:nvPr/>
            </p:nvSpPr>
            <p:spPr>
              <a:xfrm>
                <a:off x="5392080" y="3129873"/>
                <a:ext cx="1548287" cy="154828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0DE32A31-B2BD-4D30-A081-FA025946A385}"/>
                  </a:ext>
                </a:extLst>
              </p:cNvPr>
              <p:cNvSpPr/>
              <p:nvPr/>
            </p:nvSpPr>
            <p:spPr>
              <a:xfrm>
                <a:off x="5422686" y="3542945"/>
                <a:ext cx="1556836" cy="769441"/>
              </a:xfrm>
              <a:prstGeom prst="rect">
                <a:avLst/>
              </a:prstGeom>
            </p:spPr>
            <p:txBody>
              <a:bodyPr wrap="none">
                <a:spAutoFit/>
              </a:bodyPr>
              <a:lstStyle/>
              <a:p>
                <a:r>
                  <a:rPr lang="en-US" altLang="zh-CN" sz="4400" dirty="0">
                    <a:solidFill>
                      <a:srgbClr val="439876"/>
                    </a:solidFill>
                    <a:latin typeface="思源宋体 CN Heavy" panose="02020900000000000000" pitchFamily="18" charset="-122"/>
                    <a:ea typeface="思源宋体 CN Heavy" panose="02020900000000000000" pitchFamily="18" charset="-122"/>
                  </a:rPr>
                  <a:t>2002</a:t>
                </a:r>
                <a:endParaRPr lang="zh-CN" altLang="en-US" sz="4400" dirty="0">
                  <a:solidFill>
                    <a:srgbClr val="439876"/>
                  </a:solidFill>
                </a:endParaRPr>
              </a:p>
            </p:txBody>
          </p:sp>
          <p:grpSp>
            <p:nvGrpSpPr>
              <p:cNvPr id="76" name="组合 75">
                <a:extLst>
                  <a:ext uri="{FF2B5EF4-FFF2-40B4-BE49-F238E27FC236}">
                    <a16:creationId xmlns:a16="http://schemas.microsoft.com/office/drawing/2014/main" id="{83FC14E0-FB95-488A-B8D7-03AFBCC15AEC}"/>
                  </a:ext>
                </a:extLst>
              </p:cNvPr>
              <p:cNvGrpSpPr/>
              <p:nvPr/>
            </p:nvGrpSpPr>
            <p:grpSpPr>
              <a:xfrm>
                <a:off x="6502501" y="4079524"/>
                <a:ext cx="598636" cy="598636"/>
                <a:chOff x="3296139" y="3196906"/>
                <a:chExt cx="598636" cy="598636"/>
              </a:xfrm>
            </p:grpSpPr>
            <p:sp>
              <p:nvSpPr>
                <p:cNvPr id="78" name="椭圆 77">
                  <a:extLst>
                    <a:ext uri="{FF2B5EF4-FFF2-40B4-BE49-F238E27FC236}">
                      <a16:creationId xmlns:a16="http://schemas.microsoft.com/office/drawing/2014/main" id="{D2482587-6B7C-4C2E-9FAA-1A6F38B96FEC}"/>
                    </a:ext>
                  </a:extLst>
                </p:cNvPr>
                <p:cNvSpPr/>
                <p:nvPr/>
              </p:nvSpPr>
              <p:spPr>
                <a:xfrm>
                  <a:off x="3296139" y="3196906"/>
                  <a:ext cx="598636" cy="598636"/>
                </a:xfrm>
                <a:prstGeom prst="ellipse">
                  <a:avLst/>
                </a:prstGeom>
                <a:solidFill>
                  <a:srgbClr val="4398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10197A9F-75CE-42E4-B428-912C96197AF0}"/>
                    </a:ext>
                  </a:extLst>
                </p:cNvPr>
                <p:cNvSpPr/>
                <p:nvPr/>
              </p:nvSpPr>
              <p:spPr>
                <a:xfrm>
                  <a:off x="3323587" y="3235617"/>
                  <a:ext cx="543739" cy="523220"/>
                </a:xfrm>
                <a:prstGeom prst="rect">
                  <a:avLst/>
                </a:prstGeom>
              </p:spPr>
              <p:txBody>
                <a:bodyPr wrap="none">
                  <a:spAutoFit/>
                </a:bodyPr>
                <a:lstStyle/>
                <a:p>
                  <a:r>
                    <a:rPr lang="zh-CN" altLang="en-US" sz="2800" dirty="0">
                      <a:solidFill>
                        <a:schemeClr val="bg1"/>
                      </a:solidFill>
                      <a:latin typeface="思源宋体 CN Heavy" panose="02020900000000000000" pitchFamily="18" charset="-122"/>
                      <a:ea typeface="思源宋体 CN Heavy" panose="02020900000000000000" pitchFamily="18" charset="-122"/>
                    </a:rPr>
                    <a:t>篇</a:t>
                  </a:r>
                  <a:endParaRPr lang="zh-CN" altLang="en-US" sz="2800" dirty="0">
                    <a:solidFill>
                      <a:schemeClr val="bg1"/>
                    </a:solidFill>
                  </a:endParaRPr>
                </a:p>
              </p:txBody>
            </p:sp>
          </p:grpSp>
          <p:sp>
            <p:nvSpPr>
              <p:cNvPr id="77" name="矩形 76">
                <a:extLst>
                  <a:ext uri="{FF2B5EF4-FFF2-40B4-BE49-F238E27FC236}">
                    <a16:creationId xmlns:a16="http://schemas.microsoft.com/office/drawing/2014/main" id="{40E35788-6FB4-457B-B841-9F82FB8F43BB}"/>
                  </a:ext>
                </a:extLst>
              </p:cNvPr>
              <p:cNvSpPr/>
              <p:nvPr/>
            </p:nvSpPr>
            <p:spPr>
              <a:xfrm>
                <a:off x="5606620" y="4716412"/>
                <a:ext cx="1467068" cy="707886"/>
              </a:xfrm>
              <a:prstGeom prst="rect">
                <a:avLst/>
              </a:prstGeom>
            </p:spPr>
            <p:txBody>
              <a:bodyPr wrap="none">
                <a:spAutoFit/>
              </a:bodyPr>
              <a:lstStyle/>
              <a:p>
                <a:pPr algn="r"/>
                <a:r>
                  <a:rPr lang="zh-CN" altLang="en-US" sz="2000" dirty="0">
                    <a:solidFill>
                      <a:srgbClr val="439876"/>
                    </a:solidFill>
                    <a:latin typeface="思源宋体 CN Heavy" panose="02020900000000000000" pitchFamily="18" charset="-122"/>
                    <a:ea typeface="思源宋体 CN Heavy" panose="02020900000000000000" pitchFamily="18" charset="-122"/>
                  </a:rPr>
                  <a:t>在学术期刊</a:t>
                </a:r>
                <a:endParaRPr lang="en-US" altLang="zh-CN" sz="2000" dirty="0">
                  <a:solidFill>
                    <a:srgbClr val="439876"/>
                  </a:solidFill>
                  <a:latin typeface="思源宋体 CN Heavy" panose="02020900000000000000" pitchFamily="18" charset="-122"/>
                  <a:ea typeface="思源宋体 CN Heavy" panose="02020900000000000000" pitchFamily="18" charset="-122"/>
                </a:endParaRPr>
              </a:p>
              <a:p>
                <a:pPr algn="r"/>
                <a:r>
                  <a:rPr lang="zh-CN" altLang="en-US" sz="2000" dirty="0">
                    <a:solidFill>
                      <a:srgbClr val="439876"/>
                    </a:solidFill>
                    <a:latin typeface="思源宋体 CN Heavy" panose="02020900000000000000" pitchFamily="18" charset="-122"/>
                    <a:ea typeface="思源宋体 CN Heavy" panose="02020900000000000000" pitchFamily="18" charset="-122"/>
                  </a:rPr>
                  <a:t>发表论文</a:t>
                </a:r>
              </a:p>
            </p:txBody>
          </p:sp>
          <p:sp>
            <p:nvSpPr>
              <p:cNvPr id="81" name="椭圆 80">
                <a:extLst>
                  <a:ext uri="{FF2B5EF4-FFF2-40B4-BE49-F238E27FC236}">
                    <a16:creationId xmlns:a16="http://schemas.microsoft.com/office/drawing/2014/main" id="{6C739B3D-E3E1-4146-98B6-E10000A5C70A}"/>
                  </a:ext>
                </a:extLst>
              </p:cNvPr>
              <p:cNvSpPr/>
              <p:nvPr/>
            </p:nvSpPr>
            <p:spPr>
              <a:xfrm>
                <a:off x="8390393" y="3129873"/>
                <a:ext cx="1548287" cy="154828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ED601F71-9FC2-4481-B6AB-10D052473601}"/>
                  </a:ext>
                </a:extLst>
              </p:cNvPr>
              <p:cNvSpPr/>
              <p:nvPr/>
            </p:nvSpPr>
            <p:spPr>
              <a:xfrm>
                <a:off x="8587259" y="3542945"/>
                <a:ext cx="1213794" cy="769441"/>
              </a:xfrm>
              <a:prstGeom prst="rect">
                <a:avLst/>
              </a:prstGeom>
            </p:spPr>
            <p:txBody>
              <a:bodyPr wrap="none">
                <a:spAutoFit/>
              </a:bodyPr>
              <a:lstStyle/>
              <a:p>
                <a:r>
                  <a:rPr lang="en-US" altLang="zh-CN" sz="4400" dirty="0">
                    <a:solidFill>
                      <a:srgbClr val="439876"/>
                    </a:solidFill>
                    <a:latin typeface="思源宋体 CN Heavy" panose="02020900000000000000" pitchFamily="18" charset="-122"/>
                    <a:ea typeface="思源宋体 CN Heavy" panose="02020900000000000000" pitchFamily="18" charset="-122"/>
                  </a:rPr>
                  <a:t>292</a:t>
                </a:r>
                <a:endParaRPr lang="zh-CN" altLang="en-US" sz="4400" dirty="0">
                  <a:solidFill>
                    <a:srgbClr val="439876"/>
                  </a:solidFill>
                </a:endParaRPr>
              </a:p>
            </p:txBody>
          </p:sp>
          <p:grpSp>
            <p:nvGrpSpPr>
              <p:cNvPr id="83" name="组合 82">
                <a:extLst>
                  <a:ext uri="{FF2B5EF4-FFF2-40B4-BE49-F238E27FC236}">
                    <a16:creationId xmlns:a16="http://schemas.microsoft.com/office/drawing/2014/main" id="{7772814E-DC39-4490-B4FA-1ED86C4DFF1E}"/>
                  </a:ext>
                </a:extLst>
              </p:cNvPr>
              <p:cNvGrpSpPr/>
              <p:nvPr/>
            </p:nvGrpSpPr>
            <p:grpSpPr>
              <a:xfrm>
                <a:off x="9500814" y="4079524"/>
                <a:ext cx="598636" cy="598636"/>
                <a:chOff x="3296139" y="3196906"/>
                <a:chExt cx="598636" cy="598636"/>
              </a:xfrm>
            </p:grpSpPr>
            <p:sp>
              <p:nvSpPr>
                <p:cNvPr id="85" name="椭圆 84">
                  <a:extLst>
                    <a:ext uri="{FF2B5EF4-FFF2-40B4-BE49-F238E27FC236}">
                      <a16:creationId xmlns:a16="http://schemas.microsoft.com/office/drawing/2014/main" id="{712B8E06-373F-4651-BBA0-A5ECF9A8F0BB}"/>
                    </a:ext>
                  </a:extLst>
                </p:cNvPr>
                <p:cNvSpPr/>
                <p:nvPr/>
              </p:nvSpPr>
              <p:spPr>
                <a:xfrm>
                  <a:off x="3296139" y="3196906"/>
                  <a:ext cx="598636" cy="598636"/>
                </a:xfrm>
                <a:prstGeom prst="ellipse">
                  <a:avLst/>
                </a:prstGeom>
                <a:solidFill>
                  <a:srgbClr val="4398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AC8778D4-D8E4-4DFD-985E-DE0785483A16}"/>
                    </a:ext>
                  </a:extLst>
                </p:cNvPr>
                <p:cNvSpPr/>
                <p:nvPr/>
              </p:nvSpPr>
              <p:spPr>
                <a:xfrm>
                  <a:off x="3323587" y="3235617"/>
                  <a:ext cx="543739" cy="523220"/>
                </a:xfrm>
                <a:prstGeom prst="rect">
                  <a:avLst/>
                </a:prstGeom>
              </p:spPr>
              <p:txBody>
                <a:bodyPr wrap="none">
                  <a:spAutoFit/>
                </a:bodyPr>
                <a:lstStyle/>
                <a:p>
                  <a:r>
                    <a:rPr lang="zh-CN" altLang="en-US" sz="2800" dirty="0">
                      <a:solidFill>
                        <a:schemeClr val="bg1"/>
                      </a:solidFill>
                      <a:latin typeface="思源宋体 CN Heavy" panose="02020900000000000000" pitchFamily="18" charset="-122"/>
                      <a:ea typeface="思源宋体 CN Heavy" panose="02020900000000000000" pitchFamily="18" charset="-122"/>
                    </a:rPr>
                    <a:t>篇</a:t>
                  </a:r>
                  <a:endParaRPr lang="zh-CN" altLang="en-US" sz="2800" dirty="0">
                    <a:solidFill>
                      <a:schemeClr val="bg1"/>
                    </a:solidFill>
                  </a:endParaRPr>
                </a:p>
              </p:txBody>
            </p:sp>
          </p:grpSp>
          <p:sp>
            <p:nvSpPr>
              <p:cNvPr id="84" name="矩形 83">
                <a:extLst>
                  <a:ext uri="{FF2B5EF4-FFF2-40B4-BE49-F238E27FC236}">
                    <a16:creationId xmlns:a16="http://schemas.microsoft.com/office/drawing/2014/main" id="{DCC7A5B5-592A-46C8-A856-9394B1D99E31}"/>
                  </a:ext>
                </a:extLst>
              </p:cNvPr>
              <p:cNvSpPr/>
              <p:nvPr/>
            </p:nvSpPr>
            <p:spPr>
              <a:xfrm>
                <a:off x="7613812" y="4716412"/>
                <a:ext cx="2492990" cy="707886"/>
              </a:xfrm>
              <a:prstGeom prst="rect">
                <a:avLst/>
              </a:prstGeom>
            </p:spPr>
            <p:txBody>
              <a:bodyPr wrap="none">
                <a:spAutoFit/>
              </a:bodyPr>
              <a:lstStyle/>
              <a:p>
                <a:r>
                  <a:rPr lang="zh-CN" altLang="en-US" sz="2000" dirty="0">
                    <a:solidFill>
                      <a:srgbClr val="439876"/>
                    </a:solidFill>
                    <a:latin typeface="思源宋体 CN Heavy" panose="02020900000000000000" pitchFamily="18" charset="-122"/>
                    <a:ea typeface="思源宋体 CN Heavy" panose="02020900000000000000" pitchFamily="18" charset="-122"/>
                  </a:rPr>
                  <a:t>在核心期刊以上级别</a:t>
                </a:r>
                <a:endParaRPr lang="en-US" altLang="zh-CN" sz="2000" dirty="0">
                  <a:solidFill>
                    <a:srgbClr val="439876"/>
                  </a:solidFill>
                  <a:latin typeface="思源宋体 CN Heavy" panose="02020900000000000000" pitchFamily="18" charset="-122"/>
                  <a:ea typeface="思源宋体 CN Heavy" panose="02020900000000000000" pitchFamily="18" charset="-122"/>
                </a:endParaRPr>
              </a:p>
              <a:p>
                <a:pPr algn="r"/>
                <a:r>
                  <a:rPr lang="zh-CN" altLang="en-US" sz="2000" dirty="0">
                    <a:solidFill>
                      <a:srgbClr val="439876"/>
                    </a:solidFill>
                    <a:latin typeface="思源宋体 CN Heavy" panose="02020900000000000000" pitchFamily="18" charset="-122"/>
                    <a:ea typeface="思源宋体 CN Heavy" panose="02020900000000000000" pitchFamily="18" charset="-122"/>
                  </a:rPr>
                  <a:t>发表学术论文</a:t>
                </a:r>
              </a:p>
            </p:txBody>
          </p:sp>
          <p:sp>
            <p:nvSpPr>
              <p:cNvPr id="8" name="椭圆 7">
                <a:extLst>
                  <a:ext uri="{FF2B5EF4-FFF2-40B4-BE49-F238E27FC236}">
                    <a16:creationId xmlns:a16="http://schemas.microsoft.com/office/drawing/2014/main" id="{1FEB7631-F885-4F6D-865D-19443DF130BA}"/>
                  </a:ext>
                </a:extLst>
              </p:cNvPr>
              <p:cNvSpPr/>
              <p:nvPr/>
            </p:nvSpPr>
            <p:spPr>
              <a:xfrm>
                <a:off x="2482157" y="3129873"/>
                <a:ext cx="1548287" cy="1548287"/>
              </a:xfrm>
              <a:prstGeom prst="ellipse">
                <a:avLst/>
              </a:prstGeom>
              <a:solidFill>
                <a:srgbClr val="439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30CEF7A-6782-40AD-88B3-4881A9B3AECF}"/>
                  </a:ext>
                </a:extLst>
              </p:cNvPr>
              <p:cNvSpPr/>
              <p:nvPr/>
            </p:nvSpPr>
            <p:spPr>
              <a:xfrm>
                <a:off x="2512763" y="3542945"/>
                <a:ext cx="1556836" cy="769441"/>
              </a:xfrm>
              <a:prstGeom prst="rect">
                <a:avLst/>
              </a:prstGeom>
            </p:spPr>
            <p:txBody>
              <a:bodyPr wrap="none">
                <a:spAutoFit/>
              </a:bodyPr>
              <a:lstStyle/>
              <a:p>
                <a:r>
                  <a:rPr lang="en-US" altLang="zh-CN" sz="4400" dirty="0">
                    <a:solidFill>
                      <a:schemeClr val="bg1"/>
                    </a:solidFill>
                    <a:latin typeface="思源宋体 CN Heavy" panose="02020900000000000000" pitchFamily="18" charset="-122"/>
                    <a:ea typeface="思源宋体 CN Heavy" panose="02020900000000000000" pitchFamily="18" charset="-122"/>
                  </a:rPr>
                  <a:t>2576</a:t>
                </a:r>
                <a:endParaRPr lang="zh-CN" altLang="en-US" sz="4400" dirty="0">
                  <a:solidFill>
                    <a:schemeClr val="bg1"/>
                  </a:solidFill>
                </a:endParaRPr>
              </a:p>
            </p:txBody>
          </p:sp>
          <p:grpSp>
            <p:nvGrpSpPr>
              <p:cNvPr id="10" name="组合 9">
                <a:extLst>
                  <a:ext uri="{FF2B5EF4-FFF2-40B4-BE49-F238E27FC236}">
                    <a16:creationId xmlns:a16="http://schemas.microsoft.com/office/drawing/2014/main" id="{9C369720-02DE-4834-B7AF-810228D309B4}"/>
                  </a:ext>
                </a:extLst>
              </p:cNvPr>
              <p:cNvGrpSpPr/>
              <p:nvPr/>
            </p:nvGrpSpPr>
            <p:grpSpPr>
              <a:xfrm>
                <a:off x="3592578" y="4079524"/>
                <a:ext cx="598636" cy="598963"/>
                <a:chOff x="3296139" y="3196906"/>
                <a:chExt cx="598636" cy="598963"/>
              </a:xfrm>
            </p:grpSpPr>
            <p:sp>
              <p:nvSpPr>
                <p:cNvPr id="71" name="椭圆 70">
                  <a:extLst>
                    <a:ext uri="{FF2B5EF4-FFF2-40B4-BE49-F238E27FC236}">
                      <a16:creationId xmlns:a16="http://schemas.microsoft.com/office/drawing/2014/main" id="{9D003B55-7B3D-4BC3-AF3E-D3639DE4E405}"/>
                    </a:ext>
                  </a:extLst>
                </p:cNvPr>
                <p:cNvSpPr/>
                <p:nvPr/>
              </p:nvSpPr>
              <p:spPr>
                <a:xfrm>
                  <a:off x="3296139" y="3196906"/>
                  <a:ext cx="598636" cy="598636"/>
                </a:xfrm>
                <a:prstGeom prst="ellipse">
                  <a:avLst/>
                </a:prstGeom>
                <a:solidFill>
                  <a:schemeClr val="bg1"/>
                </a:solidFill>
                <a:ln>
                  <a:solidFill>
                    <a:srgbClr val="1A7F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706C2BD9-11CD-4E11-8419-863756545DD9}"/>
                    </a:ext>
                  </a:extLst>
                </p:cNvPr>
                <p:cNvSpPr/>
                <p:nvPr/>
              </p:nvSpPr>
              <p:spPr>
                <a:xfrm>
                  <a:off x="3337312" y="3272649"/>
                  <a:ext cx="543739" cy="523220"/>
                </a:xfrm>
                <a:prstGeom prst="rect">
                  <a:avLst/>
                </a:prstGeom>
              </p:spPr>
              <p:txBody>
                <a:bodyPr wrap="none">
                  <a:spAutoFit/>
                </a:bodyPr>
                <a:lstStyle/>
                <a:p>
                  <a:r>
                    <a:rPr lang="zh-CN" altLang="en-US" sz="2800" dirty="0">
                      <a:solidFill>
                        <a:srgbClr val="439876"/>
                      </a:solidFill>
                      <a:latin typeface="思源宋体 CN Heavy" panose="02020900000000000000" pitchFamily="18" charset="-122"/>
                      <a:ea typeface="思源宋体 CN Heavy" panose="02020900000000000000" pitchFamily="18" charset="-122"/>
                    </a:rPr>
                    <a:t>项</a:t>
                  </a:r>
                  <a:endParaRPr lang="zh-CN" altLang="en-US" sz="2800" dirty="0">
                    <a:solidFill>
                      <a:srgbClr val="439876"/>
                    </a:solidFill>
                  </a:endParaRPr>
                </a:p>
              </p:txBody>
            </p:sp>
          </p:grpSp>
          <p:sp>
            <p:nvSpPr>
              <p:cNvPr id="11" name="矩形 10">
                <a:extLst>
                  <a:ext uri="{FF2B5EF4-FFF2-40B4-BE49-F238E27FC236}">
                    <a16:creationId xmlns:a16="http://schemas.microsoft.com/office/drawing/2014/main" id="{58095B9C-421D-4D33-8E80-5479C6B6AACA}"/>
                  </a:ext>
                </a:extLst>
              </p:cNvPr>
              <p:cNvSpPr/>
              <p:nvPr/>
            </p:nvSpPr>
            <p:spPr>
              <a:xfrm>
                <a:off x="2440217" y="4716412"/>
                <a:ext cx="1723549" cy="707886"/>
              </a:xfrm>
              <a:prstGeom prst="rect">
                <a:avLst/>
              </a:prstGeom>
              <a:solidFill>
                <a:schemeClr val="bg1"/>
              </a:solidFill>
            </p:spPr>
            <p:txBody>
              <a:bodyPr wrap="none">
                <a:spAutoFit/>
              </a:bodyPr>
              <a:lstStyle/>
              <a:p>
                <a:pPr algn="r"/>
                <a:r>
                  <a:rPr lang="zh-CN" altLang="zh-CN" sz="2000" dirty="0">
                    <a:solidFill>
                      <a:srgbClr val="439876"/>
                    </a:solidFill>
                    <a:latin typeface="思源宋体 CN Heavy" panose="02020900000000000000" pitchFamily="18" charset="-122"/>
                    <a:ea typeface="思源宋体 CN Heavy" panose="02020900000000000000" pitchFamily="18" charset="-122"/>
                  </a:rPr>
                  <a:t>研究生取得</a:t>
                </a:r>
                <a:endParaRPr lang="en-US" altLang="zh-CN" sz="2000" dirty="0">
                  <a:solidFill>
                    <a:srgbClr val="439876"/>
                  </a:solidFill>
                  <a:latin typeface="思源宋体 CN Heavy" panose="02020900000000000000" pitchFamily="18" charset="-122"/>
                  <a:ea typeface="思源宋体 CN Heavy" panose="02020900000000000000" pitchFamily="18" charset="-122"/>
                </a:endParaRPr>
              </a:p>
              <a:p>
                <a:pPr algn="r"/>
                <a:r>
                  <a:rPr lang="zh-CN" altLang="zh-CN" sz="2000" dirty="0">
                    <a:solidFill>
                      <a:srgbClr val="439876"/>
                    </a:solidFill>
                    <a:latin typeface="思源宋体 CN Heavy" panose="02020900000000000000" pitchFamily="18" charset="-122"/>
                    <a:ea typeface="思源宋体 CN Heavy" panose="02020900000000000000" pitchFamily="18" charset="-122"/>
                  </a:rPr>
                  <a:t>学术科研成果</a:t>
                </a:r>
                <a:endParaRPr lang="zh-CN" altLang="en-US" sz="2000" dirty="0">
                  <a:solidFill>
                    <a:srgbClr val="439876"/>
                  </a:solidFill>
                  <a:latin typeface="思源宋体 CN Heavy" panose="02020900000000000000" pitchFamily="18" charset="-122"/>
                  <a:ea typeface="思源宋体 CN Heavy" panose="02020900000000000000" pitchFamily="18" charset="-122"/>
                </a:endParaRPr>
              </a:p>
            </p:txBody>
          </p:sp>
        </p:grpSp>
      </p:grpSp>
      <p:pic>
        <p:nvPicPr>
          <p:cNvPr id="89" name="图片 88">
            <a:extLst>
              <a:ext uri="{FF2B5EF4-FFF2-40B4-BE49-F238E27FC236}">
                <a16:creationId xmlns:a16="http://schemas.microsoft.com/office/drawing/2014/main" id="{9A2B3955-4C45-470C-B01D-EBDD22FAAF29}"/>
              </a:ext>
            </a:extLst>
          </p:cNvPr>
          <p:cNvPicPr>
            <a:picLocks noChangeAspect="1"/>
          </p:cNvPicPr>
          <p:nvPr/>
        </p:nvPicPr>
        <p:blipFill rotWithShape="1">
          <a:blip r:embed="rId3"/>
          <a:srcRect l="1" r="6575" b="2454"/>
          <a:stretch/>
        </p:blipFill>
        <p:spPr>
          <a:xfrm>
            <a:off x="9357506" y="6154443"/>
            <a:ext cx="2834494" cy="523771"/>
          </a:xfrm>
          <a:prstGeom prst="rect">
            <a:avLst/>
          </a:prstGeom>
        </p:spPr>
      </p:pic>
      <p:grpSp>
        <p:nvGrpSpPr>
          <p:cNvPr id="26" name="组合 25">
            <a:extLst>
              <a:ext uri="{FF2B5EF4-FFF2-40B4-BE49-F238E27FC236}">
                <a16:creationId xmlns:a16="http://schemas.microsoft.com/office/drawing/2014/main" id="{6B3EEB47-A03B-4617-A1D2-B1684C175F68}"/>
              </a:ext>
            </a:extLst>
          </p:cNvPr>
          <p:cNvGrpSpPr/>
          <p:nvPr/>
        </p:nvGrpSpPr>
        <p:grpSpPr>
          <a:xfrm>
            <a:off x="-590297" y="2806779"/>
            <a:ext cx="3729328" cy="2669555"/>
            <a:chOff x="-658094" y="2595518"/>
            <a:chExt cx="3871309" cy="2771189"/>
          </a:xfrm>
          <a:effectLst>
            <a:outerShdw blurRad="63500" sx="102000" sy="102000" algn="ctr" rotWithShape="0">
              <a:prstClr val="black">
                <a:alpha val="40000"/>
              </a:prstClr>
            </a:outerShdw>
          </a:effectLst>
        </p:grpSpPr>
        <p:pic>
          <p:nvPicPr>
            <p:cNvPr id="23" name="图片 22" descr="图片包含 文字&#10;&#10;描述已自动生成">
              <a:extLst>
                <a:ext uri="{FF2B5EF4-FFF2-40B4-BE49-F238E27FC236}">
                  <a16:creationId xmlns:a16="http://schemas.microsoft.com/office/drawing/2014/main" id="{101229CA-8442-478C-ABC8-65B506338F5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778" b="92081" l="6182" r="96788">
                          <a14:foregroundMark x1="38152" y1="6465" x2="38152" y2="6465"/>
                          <a14:foregroundMark x1="43455" y1="1818" x2="43455" y2="1818"/>
                          <a14:foregroundMark x1="6182" y1="33535" x2="36939" y2="63434"/>
                          <a14:foregroundMark x1="66636" y1="91111" x2="67394" y2="92121"/>
                          <a14:foregroundMark x1="90424" y1="42828" x2="93606" y2="34747"/>
                          <a14:foregroundMark x1="96333" y1="32525" x2="96788" y2="32121"/>
                        </a14:backgroundRemoval>
                      </a14:imgEffect>
                    </a14:imgLayer>
                  </a14:imgProps>
                </a:ext>
                <a:ext uri="{28A0092B-C50C-407E-A947-70E740481C1C}">
                  <a14:useLocalDpi xmlns:a14="http://schemas.microsoft.com/office/drawing/2010/main" val="0"/>
                </a:ext>
              </a:extLst>
            </a:blip>
            <a:stretch>
              <a:fillRect/>
            </a:stretch>
          </p:blipFill>
          <p:spPr>
            <a:xfrm>
              <a:off x="-658094" y="2857473"/>
              <a:ext cx="3345646" cy="2509234"/>
            </a:xfrm>
            <a:prstGeom prst="rect">
              <a:avLst/>
            </a:prstGeom>
          </p:spPr>
        </p:pic>
        <p:pic>
          <p:nvPicPr>
            <p:cNvPr id="90" name="图片 89" descr="图片包含 文字&#10;&#10;描述已自动生成">
              <a:extLst>
                <a:ext uri="{FF2B5EF4-FFF2-40B4-BE49-F238E27FC236}">
                  <a16:creationId xmlns:a16="http://schemas.microsoft.com/office/drawing/2014/main" id="{12E75C7E-CCFD-4FA5-8185-3E9D1591EB3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778" b="92081" l="6182" r="96788">
                          <a14:foregroundMark x1="38152" y1="6465" x2="38152" y2="6465"/>
                          <a14:foregroundMark x1="43455" y1="1818" x2="43455" y2="1818"/>
                          <a14:foregroundMark x1="6182" y1="33535" x2="36939" y2="63434"/>
                          <a14:foregroundMark x1="66636" y1="91111" x2="67394" y2="92121"/>
                          <a14:foregroundMark x1="90424" y1="42828" x2="93606" y2="34747"/>
                          <a14:foregroundMark x1="96333" y1="32525" x2="96788" y2="32121"/>
                        </a14:backgroundRemoval>
                      </a14:imgEffect>
                    </a14:imgLayer>
                  </a14:imgProps>
                </a:ext>
                <a:ext uri="{28A0092B-C50C-407E-A947-70E740481C1C}">
                  <a14:useLocalDpi xmlns:a14="http://schemas.microsoft.com/office/drawing/2010/main" val="0"/>
                </a:ext>
              </a:extLst>
            </a:blip>
            <a:stretch>
              <a:fillRect/>
            </a:stretch>
          </p:blipFill>
          <p:spPr>
            <a:xfrm>
              <a:off x="-408598" y="2736627"/>
              <a:ext cx="3345646" cy="2509234"/>
            </a:xfrm>
            <a:prstGeom prst="rect">
              <a:avLst/>
            </a:prstGeom>
          </p:spPr>
        </p:pic>
        <p:pic>
          <p:nvPicPr>
            <p:cNvPr id="91" name="图片 90" descr="图片包含 文字&#10;&#10;描述已自动生成">
              <a:extLst>
                <a:ext uri="{FF2B5EF4-FFF2-40B4-BE49-F238E27FC236}">
                  <a16:creationId xmlns:a16="http://schemas.microsoft.com/office/drawing/2014/main" id="{F0F1D34C-EF7D-4690-B966-7EB93A3BA4D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778" b="92081" l="6182" r="96788">
                          <a14:foregroundMark x1="38152" y1="6465" x2="38152" y2="6465"/>
                          <a14:foregroundMark x1="43455" y1="1818" x2="43455" y2="1818"/>
                          <a14:foregroundMark x1="6182" y1="33535" x2="36939" y2="63434"/>
                          <a14:foregroundMark x1="66636" y1="91111" x2="67394" y2="92121"/>
                          <a14:foregroundMark x1="90424" y1="42828" x2="93606" y2="34747"/>
                          <a14:foregroundMark x1="96333" y1="32525" x2="96788" y2="32121"/>
                        </a14:backgroundRemoval>
                      </a14:imgEffect>
                    </a14:imgLayer>
                  </a14:imgProps>
                </a:ext>
                <a:ext uri="{28A0092B-C50C-407E-A947-70E740481C1C}">
                  <a14:useLocalDpi xmlns:a14="http://schemas.microsoft.com/office/drawing/2010/main" val="0"/>
                </a:ext>
              </a:extLst>
            </a:blip>
            <a:stretch>
              <a:fillRect/>
            </a:stretch>
          </p:blipFill>
          <p:spPr>
            <a:xfrm>
              <a:off x="-132431" y="2595518"/>
              <a:ext cx="3345646" cy="2509234"/>
            </a:xfrm>
            <a:prstGeom prst="rect">
              <a:avLst/>
            </a:prstGeom>
          </p:spPr>
        </p:pic>
      </p:grpSp>
    </p:spTree>
    <p:extLst>
      <p:ext uri="{BB962C8B-B14F-4D97-AF65-F5344CB8AC3E}">
        <p14:creationId xmlns:p14="http://schemas.microsoft.com/office/powerpoint/2010/main" val="1116284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a:extLst>
              <a:ext uri="{FF2B5EF4-FFF2-40B4-BE49-F238E27FC236}">
                <a16:creationId xmlns:a16="http://schemas.microsoft.com/office/drawing/2014/main" id="{E80A767F-B669-446D-9D84-86B6EC868A6D}"/>
              </a:ext>
            </a:extLst>
          </p:cNvPr>
          <p:cNvSpPr/>
          <p:nvPr/>
        </p:nvSpPr>
        <p:spPr>
          <a:xfrm flipH="1" flipV="1">
            <a:off x="278665" y="3250279"/>
            <a:ext cx="11673803" cy="2228126"/>
          </a:xfrm>
          <a:prstGeom prst="roundRect">
            <a:avLst>
              <a:gd name="adj" fmla="val 50000"/>
            </a:avLst>
          </a:prstGeom>
          <a:solidFill>
            <a:schemeClr val="bg1"/>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C43E3FF-CB64-42D9-85F0-DDDBB7EA8C79}"/>
              </a:ext>
            </a:extLst>
          </p:cNvPr>
          <p:cNvGrpSpPr/>
          <p:nvPr/>
        </p:nvGrpSpPr>
        <p:grpSpPr>
          <a:xfrm>
            <a:off x="205424" y="314482"/>
            <a:ext cx="2803438" cy="481361"/>
            <a:chOff x="286107" y="740035"/>
            <a:chExt cx="2803438" cy="481361"/>
          </a:xfrm>
        </p:grpSpPr>
        <p:grpSp>
          <p:nvGrpSpPr>
            <p:cNvPr id="40" name="组合 39">
              <a:extLst>
                <a:ext uri="{FF2B5EF4-FFF2-40B4-BE49-F238E27FC236}">
                  <a16:creationId xmlns:a16="http://schemas.microsoft.com/office/drawing/2014/main" id="{EFDE216C-18B8-480D-9208-773B4979AE76}"/>
                </a:ext>
              </a:extLst>
            </p:cNvPr>
            <p:cNvGrpSpPr/>
            <p:nvPr/>
          </p:nvGrpSpPr>
          <p:grpSpPr>
            <a:xfrm>
              <a:off x="369236" y="740035"/>
              <a:ext cx="108000" cy="481361"/>
              <a:chOff x="7658698" y="3110431"/>
              <a:chExt cx="108000" cy="481361"/>
            </a:xfrm>
            <a:solidFill>
              <a:srgbClr val="1A7F57"/>
            </a:solidFill>
          </p:grpSpPr>
          <p:sp>
            <p:nvSpPr>
              <p:cNvPr id="44" name="L 形 43">
                <a:extLst>
                  <a:ext uri="{FF2B5EF4-FFF2-40B4-BE49-F238E27FC236}">
                    <a16:creationId xmlns:a16="http://schemas.microsoft.com/office/drawing/2014/main" id="{D4CB9CDC-6056-48A7-AF81-78AE821C1BC1}"/>
                  </a:ext>
                </a:extLst>
              </p:cNvPr>
              <p:cNvSpPr/>
              <p:nvPr/>
            </p:nvSpPr>
            <p:spPr>
              <a:xfrm rot="16200000" flipV="1">
                <a:off x="7658698" y="3483792"/>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5" name="L 形 44">
                <a:extLst>
                  <a:ext uri="{FF2B5EF4-FFF2-40B4-BE49-F238E27FC236}">
                    <a16:creationId xmlns:a16="http://schemas.microsoft.com/office/drawing/2014/main" id="{658C4119-6A35-4E30-8B15-74146C0ECDDB}"/>
                  </a:ext>
                </a:extLst>
              </p:cNvPr>
              <p:cNvSpPr/>
              <p:nvPr/>
            </p:nvSpPr>
            <p:spPr>
              <a:xfrm rot="5400000">
                <a:off x="7658698" y="3110431"/>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41" name="组合 40">
              <a:extLst>
                <a:ext uri="{FF2B5EF4-FFF2-40B4-BE49-F238E27FC236}">
                  <a16:creationId xmlns:a16="http://schemas.microsoft.com/office/drawing/2014/main" id="{4BFCC092-19F0-418D-9CD2-12088D75F3C8}"/>
                </a:ext>
              </a:extLst>
            </p:cNvPr>
            <p:cNvGrpSpPr/>
            <p:nvPr/>
          </p:nvGrpSpPr>
          <p:grpSpPr>
            <a:xfrm rot="10800000">
              <a:off x="2898707" y="740035"/>
              <a:ext cx="108000" cy="481361"/>
              <a:chOff x="7658698" y="3110431"/>
              <a:chExt cx="108000" cy="481361"/>
            </a:xfrm>
            <a:solidFill>
              <a:srgbClr val="1A7F57"/>
            </a:solidFill>
          </p:grpSpPr>
          <p:sp>
            <p:nvSpPr>
              <p:cNvPr id="42" name="L 形 41">
                <a:extLst>
                  <a:ext uri="{FF2B5EF4-FFF2-40B4-BE49-F238E27FC236}">
                    <a16:creationId xmlns:a16="http://schemas.microsoft.com/office/drawing/2014/main" id="{6268CE22-15AB-463A-96AF-755196EB61AD}"/>
                  </a:ext>
                </a:extLst>
              </p:cNvPr>
              <p:cNvSpPr/>
              <p:nvPr/>
            </p:nvSpPr>
            <p:spPr>
              <a:xfrm rot="16200000" flipV="1">
                <a:off x="7658698" y="3483792"/>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3" name="L 形 42">
                <a:extLst>
                  <a:ext uri="{FF2B5EF4-FFF2-40B4-BE49-F238E27FC236}">
                    <a16:creationId xmlns:a16="http://schemas.microsoft.com/office/drawing/2014/main" id="{68C4FAF8-0EF0-43F3-BC10-BD3CF8749636}"/>
                  </a:ext>
                </a:extLst>
              </p:cNvPr>
              <p:cNvSpPr/>
              <p:nvPr/>
            </p:nvSpPr>
            <p:spPr>
              <a:xfrm rot="5400000">
                <a:off x="7658698" y="3110431"/>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2" name="组合 1">
              <a:extLst>
                <a:ext uri="{FF2B5EF4-FFF2-40B4-BE49-F238E27FC236}">
                  <a16:creationId xmlns:a16="http://schemas.microsoft.com/office/drawing/2014/main" id="{AAE47757-80F7-4C80-8416-195FCCA854CB}"/>
                </a:ext>
              </a:extLst>
            </p:cNvPr>
            <p:cNvGrpSpPr/>
            <p:nvPr/>
          </p:nvGrpSpPr>
          <p:grpSpPr>
            <a:xfrm>
              <a:off x="286107" y="780660"/>
              <a:ext cx="2803438" cy="371715"/>
              <a:chOff x="198840" y="780660"/>
              <a:chExt cx="2803438" cy="371715"/>
            </a:xfrm>
          </p:grpSpPr>
          <p:sp>
            <p:nvSpPr>
              <p:cNvPr id="39" name="矩形: 圆角 38">
                <a:extLst>
                  <a:ext uri="{FF2B5EF4-FFF2-40B4-BE49-F238E27FC236}">
                    <a16:creationId xmlns:a16="http://schemas.microsoft.com/office/drawing/2014/main" id="{7A044A8A-C371-4B63-BA6D-342ACA5D1FCE}"/>
                  </a:ext>
                </a:extLst>
              </p:cNvPr>
              <p:cNvSpPr/>
              <p:nvPr/>
            </p:nvSpPr>
            <p:spPr>
              <a:xfrm>
                <a:off x="383514" y="809056"/>
                <a:ext cx="2434382" cy="343319"/>
              </a:xfrm>
              <a:prstGeom prst="roundRect">
                <a:avLst>
                  <a:gd name="adj" fmla="val 10329"/>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32" name="矩形 31">
                <a:extLst>
                  <a:ext uri="{FF2B5EF4-FFF2-40B4-BE49-F238E27FC236}">
                    <a16:creationId xmlns:a16="http://schemas.microsoft.com/office/drawing/2014/main" id="{5CD58FB2-59CF-475F-AE05-6298A450222B}"/>
                  </a:ext>
                </a:extLst>
              </p:cNvPr>
              <p:cNvSpPr/>
              <p:nvPr/>
            </p:nvSpPr>
            <p:spPr>
              <a:xfrm>
                <a:off x="198840" y="780660"/>
                <a:ext cx="280343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四川师范大学研究生院</a:t>
                </a:r>
              </a:p>
            </p:txBody>
          </p:sp>
        </p:grpSp>
      </p:grpSp>
      <p:sp>
        <p:nvSpPr>
          <p:cNvPr id="5" name="矩形: 圆角 4">
            <a:extLst>
              <a:ext uri="{FF2B5EF4-FFF2-40B4-BE49-F238E27FC236}">
                <a16:creationId xmlns:a16="http://schemas.microsoft.com/office/drawing/2014/main" id="{116ADA64-620E-4BF5-A831-63B50B4F4498}"/>
              </a:ext>
            </a:extLst>
          </p:cNvPr>
          <p:cNvSpPr/>
          <p:nvPr/>
        </p:nvSpPr>
        <p:spPr>
          <a:xfrm>
            <a:off x="3277651" y="435405"/>
            <a:ext cx="9036423" cy="200241"/>
          </a:xfrm>
          <a:prstGeom prst="roundRect">
            <a:avLst/>
          </a:prstGeom>
          <a:pattFill prst="wdUpDiag">
            <a:fgClr>
              <a:srgbClr val="1A7F57"/>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25" name="组合 24">
            <a:extLst>
              <a:ext uri="{FF2B5EF4-FFF2-40B4-BE49-F238E27FC236}">
                <a16:creationId xmlns:a16="http://schemas.microsoft.com/office/drawing/2014/main" id="{8EB8DD1C-AFBB-4D77-A4FD-1E67422DD9F6}"/>
              </a:ext>
            </a:extLst>
          </p:cNvPr>
          <p:cNvGrpSpPr/>
          <p:nvPr/>
        </p:nvGrpSpPr>
        <p:grpSpPr>
          <a:xfrm>
            <a:off x="-241763" y="5807242"/>
            <a:ext cx="12675526" cy="1421955"/>
            <a:chOff x="-19050" y="5417428"/>
            <a:chExt cx="12211050" cy="1369849"/>
          </a:xfrm>
        </p:grpSpPr>
        <p:sp>
          <p:nvSpPr>
            <p:cNvPr id="28" name="矩形 1">
              <a:extLst>
                <a:ext uri="{FF2B5EF4-FFF2-40B4-BE49-F238E27FC236}">
                  <a16:creationId xmlns:a16="http://schemas.microsoft.com/office/drawing/2014/main" id="{21BA664D-E867-4775-9332-73C5FA88165D}"/>
                </a:ext>
              </a:extLst>
            </p:cNvPr>
            <p:cNvSpPr/>
            <p:nvPr/>
          </p:nvSpPr>
          <p:spPr>
            <a:xfrm>
              <a:off x="-15240" y="5417428"/>
              <a:ext cx="12192000" cy="1331032"/>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716922">
                  <a:moveTo>
                    <a:pt x="0" y="164222"/>
                  </a:moveTo>
                  <a:cubicBezTo>
                    <a:pt x="1380490" y="-163438"/>
                    <a:pt x="2411730" y="34682"/>
                    <a:pt x="3535680" y="446162"/>
                  </a:cubicBezTo>
                  <a:cubicBezTo>
                    <a:pt x="4659630" y="857642"/>
                    <a:pt x="6215380" y="1308492"/>
                    <a:pt x="7658100" y="1261502"/>
                  </a:cubicBezTo>
                  <a:cubicBezTo>
                    <a:pt x="9100820" y="1214512"/>
                    <a:pt x="11380470" y="-122798"/>
                    <a:pt x="12192000" y="164222"/>
                  </a:cubicBezTo>
                  <a:lnTo>
                    <a:pt x="12192000" y="2716922"/>
                  </a:lnTo>
                  <a:lnTo>
                    <a:pt x="0" y="2716922"/>
                  </a:lnTo>
                  <a:lnTo>
                    <a:pt x="0" y="164222"/>
                  </a:lnTo>
                  <a:close/>
                </a:path>
              </a:pathLst>
            </a:custGeom>
            <a:solidFill>
              <a:srgbClr val="1F9565">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矩形 1">
              <a:extLst>
                <a:ext uri="{FF2B5EF4-FFF2-40B4-BE49-F238E27FC236}">
                  <a16:creationId xmlns:a16="http://schemas.microsoft.com/office/drawing/2014/main" id="{7F873E8C-48EB-4B29-BF2E-9BA95A9ACB8D}"/>
                </a:ext>
              </a:extLst>
            </p:cNvPr>
            <p:cNvSpPr/>
            <p:nvPr/>
          </p:nvSpPr>
          <p:spPr>
            <a:xfrm>
              <a:off x="0" y="5581650"/>
              <a:ext cx="12192000" cy="1166810"/>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552700">
                  <a:moveTo>
                    <a:pt x="0" y="0"/>
                  </a:moveTo>
                  <a:cubicBezTo>
                    <a:pt x="626110" y="678180"/>
                    <a:pt x="2057400" y="892810"/>
                    <a:pt x="3368040" y="960120"/>
                  </a:cubicBezTo>
                  <a:cubicBezTo>
                    <a:pt x="4678680" y="1027430"/>
                    <a:pt x="6438900" y="-22860"/>
                    <a:pt x="7863840" y="403860"/>
                  </a:cubicBezTo>
                  <a:cubicBezTo>
                    <a:pt x="9288780" y="830580"/>
                    <a:pt x="11601450" y="817880"/>
                    <a:pt x="12192000" y="0"/>
                  </a:cubicBezTo>
                  <a:lnTo>
                    <a:pt x="12192000" y="2552700"/>
                  </a:lnTo>
                  <a:lnTo>
                    <a:pt x="0" y="2552700"/>
                  </a:lnTo>
                  <a:lnTo>
                    <a:pt x="0" y="0"/>
                  </a:lnTo>
                  <a:close/>
                </a:path>
              </a:pathLst>
            </a:custGeom>
            <a:solidFill>
              <a:srgbClr val="26B87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矩形 1">
              <a:extLst>
                <a:ext uri="{FF2B5EF4-FFF2-40B4-BE49-F238E27FC236}">
                  <a16:creationId xmlns:a16="http://schemas.microsoft.com/office/drawing/2014/main" id="{E73ADA69-FAD2-4F17-9088-6DF958DBE281}"/>
                </a:ext>
              </a:extLst>
            </p:cNvPr>
            <p:cNvSpPr/>
            <p:nvPr/>
          </p:nvSpPr>
          <p:spPr>
            <a:xfrm>
              <a:off x="-19050" y="5581650"/>
              <a:ext cx="12199620" cy="1205627"/>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787640 w 12199620"/>
                <a:gd name="connsiteY2" fmla="*/ 12039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581400 w 12199620"/>
                <a:gd name="connsiteY1" fmla="*/ 7467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9745980 w 12199620"/>
                <a:gd name="connsiteY3" fmla="*/ 1348739 h 2552700"/>
                <a:gd name="connsiteX4" fmla="*/ 12199620 w 12199620"/>
                <a:gd name="connsiteY4" fmla="*/ 236220 h 2552700"/>
                <a:gd name="connsiteX5" fmla="*/ 12192000 w 12199620"/>
                <a:gd name="connsiteY5" fmla="*/ 2552700 h 2552700"/>
                <a:gd name="connsiteX6" fmla="*/ 0 w 12199620"/>
                <a:gd name="connsiteY6" fmla="*/ 2552700 h 2552700"/>
                <a:gd name="connsiteX7" fmla="*/ 0 w 12199620"/>
                <a:gd name="connsiteY7"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9620" h="2552700">
                  <a:moveTo>
                    <a:pt x="0" y="0"/>
                  </a:moveTo>
                  <a:cubicBezTo>
                    <a:pt x="626110" y="678180"/>
                    <a:pt x="1818640" y="1031240"/>
                    <a:pt x="3832860" y="571500"/>
                  </a:cubicBezTo>
                  <a:cubicBezTo>
                    <a:pt x="5847080" y="111760"/>
                    <a:pt x="7627620" y="1366520"/>
                    <a:pt x="9022080" y="1310640"/>
                  </a:cubicBezTo>
                  <a:cubicBezTo>
                    <a:pt x="10416540" y="1254760"/>
                    <a:pt x="12016740" y="483870"/>
                    <a:pt x="12199620" y="236220"/>
                  </a:cubicBezTo>
                  <a:lnTo>
                    <a:pt x="12192000" y="2552700"/>
                  </a:lnTo>
                  <a:lnTo>
                    <a:pt x="0" y="2552700"/>
                  </a:lnTo>
                  <a:lnTo>
                    <a:pt x="0" y="0"/>
                  </a:lnTo>
                  <a:close/>
                </a:path>
              </a:pathLst>
            </a:custGeom>
            <a:solidFill>
              <a:srgbClr val="1A7F57">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89" name="图片 88">
            <a:extLst>
              <a:ext uri="{FF2B5EF4-FFF2-40B4-BE49-F238E27FC236}">
                <a16:creationId xmlns:a16="http://schemas.microsoft.com/office/drawing/2014/main" id="{9A2B3955-4C45-470C-B01D-EBDD22FAAF29}"/>
              </a:ext>
            </a:extLst>
          </p:cNvPr>
          <p:cNvPicPr>
            <a:picLocks noChangeAspect="1"/>
          </p:cNvPicPr>
          <p:nvPr/>
        </p:nvPicPr>
        <p:blipFill rotWithShape="1">
          <a:blip r:embed="rId3"/>
          <a:srcRect l="1" r="6575" b="2454"/>
          <a:stretch/>
        </p:blipFill>
        <p:spPr>
          <a:xfrm>
            <a:off x="9357506" y="6154443"/>
            <a:ext cx="2834494" cy="523771"/>
          </a:xfrm>
          <a:prstGeom prst="rect">
            <a:avLst/>
          </a:prstGeom>
        </p:spPr>
      </p:pic>
      <p:sp>
        <p:nvSpPr>
          <p:cNvPr id="56" name="矩形 55">
            <a:extLst>
              <a:ext uri="{FF2B5EF4-FFF2-40B4-BE49-F238E27FC236}">
                <a16:creationId xmlns:a16="http://schemas.microsoft.com/office/drawing/2014/main" id="{3513FBFE-E963-41C3-B3EC-0DB2308CEEFA}"/>
              </a:ext>
            </a:extLst>
          </p:cNvPr>
          <p:cNvSpPr/>
          <p:nvPr/>
        </p:nvSpPr>
        <p:spPr>
          <a:xfrm>
            <a:off x="2450331" y="1565902"/>
            <a:ext cx="7279472" cy="830997"/>
          </a:xfrm>
          <a:prstGeom prst="rect">
            <a:avLst/>
          </a:prstGeom>
        </p:spPr>
        <p:txBody>
          <a:bodyPr wrap="square">
            <a:spAutoFit/>
          </a:bodyPr>
          <a:lstStyle/>
          <a:p>
            <a:pPr algn="ctr"/>
            <a:r>
              <a:rPr lang="zh-CN" altLang="en-US" sz="2400" dirty="0">
                <a:solidFill>
                  <a:srgbClr val="1A7F57"/>
                </a:solidFill>
                <a:latin typeface="思源宋体 CN Heavy" panose="02020900000000000000" pitchFamily="18" charset="-122"/>
                <a:ea typeface="思源宋体 CN Heavy" panose="02020900000000000000" pitchFamily="18" charset="-122"/>
              </a:rPr>
              <a:t>以学科建设为龙头，提升整体办学水平和竞争力</a:t>
            </a:r>
            <a:endParaRPr lang="en-US" altLang="zh-CN" sz="2400" dirty="0">
              <a:solidFill>
                <a:srgbClr val="1A7F57"/>
              </a:solidFill>
              <a:latin typeface="思源宋体 CN Heavy" panose="02020900000000000000" pitchFamily="18" charset="-122"/>
              <a:ea typeface="思源宋体 CN Heavy" panose="02020900000000000000" pitchFamily="18" charset="-122"/>
            </a:endParaRPr>
          </a:p>
          <a:p>
            <a:pPr algn="ctr"/>
            <a:r>
              <a:rPr lang="zh-CN" altLang="en-US" sz="2400" dirty="0">
                <a:solidFill>
                  <a:srgbClr val="1A7F57"/>
                </a:solidFill>
                <a:latin typeface="思源宋体 CN Heavy" panose="02020900000000000000" pitchFamily="18" charset="-122"/>
                <a:ea typeface="思源宋体 CN Heavy" panose="02020900000000000000" pitchFamily="18" charset="-122"/>
              </a:rPr>
              <a:t>推动学校各项事业快速健康发展</a:t>
            </a:r>
          </a:p>
        </p:txBody>
      </p:sp>
      <p:grpSp>
        <p:nvGrpSpPr>
          <p:cNvPr id="18" name="组合 17">
            <a:extLst>
              <a:ext uri="{FF2B5EF4-FFF2-40B4-BE49-F238E27FC236}">
                <a16:creationId xmlns:a16="http://schemas.microsoft.com/office/drawing/2014/main" id="{00853A86-BEB0-4E13-9B02-3156DD35978E}"/>
              </a:ext>
            </a:extLst>
          </p:cNvPr>
          <p:cNvGrpSpPr/>
          <p:nvPr/>
        </p:nvGrpSpPr>
        <p:grpSpPr>
          <a:xfrm>
            <a:off x="-674491" y="1119889"/>
            <a:ext cx="5120925" cy="1072989"/>
            <a:chOff x="-674491" y="1119889"/>
            <a:chExt cx="5120925" cy="1072989"/>
          </a:xfrm>
        </p:grpSpPr>
        <p:sp>
          <p:nvSpPr>
            <p:cNvPr id="16" name="矩形: 圆角 15">
              <a:extLst>
                <a:ext uri="{FF2B5EF4-FFF2-40B4-BE49-F238E27FC236}">
                  <a16:creationId xmlns:a16="http://schemas.microsoft.com/office/drawing/2014/main" id="{EE9ABACD-4AF5-4C62-AB4E-1192B598E872}"/>
                </a:ext>
              </a:extLst>
            </p:cNvPr>
            <p:cNvSpPr/>
            <p:nvPr/>
          </p:nvSpPr>
          <p:spPr>
            <a:xfrm>
              <a:off x="-674491" y="1208682"/>
              <a:ext cx="3161176" cy="423959"/>
            </a:xfrm>
            <a:prstGeom prst="roundRect">
              <a:avLst>
                <a:gd name="adj" fmla="val 50000"/>
              </a:avLst>
            </a:prstGeom>
            <a:solidFill>
              <a:srgbClr val="489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BA3770AB-DD3C-40FC-8D1F-5BDE169CF2DE}"/>
                </a:ext>
              </a:extLst>
            </p:cNvPr>
            <p:cNvPicPr>
              <a:picLocks noChangeAspect="1"/>
            </p:cNvPicPr>
            <p:nvPr/>
          </p:nvPicPr>
          <p:blipFill>
            <a:blip r:embed="rId4"/>
            <a:stretch>
              <a:fillRect/>
            </a:stretch>
          </p:blipFill>
          <p:spPr>
            <a:xfrm>
              <a:off x="1611548" y="1119889"/>
              <a:ext cx="2834886" cy="1072989"/>
            </a:xfrm>
            <a:prstGeom prst="rect">
              <a:avLst/>
            </a:prstGeom>
          </p:spPr>
        </p:pic>
      </p:grpSp>
      <p:grpSp>
        <p:nvGrpSpPr>
          <p:cNvPr id="17" name="组合 16">
            <a:extLst>
              <a:ext uri="{FF2B5EF4-FFF2-40B4-BE49-F238E27FC236}">
                <a16:creationId xmlns:a16="http://schemas.microsoft.com/office/drawing/2014/main" id="{865514E9-5116-4923-9702-C73B5944D3B5}"/>
              </a:ext>
            </a:extLst>
          </p:cNvPr>
          <p:cNvGrpSpPr/>
          <p:nvPr/>
        </p:nvGrpSpPr>
        <p:grpSpPr>
          <a:xfrm>
            <a:off x="7733700" y="1769923"/>
            <a:ext cx="5110697" cy="1072989"/>
            <a:chOff x="7733700" y="1769923"/>
            <a:chExt cx="5110697" cy="1072989"/>
          </a:xfrm>
        </p:grpSpPr>
        <p:sp>
          <p:nvSpPr>
            <p:cNvPr id="93" name="矩形: 圆角 92">
              <a:extLst>
                <a:ext uri="{FF2B5EF4-FFF2-40B4-BE49-F238E27FC236}">
                  <a16:creationId xmlns:a16="http://schemas.microsoft.com/office/drawing/2014/main" id="{94045365-BB7C-44A4-B6B8-81827702D836}"/>
                </a:ext>
              </a:extLst>
            </p:cNvPr>
            <p:cNvSpPr/>
            <p:nvPr/>
          </p:nvSpPr>
          <p:spPr>
            <a:xfrm>
              <a:off x="9683221" y="2327198"/>
              <a:ext cx="3161176" cy="423959"/>
            </a:xfrm>
            <a:prstGeom prst="roundRect">
              <a:avLst>
                <a:gd name="adj" fmla="val 50000"/>
              </a:avLst>
            </a:prstGeom>
            <a:solidFill>
              <a:srgbClr val="489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7" name="图片 86">
              <a:extLst>
                <a:ext uri="{FF2B5EF4-FFF2-40B4-BE49-F238E27FC236}">
                  <a16:creationId xmlns:a16="http://schemas.microsoft.com/office/drawing/2014/main" id="{DFEDA680-B1BA-4126-9225-FA2D81E21A45}"/>
                </a:ext>
              </a:extLst>
            </p:cNvPr>
            <p:cNvPicPr>
              <a:picLocks noChangeAspect="1"/>
            </p:cNvPicPr>
            <p:nvPr/>
          </p:nvPicPr>
          <p:blipFill>
            <a:blip r:embed="rId4"/>
            <a:stretch>
              <a:fillRect/>
            </a:stretch>
          </p:blipFill>
          <p:spPr>
            <a:xfrm rot="10800000">
              <a:off x="7733700" y="1769923"/>
              <a:ext cx="2834886" cy="1072989"/>
            </a:xfrm>
            <a:prstGeom prst="rect">
              <a:avLst/>
            </a:prstGeom>
          </p:spPr>
        </p:pic>
      </p:grpSp>
      <p:grpSp>
        <p:nvGrpSpPr>
          <p:cNvPr id="21" name="组合 20">
            <a:extLst>
              <a:ext uri="{FF2B5EF4-FFF2-40B4-BE49-F238E27FC236}">
                <a16:creationId xmlns:a16="http://schemas.microsoft.com/office/drawing/2014/main" id="{F5D56EA9-EF54-4E54-B3CA-11F7B70510DB}"/>
              </a:ext>
            </a:extLst>
          </p:cNvPr>
          <p:cNvGrpSpPr/>
          <p:nvPr/>
        </p:nvGrpSpPr>
        <p:grpSpPr>
          <a:xfrm>
            <a:off x="723604" y="3529606"/>
            <a:ext cx="2834886" cy="646331"/>
            <a:chOff x="342553" y="2822368"/>
            <a:chExt cx="2834886" cy="646331"/>
          </a:xfrm>
        </p:grpSpPr>
        <p:grpSp>
          <p:nvGrpSpPr>
            <p:cNvPr id="20" name="组合 19">
              <a:extLst>
                <a:ext uri="{FF2B5EF4-FFF2-40B4-BE49-F238E27FC236}">
                  <a16:creationId xmlns:a16="http://schemas.microsoft.com/office/drawing/2014/main" id="{B5A94528-88B6-4757-ADD5-662C76DE3572}"/>
                </a:ext>
              </a:extLst>
            </p:cNvPr>
            <p:cNvGrpSpPr/>
            <p:nvPr/>
          </p:nvGrpSpPr>
          <p:grpSpPr>
            <a:xfrm>
              <a:off x="342553" y="2822368"/>
              <a:ext cx="2834886" cy="646331"/>
              <a:chOff x="342553" y="2822368"/>
              <a:chExt cx="2834886" cy="646331"/>
            </a:xfrm>
          </p:grpSpPr>
          <p:sp>
            <p:nvSpPr>
              <p:cNvPr id="94" name="矩形: 圆角 93">
                <a:extLst>
                  <a:ext uri="{FF2B5EF4-FFF2-40B4-BE49-F238E27FC236}">
                    <a16:creationId xmlns:a16="http://schemas.microsoft.com/office/drawing/2014/main" id="{3F42ABA4-815E-48ED-9F81-313BE0F4755C}"/>
                  </a:ext>
                </a:extLst>
              </p:cNvPr>
              <p:cNvSpPr/>
              <p:nvPr/>
            </p:nvSpPr>
            <p:spPr>
              <a:xfrm>
                <a:off x="342553" y="2877078"/>
                <a:ext cx="2834886" cy="515714"/>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5956E381-AF0B-4D90-9872-9DDF7F685437}"/>
                  </a:ext>
                </a:extLst>
              </p:cNvPr>
              <p:cNvSpPr/>
              <p:nvPr/>
            </p:nvSpPr>
            <p:spPr>
              <a:xfrm>
                <a:off x="603936" y="2842913"/>
                <a:ext cx="583483" cy="603461"/>
              </a:xfrm>
              <a:prstGeom prst="parallelogram">
                <a:avLst>
                  <a:gd name="adj" fmla="val 35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661693D1-0E80-44C4-BFC9-3804E8197D98}"/>
                  </a:ext>
                </a:extLst>
              </p:cNvPr>
              <p:cNvSpPr/>
              <p:nvPr/>
            </p:nvSpPr>
            <p:spPr>
              <a:xfrm>
                <a:off x="603936" y="2822368"/>
                <a:ext cx="461836" cy="646331"/>
              </a:xfrm>
              <a:prstGeom prst="rect">
                <a:avLst/>
              </a:prstGeom>
            </p:spPr>
            <p:txBody>
              <a:bodyPr wrap="square">
                <a:spAutoFit/>
              </a:bodyPr>
              <a:lstStyle/>
              <a:p>
                <a:pPr algn="ctr"/>
                <a:r>
                  <a:rPr lang="en-US" altLang="zh-CN" sz="3600" i="1" dirty="0">
                    <a:solidFill>
                      <a:srgbClr val="489979"/>
                    </a:solidFill>
                    <a:latin typeface="思源宋体 CN Heavy" panose="02020900000000000000" pitchFamily="18" charset="-122"/>
                    <a:ea typeface="思源宋体 CN Heavy" panose="02020900000000000000" pitchFamily="18" charset="-122"/>
                  </a:rPr>
                  <a:t>1</a:t>
                </a:r>
                <a:endParaRPr lang="zh-CN" altLang="en-US" sz="3600" i="1" dirty="0">
                  <a:solidFill>
                    <a:srgbClr val="489979"/>
                  </a:solidFill>
                  <a:latin typeface="思源宋体 CN Heavy" panose="02020900000000000000" pitchFamily="18" charset="-122"/>
                  <a:ea typeface="思源宋体 CN Heavy" panose="02020900000000000000" pitchFamily="18" charset="-122"/>
                </a:endParaRPr>
              </a:p>
            </p:txBody>
          </p:sp>
        </p:grpSp>
        <p:sp>
          <p:nvSpPr>
            <p:cNvPr id="96" name="矩形 95">
              <a:extLst>
                <a:ext uri="{FF2B5EF4-FFF2-40B4-BE49-F238E27FC236}">
                  <a16:creationId xmlns:a16="http://schemas.microsoft.com/office/drawing/2014/main" id="{E85896E9-0FE1-4322-84CD-ECC925B6291A}"/>
                </a:ext>
              </a:extLst>
            </p:cNvPr>
            <p:cNvSpPr/>
            <p:nvPr/>
          </p:nvSpPr>
          <p:spPr>
            <a:xfrm>
              <a:off x="1119939" y="2931002"/>
              <a:ext cx="1915584" cy="430887"/>
            </a:xfrm>
            <a:prstGeom prst="rect">
              <a:avLst/>
            </a:prstGeom>
          </p:spPr>
          <p:txBody>
            <a:bodyPr wrap="square">
              <a:spAutoFit/>
            </a:bodyPr>
            <a:lstStyle/>
            <a:p>
              <a:pPr algn="r"/>
              <a:r>
                <a:rPr lang="zh-CN" altLang="en-US" sz="2200" dirty="0">
                  <a:solidFill>
                    <a:srgbClr val="489979"/>
                  </a:solidFill>
                  <a:latin typeface="思源宋体 CN Heavy" panose="02020900000000000000" pitchFamily="18" charset="-122"/>
                  <a:ea typeface="思源宋体 CN Heavy" panose="02020900000000000000" pitchFamily="18" charset="-122"/>
                </a:rPr>
                <a:t>凝炼学科方向</a:t>
              </a:r>
            </a:p>
          </p:txBody>
        </p:sp>
      </p:grpSp>
      <p:grpSp>
        <p:nvGrpSpPr>
          <p:cNvPr id="97" name="组合 96">
            <a:extLst>
              <a:ext uri="{FF2B5EF4-FFF2-40B4-BE49-F238E27FC236}">
                <a16:creationId xmlns:a16="http://schemas.microsoft.com/office/drawing/2014/main" id="{F71C6D1A-F844-4088-BB31-04516DD4C8E4}"/>
              </a:ext>
            </a:extLst>
          </p:cNvPr>
          <p:cNvGrpSpPr/>
          <p:nvPr/>
        </p:nvGrpSpPr>
        <p:grpSpPr>
          <a:xfrm>
            <a:off x="2584526" y="4496767"/>
            <a:ext cx="2834886" cy="646331"/>
            <a:chOff x="342553" y="2822368"/>
            <a:chExt cx="2834886" cy="646331"/>
          </a:xfrm>
        </p:grpSpPr>
        <p:grpSp>
          <p:nvGrpSpPr>
            <p:cNvPr id="98" name="组合 97">
              <a:extLst>
                <a:ext uri="{FF2B5EF4-FFF2-40B4-BE49-F238E27FC236}">
                  <a16:creationId xmlns:a16="http://schemas.microsoft.com/office/drawing/2014/main" id="{BC2CEF84-485B-4715-8CF1-55F2D229D636}"/>
                </a:ext>
              </a:extLst>
            </p:cNvPr>
            <p:cNvGrpSpPr/>
            <p:nvPr/>
          </p:nvGrpSpPr>
          <p:grpSpPr>
            <a:xfrm>
              <a:off x="342553" y="2822368"/>
              <a:ext cx="2834886" cy="646331"/>
              <a:chOff x="342553" y="2822368"/>
              <a:chExt cx="2834886" cy="646331"/>
            </a:xfrm>
          </p:grpSpPr>
          <p:sp>
            <p:nvSpPr>
              <p:cNvPr id="100" name="矩形: 圆角 99">
                <a:extLst>
                  <a:ext uri="{FF2B5EF4-FFF2-40B4-BE49-F238E27FC236}">
                    <a16:creationId xmlns:a16="http://schemas.microsoft.com/office/drawing/2014/main" id="{8F853594-522E-4185-956A-833DA4227330}"/>
                  </a:ext>
                </a:extLst>
              </p:cNvPr>
              <p:cNvSpPr/>
              <p:nvPr/>
            </p:nvSpPr>
            <p:spPr>
              <a:xfrm>
                <a:off x="342553" y="2877078"/>
                <a:ext cx="2834886" cy="515714"/>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平行四边形 100">
                <a:extLst>
                  <a:ext uri="{FF2B5EF4-FFF2-40B4-BE49-F238E27FC236}">
                    <a16:creationId xmlns:a16="http://schemas.microsoft.com/office/drawing/2014/main" id="{C6447B0D-E042-4164-A768-C947076F9DE2}"/>
                  </a:ext>
                </a:extLst>
              </p:cNvPr>
              <p:cNvSpPr/>
              <p:nvPr/>
            </p:nvSpPr>
            <p:spPr>
              <a:xfrm>
                <a:off x="603936" y="2842913"/>
                <a:ext cx="583483" cy="603461"/>
              </a:xfrm>
              <a:prstGeom prst="parallelogram">
                <a:avLst>
                  <a:gd name="adj" fmla="val 35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38A9949C-BC12-4629-BB74-D5C7802BD310}"/>
                  </a:ext>
                </a:extLst>
              </p:cNvPr>
              <p:cNvSpPr/>
              <p:nvPr/>
            </p:nvSpPr>
            <p:spPr>
              <a:xfrm>
                <a:off x="603936" y="2822368"/>
                <a:ext cx="461836" cy="646331"/>
              </a:xfrm>
              <a:prstGeom prst="rect">
                <a:avLst/>
              </a:prstGeom>
            </p:spPr>
            <p:txBody>
              <a:bodyPr wrap="square">
                <a:spAutoFit/>
              </a:bodyPr>
              <a:lstStyle/>
              <a:p>
                <a:pPr algn="ctr"/>
                <a:r>
                  <a:rPr lang="en-US" altLang="zh-CN" sz="3600" i="1" dirty="0">
                    <a:solidFill>
                      <a:srgbClr val="489979"/>
                    </a:solidFill>
                    <a:latin typeface="思源宋体 CN Heavy" panose="02020900000000000000" pitchFamily="18" charset="-122"/>
                    <a:ea typeface="思源宋体 CN Heavy" panose="02020900000000000000" pitchFamily="18" charset="-122"/>
                  </a:rPr>
                  <a:t>4</a:t>
                </a:r>
                <a:endParaRPr lang="zh-CN" altLang="en-US" sz="3600" i="1" dirty="0">
                  <a:solidFill>
                    <a:srgbClr val="489979"/>
                  </a:solidFill>
                  <a:latin typeface="思源宋体 CN Heavy" panose="02020900000000000000" pitchFamily="18" charset="-122"/>
                  <a:ea typeface="思源宋体 CN Heavy" panose="02020900000000000000" pitchFamily="18" charset="-122"/>
                </a:endParaRPr>
              </a:p>
            </p:txBody>
          </p:sp>
        </p:grpSp>
        <p:sp>
          <p:nvSpPr>
            <p:cNvPr id="99" name="矩形 98">
              <a:extLst>
                <a:ext uri="{FF2B5EF4-FFF2-40B4-BE49-F238E27FC236}">
                  <a16:creationId xmlns:a16="http://schemas.microsoft.com/office/drawing/2014/main" id="{23180FDB-F8BA-44EF-83AF-8B846BD464F4}"/>
                </a:ext>
              </a:extLst>
            </p:cNvPr>
            <p:cNvSpPr/>
            <p:nvPr/>
          </p:nvSpPr>
          <p:spPr>
            <a:xfrm>
              <a:off x="1119939" y="2931002"/>
              <a:ext cx="1915584" cy="430887"/>
            </a:xfrm>
            <a:prstGeom prst="rect">
              <a:avLst/>
            </a:prstGeom>
          </p:spPr>
          <p:txBody>
            <a:bodyPr wrap="square">
              <a:spAutoFit/>
            </a:bodyPr>
            <a:lstStyle/>
            <a:p>
              <a:pPr algn="r"/>
              <a:r>
                <a:rPr lang="zh-CN" altLang="en-US" sz="2200" dirty="0">
                  <a:solidFill>
                    <a:srgbClr val="489979"/>
                  </a:solidFill>
                  <a:latin typeface="思源宋体 CN Heavy" panose="02020900000000000000" pitchFamily="18" charset="-122"/>
                  <a:ea typeface="思源宋体 CN Heavy" panose="02020900000000000000" pitchFamily="18" charset="-122"/>
                </a:rPr>
                <a:t>产出研究成果</a:t>
              </a:r>
            </a:p>
          </p:txBody>
        </p:sp>
      </p:grpSp>
      <p:grpSp>
        <p:nvGrpSpPr>
          <p:cNvPr id="103" name="组合 102">
            <a:extLst>
              <a:ext uri="{FF2B5EF4-FFF2-40B4-BE49-F238E27FC236}">
                <a16:creationId xmlns:a16="http://schemas.microsoft.com/office/drawing/2014/main" id="{98F982BF-DEE3-47B5-AE6B-7EB5C084C6EE}"/>
              </a:ext>
            </a:extLst>
          </p:cNvPr>
          <p:cNvGrpSpPr/>
          <p:nvPr/>
        </p:nvGrpSpPr>
        <p:grpSpPr>
          <a:xfrm>
            <a:off x="4445448" y="3529606"/>
            <a:ext cx="2834886" cy="646331"/>
            <a:chOff x="342553" y="2822368"/>
            <a:chExt cx="2834886" cy="646331"/>
          </a:xfrm>
        </p:grpSpPr>
        <p:grpSp>
          <p:nvGrpSpPr>
            <p:cNvPr id="104" name="组合 103">
              <a:extLst>
                <a:ext uri="{FF2B5EF4-FFF2-40B4-BE49-F238E27FC236}">
                  <a16:creationId xmlns:a16="http://schemas.microsoft.com/office/drawing/2014/main" id="{EC6FFB14-404E-40F7-B6DE-48E01F994C58}"/>
                </a:ext>
              </a:extLst>
            </p:cNvPr>
            <p:cNvGrpSpPr/>
            <p:nvPr/>
          </p:nvGrpSpPr>
          <p:grpSpPr>
            <a:xfrm>
              <a:off x="342553" y="2822368"/>
              <a:ext cx="2834886" cy="646331"/>
              <a:chOff x="342553" y="2822368"/>
              <a:chExt cx="2834886" cy="646331"/>
            </a:xfrm>
          </p:grpSpPr>
          <p:sp>
            <p:nvSpPr>
              <p:cNvPr id="106" name="矩形: 圆角 105">
                <a:extLst>
                  <a:ext uri="{FF2B5EF4-FFF2-40B4-BE49-F238E27FC236}">
                    <a16:creationId xmlns:a16="http://schemas.microsoft.com/office/drawing/2014/main" id="{6CAACCE3-214B-4ACE-AEB6-827D0BE29FC0}"/>
                  </a:ext>
                </a:extLst>
              </p:cNvPr>
              <p:cNvSpPr/>
              <p:nvPr/>
            </p:nvSpPr>
            <p:spPr>
              <a:xfrm>
                <a:off x="342553" y="2877078"/>
                <a:ext cx="2834886" cy="515714"/>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平行四边形 106">
                <a:extLst>
                  <a:ext uri="{FF2B5EF4-FFF2-40B4-BE49-F238E27FC236}">
                    <a16:creationId xmlns:a16="http://schemas.microsoft.com/office/drawing/2014/main" id="{03E19EE8-5138-44F5-85FE-2E0B59F4F79B}"/>
                  </a:ext>
                </a:extLst>
              </p:cNvPr>
              <p:cNvSpPr/>
              <p:nvPr/>
            </p:nvSpPr>
            <p:spPr>
              <a:xfrm>
                <a:off x="603936" y="2842913"/>
                <a:ext cx="583483" cy="603461"/>
              </a:xfrm>
              <a:prstGeom prst="parallelogram">
                <a:avLst>
                  <a:gd name="adj" fmla="val 35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BB8FE728-0E3D-4FCA-9118-36FC2FAD392A}"/>
                  </a:ext>
                </a:extLst>
              </p:cNvPr>
              <p:cNvSpPr/>
              <p:nvPr/>
            </p:nvSpPr>
            <p:spPr>
              <a:xfrm>
                <a:off x="603936" y="2822368"/>
                <a:ext cx="461836" cy="646331"/>
              </a:xfrm>
              <a:prstGeom prst="rect">
                <a:avLst/>
              </a:prstGeom>
            </p:spPr>
            <p:txBody>
              <a:bodyPr wrap="square">
                <a:spAutoFit/>
              </a:bodyPr>
              <a:lstStyle/>
              <a:p>
                <a:pPr algn="ctr"/>
                <a:r>
                  <a:rPr lang="en-US" altLang="zh-CN" sz="3600" i="1" dirty="0">
                    <a:solidFill>
                      <a:srgbClr val="489979"/>
                    </a:solidFill>
                    <a:latin typeface="思源宋体 CN Heavy" panose="02020900000000000000" pitchFamily="18" charset="-122"/>
                    <a:ea typeface="思源宋体 CN Heavy" panose="02020900000000000000" pitchFamily="18" charset="-122"/>
                  </a:rPr>
                  <a:t>2</a:t>
                </a:r>
                <a:endParaRPr lang="zh-CN" altLang="en-US" sz="3600" i="1" dirty="0">
                  <a:solidFill>
                    <a:srgbClr val="489979"/>
                  </a:solidFill>
                  <a:latin typeface="思源宋体 CN Heavy" panose="02020900000000000000" pitchFamily="18" charset="-122"/>
                  <a:ea typeface="思源宋体 CN Heavy" panose="02020900000000000000" pitchFamily="18" charset="-122"/>
                </a:endParaRPr>
              </a:p>
            </p:txBody>
          </p:sp>
        </p:grpSp>
        <p:sp>
          <p:nvSpPr>
            <p:cNvPr id="105" name="矩形 104">
              <a:extLst>
                <a:ext uri="{FF2B5EF4-FFF2-40B4-BE49-F238E27FC236}">
                  <a16:creationId xmlns:a16="http://schemas.microsoft.com/office/drawing/2014/main" id="{88D2E783-B439-46AC-BB7B-E85C81C5760D}"/>
                </a:ext>
              </a:extLst>
            </p:cNvPr>
            <p:cNvSpPr/>
            <p:nvPr/>
          </p:nvSpPr>
          <p:spPr>
            <a:xfrm>
              <a:off x="1119939" y="2931002"/>
              <a:ext cx="1915584" cy="430887"/>
            </a:xfrm>
            <a:prstGeom prst="rect">
              <a:avLst/>
            </a:prstGeom>
          </p:spPr>
          <p:txBody>
            <a:bodyPr wrap="square">
              <a:spAutoFit/>
            </a:bodyPr>
            <a:lstStyle/>
            <a:p>
              <a:pPr algn="r"/>
              <a:r>
                <a:rPr lang="zh-CN" altLang="en-US" sz="2200" dirty="0">
                  <a:solidFill>
                    <a:srgbClr val="489979"/>
                  </a:solidFill>
                  <a:latin typeface="思源宋体 CN Heavy" panose="02020900000000000000" pitchFamily="18" charset="-122"/>
                  <a:ea typeface="思源宋体 CN Heavy" panose="02020900000000000000" pitchFamily="18" charset="-122"/>
                </a:rPr>
                <a:t>汇聚学科队伍</a:t>
              </a:r>
            </a:p>
          </p:txBody>
        </p:sp>
      </p:grpSp>
      <p:grpSp>
        <p:nvGrpSpPr>
          <p:cNvPr id="109" name="组合 108">
            <a:extLst>
              <a:ext uri="{FF2B5EF4-FFF2-40B4-BE49-F238E27FC236}">
                <a16:creationId xmlns:a16="http://schemas.microsoft.com/office/drawing/2014/main" id="{C1325758-E310-474D-9C3D-EA88EF201D77}"/>
              </a:ext>
            </a:extLst>
          </p:cNvPr>
          <p:cNvGrpSpPr/>
          <p:nvPr/>
        </p:nvGrpSpPr>
        <p:grpSpPr>
          <a:xfrm>
            <a:off x="6306370" y="4496767"/>
            <a:ext cx="2834886" cy="646331"/>
            <a:chOff x="342553" y="2822368"/>
            <a:chExt cx="2834886" cy="646331"/>
          </a:xfrm>
        </p:grpSpPr>
        <p:grpSp>
          <p:nvGrpSpPr>
            <p:cNvPr id="110" name="组合 109">
              <a:extLst>
                <a:ext uri="{FF2B5EF4-FFF2-40B4-BE49-F238E27FC236}">
                  <a16:creationId xmlns:a16="http://schemas.microsoft.com/office/drawing/2014/main" id="{C11E4DE8-756E-47D1-92A4-2A19842E27FA}"/>
                </a:ext>
              </a:extLst>
            </p:cNvPr>
            <p:cNvGrpSpPr/>
            <p:nvPr/>
          </p:nvGrpSpPr>
          <p:grpSpPr>
            <a:xfrm>
              <a:off x="342553" y="2822368"/>
              <a:ext cx="2834886" cy="646331"/>
              <a:chOff x="342553" y="2822368"/>
              <a:chExt cx="2834886" cy="646331"/>
            </a:xfrm>
          </p:grpSpPr>
          <p:sp>
            <p:nvSpPr>
              <p:cNvPr id="112" name="矩形: 圆角 111">
                <a:extLst>
                  <a:ext uri="{FF2B5EF4-FFF2-40B4-BE49-F238E27FC236}">
                    <a16:creationId xmlns:a16="http://schemas.microsoft.com/office/drawing/2014/main" id="{EE1058CB-C7EE-4850-8413-0A69F1EAE574}"/>
                  </a:ext>
                </a:extLst>
              </p:cNvPr>
              <p:cNvSpPr/>
              <p:nvPr/>
            </p:nvSpPr>
            <p:spPr>
              <a:xfrm>
                <a:off x="342553" y="2877078"/>
                <a:ext cx="2834886" cy="515714"/>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平行四边形 112">
                <a:extLst>
                  <a:ext uri="{FF2B5EF4-FFF2-40B4-BE49-F238E27FC236}">
                    <a16:creationId xmlns:a16="http://schemas.microsoft.com/office/drawing/2014/main" id="{BD24729C-F0A2-4B24-A9BC-BB1037E366AB}"/>
                  </a:ext>
                </a:extLst>
              </p:cNvPr>
              <p:cNvSpPr/>
              <p:nvPr/>
            </p:nvSpPr>
            <p:spPr>
              <a:xfrm>
                <a:off x="603936" y="2842913"/>
                <a:ext cx="583483" cy="603461"/>
              </a:xfrm>
              <a:prstGeom prst="parallelogram">
                <a:avLst>
                  <a:gd name="adj" fmla="val 35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FB9E4B31-2461-4648-BD6A-0899756D5DEC}"/>
                  </a:ext>
                </a:extLst>
              </p:cNvPr>
              <p:cNvSpPr/>
              <p:nvPr/>
            </p:nvSpPr>
            <p:spPr>
              <a:xfrm>
                <a:off x="603936" y="2822368"/>
                <a:ext cx="461836" cy="646331"/>
              </a:xfrm>
              <a:prstGeom prst="rect">
                <a:avLst/>
              </a:prstGeom>
            </p:spPr>
            <p:txBody>
              <a:bodyPr wrap="square">
                <a:spAutoFit/>
              </a:bodyPr>
              <a:lstStyle/>
              <a:p>
                <a:pPr algn="ctr"/>
                <a:r>
                  <a:rPr lang="en-US" altLang="zh-CN" sz="3600" i="1" dirty="0">
                    <a:solidFill>
                      <a:srgbClr val="489979"/>
                    </a:solidFill>
                    <a:latin typeface="思源宋体 CN Heavy" panose="02020900000000000000" pitchFamily="18" charset="-122"/>
                    <a:ea typeface="思源宋体 CN Heavy" panose="02020900000000000000" pitchFamily="18" charset="-122"/>
                  </a:rPr>
                  <a:t>5</a:t>
                </a:r>
                <a:endParaRPr lang="zh-CN" altLang="en-US" sz="3600" i="1" dirty="0">
                  <a:solidFill>
                    <a:srgbClr val="489979"/>
                  </a:solidFill>
                  <a:latin typeface="思源宋体 CN Heavy" panose="02020900000000000000" pitchFamily="18" charset="-122"/>
                  <a:ea typeface="思源宋体 CN Heavy" panose="02020900000000000000" pitchFamily="18" charset="-122"/>
                </a:endParaRPr>
              </a:p>
            </p:txBody>
          </p:sp>
        </p:grpSp>
        <p:sp>
          <p:nvSpPr>
            <p:cNvPr id="111" name="矩形 110">
              <a:extLst>
                <a:ext uri="{FF2B5EF4-FFF2-40B4-BE49-F238E27FC236}">
                  <a16:creationId xmlns:a16="http://schemas.microsoft.com/office/drawing/2014/main" id="{D476628E-CA72-4254-AB16-F3971EB07300}"/>
                </a:ext>
              </a:extLst>
            </p:cNvPr>
            <p:cNvSpPr/>
            <p:nvPr/>
          </p:nvSpPr>
          <p:spPr>
            <a:xfrm>
              <a:off x="1119939" y="2931002"/>
              <a:ext cx="1915584" cy="430887"/>
            </a:xfrm>
            <a:prstGeom prst="rect">
              <a:avLst/>
            </a:prstGeom>
          </p:spPr>
          <p:txBody>
            <a:bodyPr wrap="square">
              <a:spAutoFit/>
            </a:bodyPr>
            <a:lstStyle/>
            <a:p>
              <a:pPr algn="r"/>
              <a:r>
                <a:rPr lang="zh-CN" altLang="en-US" sz="2200" dirty="0">
                  <a:solidFill>
                    <a:srgbClr val="489979"/>
                  </a:solidFill>
                  <a:latin typeface="思源宋体 CN Heavy" panose="02020900000000000000" pitchFamily="18" charset="-122"/>
                  <a:ea typeface="思源宋体 CN Heavy" panose="02020900000000000000" pitchFamily="18" charset="-122"/>
                </a:rPr>
                <a:t>营造学科文化</a:t>
              </a:r>
            </a:p>
          </p:txBody>
        </p:sp>
      </p:grpSp>
      <p:grpSp>
        <p:nvGrpSpPr>
          <p:cNvPr id="115" name="组合 114">
            <a:extLst>
              <a:ext uri="{FF2B5EF4-FFF2-40B4-BE49-F238E27FC236}">
                <a16:creationId xmlns:a16="http://schemas.microsoft.com/office/drawing/2014/main" id="{F57CDA56-720E-47BE-9744-C5590CEFBAB7}"/>
              </a:ext>
            </a:extLst>
          </p:cNvPr>
          <p:cNvGrpSpPr/>
          <p:nvPr/>
        </p:nvGrpSpPr>
        <p:grpSpPr>
          <a:xfrm>
            <a:off x="8167290" y="3529606"/>
            <a:ext cx="2834886" cy="646331"/>
            <a:chOff x="342553" y="2822368"/>
            <a:chExt cx="2834886" cy="646331"/>
          </a:xfrm>
        </p:grpSpPr>
        <p:grpSp>
          <p:nvGrpSpPr>
            <p:cNvPr id="116" name="组合 115">
              <a:extLst>
                <a:ext uri="{FF2B5EF4-FFF2-40B4-BE49-F238E27FC236}">
                  <a16:creationId xmlns:a16="http://schemas.microsoft.com/office/drawing/2014/main" id="{D1354DBB-6077-4181-B6A5-F408B49C56F1}"/>
                </a:ext>
              </a:extLst>
            </p:cNvPr>
            <p:cNvGrpSpPr/>
            <p:nvPr/>
          </p:nvGrpSpPr>
          <p:grpSpPr>
            <a:xfrm>
              <a:off x="342553" y="2822368"/>
              <a:ext cx="2834886" cy="646331"/>
              <a:chOff x="342553" y="2822368"/>
              <a:chExt cx="2834886" cy="646331"/>
            </a:xfrm>
          </p:grpSpPr>
          <p:sp>
            <p:nvSpPr>
              <p:cNvPr id="118" name="矩形: 圆角 117">
                <a:extLst>
                  <a:ext uri="{FF2B5EF4-FFF2-40B4-BE49-F238E27FC236}">
                    <a16:creationId xmlns:a16="http://schemas.microsoft.com/office/drawing/2014/main" id="{6515F098-40FC-4B2C-80E2-16DB63E2F533}"/>
                  </a:ext>
                </a:extLst>
              </p:cNvPr>
              <p:cNvSpPr/>
              <p:nvPr/>
            </p:nvSpPr>
            <p:spPr>
              <a:xfrm>
                <a:off x="342553" y="2877078"/>
                <a:ext cx="2834886" cy="515714"/>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平行四边形 118">
                <a:extLst>
                  <a:ext uri="{FF2B5EF4-FFF2-40B4-BE49-F238E27FC236}">
                    <a16:creationId xmlns:a16="http://schemas.microsoft.com/office/drawing/2014/main" id="{62E93326-BD0D-4412-AB83-0279EBA265A7}"/>
                  </a:ext>
                </a:extLst>
              </p:cNvPr>
              <p:cNvSpPr/>
              <p:nvPr/>
            </p:nvSpPr>
            <p:spPr>
              <a:xfrm>
                <a:off x="603936" y="2842913"/>
                <a:ext cx="583483" cy="603461"/>
              </a:xfrm>
              <a:prstGeom prst="parallelogram">
                <a:avLst>
                  <a:gd name="adj" fmla="val 358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D8287C8D-8F0F-4B7B-9AD3-F38D66078E27}"/>
                  </a:ext>
                </a:extLst>
              </p:cNvPr>
              <p:cNvSpPr/>
              <p:nvPr/>
            </p:nvSpPr>
            <p:spPr>
              <a:xfrm>
                <a:off x="603936" y="2822368"/>
                <a:ext cx="461836" cy="646331"/>
              </a:xfrm>
              <a:prstGeom prst="rect">
                <a:avLst/>
              </a:prstGeom>
            </p:spPr>
            <p:txBody>
              <a:bodyPr wrap="square">
                <a:spAutoFit/>
              </a:bodyPr>
              <a:lstStyle/>
              <a:p>
                <a:pPr algn="ctr"/>
                <a:r>
                  <a:rPr lang="en-US" altLang="zh-CN" sz="3600" i="1" dirty="0">
                    <a:solidFill>
                      <a:srgbClr val="489979"/>
                    </a:solidFill>
                    <a:latin typeface="思源宋体 CN Heavy" panose="02020900000000000000" pitchFamily="18" charset="-122"/>
                    <a:ea typeface="思源宋体 CN Heavy" panose="02020900000000000000" pitchFamily="18" charset="-122"/>
                  </a:rPr>
                  <a:t>3</a:t>
                </a:r>
                <a:endParaRPr lang="zh-CN" altLang="en-US" sz="3600" i="1" dirty="0">
                  <a:solidFill>
                    <a:srgbClr val="489979"/>
                  </a:solidFill>
                  <a:latin typeface="思源宋体 CN Heavy" panose="02020900000000000000" pitchFamily="18" charset="-122"/>
                  <a:ea typeface="思源宋体 CN Heavy" panose="02020900000000000000" pitchFamily="18" charset="-122"/>
                </a:endParaRPr>
              </a:p>
            </p:txBody>
          </p:sp>
        </p:grpSp>
        <p:sp>
          <p:nvSpPr>
            <p:cNvPr id="117" name="矩形 116">
              <a:extLst>
                <a:ext uri="{FF2B5EF4-FFF2-40B4-BE49-F238E27FC236}">
                  <a16:creationId xmlns:a16="http://schemas.microsoft.com/office/drawing/2014/main" id="{485ABE2E-1872-46C3-8E2B-E6E70D532793}"/>
                </a:ext>
              </a:extLst>
            </p:cNvPr>
            <p:cNvSpPr/>
            <p:nvPr/>
          </p:nvSpPr>
          <p:spPr>
            <a:xfrm>
              <a:off x="1119939" y="2931002"/>
              <a:ext cx="1915584" cy="430887"/>
            </a:xfrm>
            <a:prstGeom prst="rect">
              <a:avLst/>
            </a:prstGeom>
          </p:spPr>
          <p:txBody>
            <a:bodyPr wrap="square">
              <a:spAutoFit/>
            </a:bodyPr>
            <a:lstStyle/>
            <a:p>
              <a:pPr algn="r"/>
              <a:r>
                <a:rPr lang="zh-CN" altLang="en-US" sz="2200" dirty="0">
                  <a:solidFill>
                    <a:srgbClr val="489979"/>
                  </a:solidFill>
                  <a:latin typeface="思源宋体 CN Heavy" panose="02020900000000000000" pitchFamily="18" charset="-122"/>
                  <a:ea typeface="思源宋体 CN Heavy" panose="02020900000000000000" pitchFamily="18" charset="-122"/>
                </a:rPr>
                <a:t>搭建学科平台</a:t>
              </a:r>
            </a:p>
          </p:txBody>
        </p:sp>
      </p:grpSp>
      <p:sp>
        <p:nvSpPr>
          <p:cNvPr id="121" name="矩形 120">
            <a:extLst>
              <a:ext uri="{FF2B5EF4-FFF2-40B4-BE49-F238E27FC236}">
                <a16:creationId xmlns:a16="http://schemas.microsoft.com/office/drawing/2014/main" id="{715B9337-6F41-4259-8F90-21377B25C772}"/>
              </a:ext>
            </a:extLst>
          </p:cNvPr>
          <p:cNvSpPr/>
          <p:nvPr/>
        </p:nvSpPr>
        <p:spPr>
          <a:xfrm>
            <a:off x="4790942" y="5274912"/>
            <a:ext cx="2610116" cy="430887"/>
          </a:xfrm>
          <a:prstGeom prst="rect">
            <a:avLst/>
          </a:prstGeom>
          <a:solidFill>
            <a:schemeClr val="bg1"/>
          </a:solidFill>
        </p:spPr>
        <p:txBody>
          <a:bodyPr wrap="square">
            <a:spAutoFit/>
          </a:bodyPr>
          <a:lstStyle/>
          <a:p>
            <a:pPr algn="ctr"/>
            <a:r>
              <a:rPr lang="zh-CN" altLang="en-US" sz="2200" dirty="0">
                <a:solidFill>
                  <a:srgbClr val="489979"/>
                </a:solidFill>
                <a:latin typeface="思源宋体 CN Heavy" panose="02020900000000000000" pitchFamily="18" charset="-122"/>
                <a:ea typeface="思源宋体 CN Heavy" panose="02020900000000000000" pitchFamily="18" charset="-122"/>
              </a:rPr>
              <a:t>五项基本建设任务</a:t>
            </a:r>
          </a:p>
        </p:txBody>
      </p:sp>
    </p:spTree>
    <p:extLst>
      <p:ext uri="{BB962C8B-B14F-4D97-AF65-F5344CB8AC3E}">
        <p14:creationId xmlns:p14="http://schemas.microsoft.com/office/powerpoint/2010/main" val="4237482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圆角 56">
            <a:extLst>
              <a:ext uri="{FF2B5EF4-FFF2-40B4-BE49-F238E27FC236}">
                <a16:creationId xmlns:a16="http://schemas.microsoft.com/office/drawing/2014/main" id="{0D02C4CF-D7CB-4841-BA4F-51826F081D17}"/>
              </a:ext>
            </a:extLst>
          </p:cNvPr>
          <p:cNvSpPr/>
          <p:nvPr/>
        </p:nvSpPr>
        <p:spPr>
          <a:xfrm>
            <a:off x="313145" y="997117"/>
            <a:ext cx="10325672" cy="2274629"/>
          </a:xfrm>
          <a:prstGeom prst="roundRect">
            <a:avLst>
              <a:gd name="adj" fmla="val 92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58" name="矩形: 圆角 57">
            <a:extLst>
              <a:ext uri="{FF2B5EF4-FFF2-40B4-BE49-F238E27FC236}">
                <a16:creationId xmlns:a16="http://schemas.microsoft.com/office/drawing/2014/main" id="{7A9B3BB9-6621-4DCB-B14A-A20EA886E8C8}"/>
              </a:ext>
            </a:extLst>
          </p:cNvPr>
          <p:cNvSpPr/>
          <p:nvPr/>
        </p:nvSpPr>
        <p:spPr>
          <a:xfrm>
            <a:off x="2143860" y="997117"/>
            <a:ext cx="9714186" cy="2274629"/>
          </a:xfrm>
          <a:prstGeom prst="roundRect">
            <a:avLst>
              <a:gd name="adj" fmla="val 9245"/>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4" name="组合 3">
            <a:extLst>
              <a:ext uri="{FF2B5EF4-FFF2-40B4-BE49-F238E27FC236}">
                <a16:creationId xmlns:a16="http://schemas.microsoft.com/office/drawing/2014/main" id="{7C43E3FF-CB64-42D9-85F0-DDDBB7EA8C79}"/>
              </a:ext>
            </a:extLst>
          </p:cNvPr>
          <p:cNvGrpSpPr/>
          <p:nvPr/>
        </p:nvGrpSpPr>
        <p:grpSpPr>
          <a:xfrm>
            <a:off x="205424" y="314482"/>
            <a:ext cx="2803438" cy="481361"/>
            <a:chOff x="286107" y="740035"/>
            <a:chExt cx="2803438" cy="481361"/>
          </a:xfrm>
        </p:grpSpPr>
        <p:grpSp>
          <p:nvGrpSpPr>
            <p:cNvPr id="40" name="组合 39">
              <a:extLst>
                <a:ext uri="{FF2B5EF4-FFF2-40B4-BE49-F238E27FC236}">
                  <a16:creationId xmlns:a16="http://schemas.microsoft.com/office/drawing/2014/main" id="{EFDE216C-18B8-480D-9208-773B4979AE76}"/>
                </a:ext>
              </a:extLst>
            </p:cNvPr>
            <p:cNvGrpSpPr/>
            <p:nvPr/>
          </p:nvGrpSpPr>
          <p:grpSpPr>
            <a:xfrm>
              <a:off x="369236" y="740035"/>
              <a:ext cx="108000" cy="481361"/>
              <a:chOff x="7658698" y="3110431"/>
              <a:chExt cx="108000" cy="481361"/>
            </a:xfrm>
            <a:solidFill>
              <a:srgbClr val="1A7F57"/>
            </a:solidFill>
          </p:grpSpPr>
          <p:sp>
            <p:nvSpPr>
              <p:cNvPr id="44" name="L 形 43">
                <a:extLst>
                  <a:ext uri="{FF2B5EF4-FFF2-40B4-BE49-F238E27FC236}">
                    <a16:creationId xmlns:a16="http://schemas.microsoft.com/office/drawing/2014/main" id="{D4CB9CDC-6056-48A7-AF81-78AE821C1BC1}"/>
                  </a:ext>
                </a:extLst>
              </p:cNvPr>
              <p:cNvSpPr/>
              <p:nvPr/>
            </p:nvSpPr>
            <p:spPr>
              <a:xfrm rot="16200000" flipV="1">
                <a:off x="7658698" y="3483792"/>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5" name="L 形 44">
                <a:extLst>
                  <a:ext uri="{FF2B5EF4-FFF2-40B4-BE49-F238E27FC236}">
                    <a16:creationId xmlns:a16="http://schemas.microsoft.com/office/drawing/2014/main" id="{658C4119-6A35-4E30-8B15-74146C0ECDDB}"/>
                  </a:ext>
                </a:extLst>
              </p:cNvPr>
              <p:cNvSpPr/>
              <p:nvPr/>
            </p:nvSpPr>
            <p:spPr>
              <a:xfrm rot="5400000">
                <a:off x="7658698" y="3110431"/>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41" name="组合 40">
              <a:extLst>
                <a:ext uri="{FF2B5EF4-FFF2-40B4-BE49-F238E27FC236}">
                  <a16:creationId xmlns:a16="http://schemas.microsoft.com/office/drawing/2014/main" id="{4BFCC092-19F0-418D-9CD2-12088D75F3C8}"/>
                </a:ext>
              </a:extLst>
            </p:cNvPr>
            <p:cNvGrpSpPr/>
            <p:nvPr/>
          </p:nvGrpSpPr>
          <p:grpSpPr>
            <a:xfrm rot="10800000">
              <a:off x="2898707" y="740035"/>
              <a:ext cx="108000" cy="481361"/>
              <a:chOff x="7658698" y="3110431"/>
              <a:chExt cx="108000" cy="481361"/>
            </a:xfrm>
            <a:solidFill>
              <a:srgbClr val="1A7F57"/>
            </a:solidFill>
          </p:grpSpPr>
          <p:sp>
            <p:nvSpPr>
              <p:cNvPr id="42" name="L 形 41">
                <a:extLst>
                  <a:ext uri="{FF2B5EF4-FFF2-40B4-BE49-F238E27FC236}">
                    <a16:creationId xmlns:a16="http://schemas.microsoft.com/office/drawing/2014/main" id="{6268CE22-15AB-463A-96AF-755196EB61AD}"/>
                  </a:ext>
                </a:extLst>
              </p:cNvPr>
              <p:cNvSpPr/>
              <p:nvPr/>
            </p:nvSpPr>
            <p:spPr>
              <a:xfrm rot="16200000" flipV="1">
                <a:off x="7658698" y="3483792"/>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3" name="L 形 42">
                <a:extLst>
                  <a:ext uri="{FF2B5EF4-FFF2-40B4-BE49-F238E27FC236}">
                    <a16:creationId xmlns:a16="http://schemas.microsoft.com/office/drawing/2014/main" id="{68C4FAF8-0EF0-43F3-BC10-BD3CF8749636}"/>
                  </a:ext>
                </a:extLst>
              </p:cNvPr>
              <p:cNvSpPr/>
              <p:nvPr/>
            </p:nvSpPr>
            <p:spPr>
              <a:xfrm rot="5400000">
                <a:off x="7658698" y="3110431"/>
                <a:ext cx="108000" cy="108000"/>
              </a:xfrm>
              <a:prstGeom prst="corner">
                <a:avLst>
                  <a:gd name="adj1" fmla="val 22341"/>
                  <a:gd name="adj2" fmla="val 223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2" name="组合 1">
              <a:extLst>
                <a:ext uri="{FF2B5EF4-FFF2-40B4-BE49-F238E27FC236}">
                  <a16:creationId xmlns:a16="http://schemas.microsoft.com/office/drawing/2014/main" id="{AAE47757-80F7-4C80-8416-195FCCA854CB}"/>
                </a:ext>
              </a:extLst>
            </p:cNvPr>
            <p:cNvGrpSpPr/>
            <p:nvPr/>
          </p:nvGrpSpPr>
          <p:grpSpPr>
            <a:xfrm>
              <a:off x="286107" y="780660"/>
              <a:ext cx="2803438" cy="371715"/>
              <a:chOff x="198840" y="780660"/>
              <a:chExt cx="2803438" cy="371715"/>
            </a:xfrm>
          </p:grpSpPr>
          <p:sp>
            <p:nvSpPr>
              <p:cNvPr id="39" name="矩形: 圆角 38">
                <a:extLst>
                  <a:ext uri="{FF2B5EF4-FFF2-40B4-BE49-F238E27FC236}">
                    <a16:creationId xmlns:a16="http://schemas.microsoft.com/office/drawing/2014/main" id="{7A044A8A-C371-4B63-BA6D-342ACA5D1FCE}"/>
                  </a:ext>
                </a:extLst>
              </p:cNvPr>
              <p:cNvSpPr/>
              <p:nvPr/>
            </p:nvSpPr>
            <p:spPr>
              <a:xfrm>
                <a:off x="383514" y="809056"/>
                <a:ext cx="2434382" cy="343319"/>
              </a:xfrm>
              <a:prstGeom prst="roundRect">
                <a:avLst>
                  <a:gd name="adj" fmla="val 10329"/>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32" name="矩形 31">
                <a:extLst>
                  <a:ext uri="{FF2B5EF4-FFF2-40B4-BE49-F238E27FC236}">
                    <a16:creationId xmlns:a16="http://schemas.microsoft.com/office/drawing/2014/main" id="{5CD58FB2-59CF-475F-AE05-6298A450222B}"/>
                  </a:ext>
                </a:extLst>
              </p:cNvPr>
              <p:cNvSpPr/>
              <p:nvPr/>
            </p:nvSpPr>
            <p:spPr>
              <a:xfrm>
                <a:off x="198840" y="780660"/>
                <a:ext cx="280343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四川师范大学文学院</a:t>
                </a:r>
              </a:p>
            </p:txBody>
          </p:sp>
        </p:grpSp>
      </p:grpSp>
      <p:sp>
        <p:nvSpPr>
          <p:cNvPr id="5" name="矩形: 圆角 4">
            <a:extLst>
              <a:ext uri="{FF2B5EF4-FFF2-40B4-BE49-F238E27FC236}">
                <a16:creationId xmlns:a16="http://schemas.microsoft.com/office/drawing/2014/main" id="{116ADA64-620E-4BF5-A831-63B50B4F4498}"/>
              </a:ext>
            </a:extLst>
          </p:cNvPr>
          <p:cNvSpPr/>
          <p:nvPr/>
        </p:nvSpPr>
        <p:spPr>
          <a:xfrm>
            <a:off x="3277651" y="435405"/>
            <a:ext cx="9036423" cy="200241"/>
          </a:xfrm>
          <a:prstGeom prst="roundRect">
            <a:avLst/>
          </a:prstGeom>
          <a:pattFill prst="wdUpDiag">
            <a:fgClr>
              <a:srgbClr val="1A7F57"/>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52" name="组合 51">
            <a:extLst>
              <a:ext uri="{FF2B5EF4-FFF2-40B4-BE49-F238E27FC236}">
                <a16:creationId xmlns:a16="http://schemas.microsoft.com/office/drawing/2014/main" id="{E112DC32-681F-43DE-89ED-0901595B7DC1}"/>
              </a:ext>
            </a:extLst>
          </p:cNvPr>
          <p:cNvGrpSpPr/>
          <p:nvPr/>
        </p:nvGrpSpPr>
        <p:grpSpPr>
          <a:xfrm>
            <a:off x="665469" y="1116479"/>
            <a:ext cx="1126067" cy="1126067"/>
            <a:chOff x="1006594" y="2007785"/>
            <a:chExt cx="793377" cy="793377"/>
          </a:xfrm>
        </p:grpSpPr>
        <p:sp>
          <p:nvSpPr>
            <p:cNvPr id="53" name="图文框 52">
              <a:extLst>
                <a:ext uri="{FF2B5EF4-FFF2-40B4-BE49-F238E27FC236}">
                  <a16:creationId xmlns:a16="http://schemas.microsoft.com/office/drawing/2014/main" id="{DB7B7D96-79F4-44FA-A1C8-0282D861AE8A}"/>
                </a:ext>
              </a:extLst>
            </p:cNvPr>
            <p:cNvSpPr/>
            <p:nvPr/>
          </p:nvSpPr>
          <p:spPr>
            <a:xfrm>
              <a:off x="1006594" y="2007785"/>
              <a:ext cx="793377" cy="793377"/>
            </a:xfrm>
            <a:prstGeom prst="frame">
              <a:avLst>
                <a:gd name="adj1" fmla="val 12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ebo"/>
                <a:ea typeface="思源黑体 CN Normal"/>
                <a:cs typeface="+mn-cs"/>
              </a:endParaRPr>
            </a:p>
          </p:txBody>
        </p:sp>
        <p:sp>
          <p:nvSpPr>
            <p:cNvPr id="54" name="矩形 53">
              <a:extLst>
                <a:ext uri="{FF2B5EF4-FFF2-40B4-BE49-F238E27FC236}">
                  <a16:creationId xmlns:a16="http://schemas.microsoft.com/office/drawing/2014/main" id="{58757E6E-C8AB-4E68-938E-E162791F514B}"/>
                </a:ext>
              </a:extLst>
            </p:cNvPr>
            <p:cNvSpPr/>
            <p:nvPr/>
          </p:nvSpPr>
          <p:spPr>
            <a:xfrm>
              <a:off x="1405517" y="2702500"/>
              <a:ext cx="227922" cy="98662"/>
            </a:xfrm>
            <a:prstGeom prst="rect">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55" name="矩形 54">
              <a:extLst>
                <a:ext uri="{FF2B5EF4-FFF2-40B4-BE49-F238E27FC236}">
                  <a16:creationId xmlns:a16="http://schemas.microsoft.com/office/drawing/2014/main" id="{4E4529AE-D3F7-4269-BA2D-C25E979446F0}"/>
                </a:ext>
              </a:extLst>
            </p:cNvPr>
            <p:cNvSpPr/>
            <p:nvPr/>
          </p:nvSpPr>
          <p:spPr>
            <a:xfrm>
              <a:off x="1121383" y="2103146"/>
              <a:ext cx="563799" cy="58548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7F57"/>
                  </a:solidFill>
                  <a:effectLst/>
                  <a:uLnTx/>
                  <a:uFillTx/>
                  <a:latin typeface="思源宋体 CN Heavy" panose="02020900000000000000" pitchFamily="18" charset="-122"/>
                  <a:ea typeface="思源宋体 CN Heavy" panose="02020900000000000000" pitchFamily="18" charset="-122"/>
                  <a:cs typeface="+mn-cs"/>
                </a:rPr>
                <a:t>学术</a:t>
              </a:r>
              <a:endParaRPr kumimoji="0" lang="en-US" altLang="zh-CN" sz="2400" b="0" i="0" u="none" strike="noStrike" kern="1200" cap="none" spc="0" normalizeH="0" baseline="0" noProof="0" dirty="0">
                <a:ln>
                  <a:noFill/>
                </a:ln>
                <a:solidFill>
                  <a:srgbClr val="1A7F57"/>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7F57"/>
                  </a:solidFill>
                  <a:effectLst/>
                  <a:uLnTx/>
                  <a:uFillTx/>
                  <a:latin typeface="思源宋体 CN Heavy" panose="02020900000000000000" pitchFamily="18" charset="-122"/>
                  <a:ea typeface="思源宋体 CN Heavy" panose="02020900000000000000" pitchFamily="18" charset="-122"/>
                  <a:cs typeface="+mn-cs"/>
                </a:rPr>
                <a:t>成果</a:t>
              </a:r>
              <a:endParaRPr kumimoji="0" lang="zh-CN" altLang="en-US" sz="2400" b="0" i="0" u="none" strike="noStrike" kern="1200" cap="none" spc="0" normalizeH="0" baseline="0" noProof="0" dirty="0">
                <a:ln>
                  <a:noFill/>
                </a:ln>
                <a:solidFill>
                  <a:srgbClr val="1A7F57"/>
                </a:solidFill>
                <a:effectLst/>
                <a:uLnTx/>
                <a:uFillTx/>
                <a:latin typeface="Heebo"/>
                <a:ea typeface="思源黑体 CN Normal"/>
                <a:cs typeface="+mn-cs"/>
              </a:endParaRPr>
            </a:p>
          </p:txBody>
        </p:sp>
        <p:sp>
          <p:nvSpPr>
            <p:cNvPr id="56" name="矩形 55">
              <a:extLst>
                <a:ext uri="{FF2B5EF4-FFF2-40B4-BE49-F238E27FC236}">
                  <a16:creationId xmlns:a16="http://schemas.microsoft.com/office/drawing/2014/main" id="{A04E6F80-EA46-4241-AA0A-213DB505BF99}"/>
                </a:ext>
              </a:extLst>
            </p:cNvPr>
            <p:cNvSpPr/>
            <p:nvPr/>
          </p:nvSpPr>
          <p:spPr>
            <a:xfrm rot="5400000">
              <a:off x="941964" y="2203147"/>
              <a:ext cx="227922" cy="98662"/>
            </a:xfrm>
            <a:prstGeom prst="rect">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aphicFrame>
        <p:nvGraphicFramePr>
          <p:cNvPr id="59" name="表格 58">
            <a:extLst>
              <a:ext uri="{FF2B5EF4-FFF2-40B4-BE49-F238E27FC236}">
                <a16:creationId xmlns:a16="http://schemas.microsoft.com/office/drawing/2014/main" id="{2BBED43D-19E9-479A-AEA9-20EA02CDF58C}"/>
              </a:ext>
            </a:extLst>
          </p:cNvPr>
          <p:cNvGraphicFramePr>
            <a:graphicFrameLocks noGrp="1"/>
          </p:cNvGraphicFramePr>
          <p:nvPr>
            <p:extLst/>
          </p:nvPr>
        </p:nvGraphicFramePr>
        <p:xfrm>
          <a:off x="297324" y="2426499"/>
          <a:ext cx="11576541" cy="3685228"/>
        </p:xfrm>
        <a:graphic>
          <a:graphicData uri="http://schemas.openxmlformats.org/drawingml/2006/table">
            <a:tbl>
              <a:tblPr firstRow="1" bandRow="1">
                <a:tableStyleId>{5C22544A-7EE6-4342-B048-85BDC9FD1C3A}</a:tableStyleId>
              </a:tblPr>
              <a:tblGrid>
                <a:gridCol w="6537429">
                  <a:extLst>
                    <a:ext uri="{9D8B030D-6E8A-4147-A177-3AD203B41FA5}">
                      <a16:colId xmlns:a16="http://schemas.microsoft.com/office/drawing/2014/main" val="1681739022"/>
                    </a:ext>
                  </a:extLst>
                </a:gridCol>
                <a:gridCol w="1472339">
                  <a:extLst>
                    <a:ext uri="{9D8B030D-6E8A-4147-A177-3AD203B41FA5}">
                      <a16:colId xmlns:a16="http://schemas.microsoft.com/office/drawing/2014/main" val="2337101414"/>
                    </a:ext>
                  </a:extLst>
                </a:gridCol>
                <a:gridCol w="3566773">
                  <a:extLst>
                    <a:ext uri="{9D8B030D-6E8A-4147-A177-3AD203B41FA5}">
                      <a16:colId xmlns:a16="http://schemas.microsoft.com/office/drawing/2014/main" val="959216739"/>
                    </a:ext>
                  </a:extLst>
                </a:gridCol>
              </a:tblGrid>
              <a:tr h="461700">
                <a:tc>
                  <a:txBody>
                    <a:bodyPr/>
                    <a:lstStyle/>
                    <a:p>
                      <a:pPr algn="ctr"/>
                      <a:r>
                        <a:rPr kumimoji="0" lang="zh-CN" altLang="en-US" sz="1600" b="0" i="0" u="none" strike="noStrike" kern="1200" cap="none" spc="0" normalizeH="0" baseline="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rPr>
                        <a:t>名称</a:t>
                      </a:r>
                    </a:p>
                  </a:txBody>
                  <a:tcPr anchor="ctr">
                    <a:solidFill>
                      <a:srgbClr val="1A7F57"/>
                    </a:solidFill>
                  </a:tcPr>
                </a:tc>
                <a:tc>
                  <a:txBody>
                    <a:bodyPr/>
                    <a:lstStyle/>
                    <a:p>
                      <a:pPr algn="ctr"/>
                      <a:r>
                        <a:rPr kumimoji="0" lang="zh-CN" altLang="en-US" sz="1600" b="0" i="0" u="none" strike="noStrike" kern="1200" cap="none" spc="0" normalizeH="0" baseline="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rPr>
                        <a:t>来源</a:t>
                      </a:r>
                    </a:p>
                  </a:txBody>
                  <a:tcPr anchor="ctr">
                    <a:solidFill>
                      <a:srgbClr val="1A7F57"/>
                    </a:solidFill>
                  </a:tcPr>
                </a:tc>
                <a:tc>
                  <a:txBody>
                    <a:bodyPr/>
                    <a:lstStyle/>
                    <a:p>
                      <a:pPr algn="ctr"/>
                      <a:r>
                        <a:rPr kumimoji="0" lang="zh-CN" altLang="en-US" sz="1600" b="0" i="0" u="none" strike="noStrike" kern="0" cap="none" spc="0" normalizeH="0" baseline="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rPr>
                        <a:t>经费</a:t>
                      </a:r>
                    </a:p>
                  </a:txBody>
                  <a:tcPr anchor="ctr">
                    <a:solidFill>
                      <a:srgbClr val="1A7F57"/>
                    </a:solidFill>
                  </a:tcPr>
                </a:tc>
                <a:extLst>
                  <a:ext uri="{0D108BD9-81ED-4DB2-BD59-A6C34878D82A}">
                    <a16:rowId xmlns:a16="http://schemas.microsoft.com/office/drawing/2014/main" val="4252348743"/>
                  </a:ext>
                </a:extLst>
              </a:tr>
              <a:tr h="460504">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近代汉语词汇理据研究</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王勇        </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国家社科基金后期资助项目</a:t>
                      </a:r>
                    </a:p>
                  </a:txBody>
                  <a:tcPr marL="9525" marR="9525" marT="9525" marB="0" anchor="ctr"/>
                </a:tc>
                <a:extLst>
                  <a:ext uri="{0D108BD9-81ED-4DB2-BD59-A6C34878D82A}">
                    <a16:rowId xmlns:a16="http://schemas.microsoft.com/office/drawing/2014/main" val="1987410984"/>
                  </a:ext>
                </a:extLst>
              </a:tr>
              <a:tr h="460504">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全唐五代诗话整理与研究</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肖砚凌       </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国家社科基金后期资助项目</a:t>
                      </a:r>
                    </a:p>
                  </a:txBody>
                  <a:tcPr marL="9525" marR="9525" marT="9525" marB="0" anchor="ctr"/>
                </a:tc>
                <a:extLst>
                  <a:ext uri="{0D108BD9-81ED-4DB2-BD59-A6C34878D82A}">
                    <a16:rowId xmlns:a16="http://schemas.microsoft.com/office/drawing/2014/main" val="2426253821"/>
                  </a:ext>
                </a:extLst>
              </a:tr>
              <a:tr h="460504">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“阐释的边界”与当代文学理论的话语重估研究</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庞弘        </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国家社科基金青年项目</a:t>
                      </a:r>
                    </a:p>
                  </a:txBody>
                  <a:tcPr marL="9525" marR="9525" marT="9525" marB="0" anchor="ctr"/>
                </a:tc>
                <a:extLst>
                  <a:ext uri="{0D108BD9-81ED-4DB2-BD59-A6C34878D82A}">
                    <a16:rowId xmlns:a16="http://schemas.microsoft.com/office/drawing/2014/main" val="75633966"/>
                  </a:ext>
                </a:extLst>
              </a:tr>
              <a:tr h="460504">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中国赋美学通史</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刘朝谦       </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国家社科基金西部项目</a:t>
                      </a:r>
                    </a:p>
                  </a:txBody>
                  <a:tcPr marL="9525" marR="9525" marT="9525" marB="0" anchor="ctr"/>
                </a:tc>
                <a:extLst>
                  <a:ext uri="{0D108BD9-81ED-4DB2-BD59-A6C34878D82A}">
                    <a16:rowId xmlns:a16="http://schemas.microsoft.com/office/drawing/2014/main" val="3181169910"/>
                  </a:ext>
                </a:extLst>
              </a:tr>
              <a:tr h="460504">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新时期藏汉文学融合研究</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白浩        </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国家社科基金一般项目</a:t>
                      </a:r>
                    </a:p>
                  </a:txBody>
                  <a:tcPr marL="9525" marR="9525" marT="9525" marB="0" anchor="ctr"/>
                </a:tc>
                <a:extLst>
                  <a:ext uri="{0D108BD9-81ED-4DB2-BD59-A6C34878D82A}">
                    <a16:rowId xmlns:a16="http://schemas.microsoft.com/office/drawing/2014/main" val="3123311335"/>
                  </a:ext>
                </a:extLst>
              </a:tr>
              <a:tr h="460504">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近现代杜诗文献研究</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房锐        </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国家社科基金一般项目</a:t>
                      </a:r>
                    </a:p>
                  </a:txBody>
                  <a:tcPr marL="9525" marR="9525" marT="9525" marB="0" anchor="ctr"/>
                </a:tc>
                <a:extLst>
                  <a:ext uri="{0D108BD9-81ED-4DB2-BD59-A6C34878D82A}">
                    <a16:rowId xmlns:a16="http://schemas.microsoft.com/office/drawing/2014/main" val="4218227694"/>
                  </a:ext>
                </a:extLst>
              </a:tr>
              <a:tr h="460504">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清末民初文学期刊的同人运作模式及其影响研究（</a:t>
                      </a:r>
                      <a:r>
                        <a:rPr lang="en-US" altLang="zh-CN" sz="1700" kern="1200" dirty="0">
                          <a:solidFill>
                            <a:srgbClr val="000000"/>
                          </a:solidFill>
                          <a:latin typeface="微软雅黑 Light" panose="020B0502040204020203" pitchFamily="34" charset="-122"/>
                          <a:ea typeface="微软雅黑 Light" panose="020B0502040204020203" pitchFamily="34" charset="-122"/>
                          <a:cs typeface="+mn-cs"/>
                        </a:rPr>
                        <a:t>1900-1919</a:t>
                      </a: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赵亚宏       </a:t>
                      </a:r>
                    </a:p>
                  </a:txBody>
                  <a:tcPr marL="9525" marR="9525" marT="9525" marB="0" anchor="ctr"/>
                </a:tc>
                <a:tc>
                  <a:txBody>
                    <a:bodyPr/>
                    <a:lstStyle/>
                    <a:p>
                      <a:pPr algn="ctr" fontAlgn="ctr"/>
                      <a:r>
                        <a:rPr lang="zh-CN" altLang="en-US" sz="1700" kern="1200" dirty="0">
                          <a:solidFill>
                            <a:srgbClr val="000000"/>
                          </a:solidFill>
                          <a:latin typeface="微软雅黑 Light" panose="020B0502040204020203" pitchFamily="34" charset="-122"/>
                          <a:ea typeface="微软雅黑 Light" panose="020B0502040204020203" pitchFamily="34" charset="-122"/>
                          <a:cs typeface="+mn-cs"/>
                        </a:rPr>
                        <a:t>国家社科基金一般项目</a:t>
                      </a:r>
                    </a:p>
                  </a:txBody>
                  <a:tcPr marL="9525" marR="9525" marT="9525" marB="0" anchor="ctr"/>
                </a:tc>
                <a:extLst>
                  <a:ext uri="{0D108BD9-81ED-4DB2-BD59-A6C34878D82A}">
                    <a16:rowId xmlns:a16="http://schemas.microsoft.com/office/drawing/2014/main" val="3655481237"/>
                  </a:ext>
                </a:extLst>
              </a:tr>
            </a:tbl>
          </a:graphicData>
        </a:graphic>
      </p:graphicFrame>
      <p:grpSp>
        <p:nvGrpSpPr>
          <p:cNvPr id="25" name="组合 24">
            <a:extLst>
              <a:ext uri="{FF2B5EF4-FFF2-40B4-BE49-F238E27FC236}">
                <a16:creationId xmlns:a16="http://schemas.microsoft.com/office/drawing/2014/main" id="{8EB8DD1C-AFBB-4D77-A4FD-1E67422DD9F6}"/>
              </a:ext>
            </a:extLst>
          </p:cNvPr>
          <p:cNvGrpSpPr/>
          <p:nvPr/>
        </p:nvGrpSpPr>
        <p:grpSpPr>
          <a:xfrm>
            <a:off x="-241763" y="5807242"/>
            <a:ext cx="12675526" cy="1421955"/>
            <a:chOff x="-19050" y="5417428"/>
            <a:chExt cx="12211050" cy="1369849"/>
          </a:xfrm>
        </p:grpSpPr>
        <p:sp>
          <p:nvSpPr>
            <p:cNvPr id="28" name="矩形 1">
              <a:extLst>
                <a:ext uri="{FF2B5EF4-FFF2-40B4-BE49-F238E27FC236}">
                  <a16:creationId xmlns:a16="http://schemas.microsoft.com/office/drawing/2014/main" id="{21BA664D-E867-4775-9332-73C5FA88165D}"/>
                </a:ext>
              </a:extLst>
            </p:cNvPr>
            <p:cNvSpPr/>
            <p:nvPr/>
          </p:nvSpPr>
          <p:spPr>
            <a:xfrm>
              <a:off x="-15240" y="5417428"/>
              <a:ext cx="12192000" cy="1331032"/>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716922">
                  <a:moveTo>
                    <a:pt x="0" y="164222"/>
                  </a:moveTo>
                  <a:cubicBezTo>
                    <a:pt x="1380490" y="-163438"/>
                    <a:pt x="2411730" y="34682"/>
                    <a:pt x="3535680" y="446162"/>
                  </a:cubicBezTo>
                  <a:cubicBezTo>
                    <a:pt x="4659630" y="857642"/>
                    <a:pt x="6215380" y="1308492"/>
                    <a:pt x="7658100" y="1261502"/>
                  </a:cubicBezTo>
                  <a:cubicBezTo>
                    <a:pt x="9100820" y="1214512"/>
                    <a:pt x="11380470" y="-122798"/>
                    <a:pt x="12192000" y="164222"/>
                  </a:cubicBezTo>
                  <a:lnTo>
                    <a:pt x="12192000" y="2716922"/>
                  </a:lnTo>
                  <a:lnTo>
                    <a:pt x="0" y="2716922"/>
                  </a:lnTo>
                  <a:lnTo>
                    <a:pt x="0" y="164222"/>
                  </a:lnTo>
                  <a:close/>
                </a:path>
              </a:pathLst>
            </a:custGeom>
            <a:solidFill>
              <a:srgbClr val="1F9565">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矩形 1">
              <a:extLst>
                <a:ext uri="{FF2B5EF4-FFF2-40B4-BE49-F238E27FC236}">
                  <a16:creationId xmlns:a16="http://schemas.microsoft.com/office/drawing/2014/main" id="{7F873E8C-48EB-4B29-BF2E-9BA95A9ACB8D}"/>
                </a:ext>
              </a:extLst>
            </p:cNvPr>
            <p:cNvSpPr/>
            <p:nvPr/>
          </p:nvSpPr>
          <p:spPr>
            <a:xfrm>
              <a:off x="0" y="5581650"/>
              <a:ext cx="12192000" cy="1166810"/>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552700">
                  <a:moveTo>
                    <a:pt x="0" y="0"/>
                  </a:moveTo>
                  <a:cubicBezTo>
                    <a:pt x="626110" y="678180"/>
                    <a:pt x="2057400" y="892810"/>
                    <a:pt x="3368040" y="960120"/>
                  </a:cubicBezTo>
                  <a:cubicBezTo>
                    <a:pt x="4678680" y="1027430"/>
                    <a:pt x="6438900" y="-22860"/>
                    <a:pt x="7863840" y="403860"/>
                  </a:cubicBezTo>
                  <a:cubicBezTo>
                    <a:pt x="9288780" y="830580"/>
                    <a:pt x="11601450" y="817880"/>
                    <a:pt x="12192000" y="0"/>
                  </a:cubicBezTo>
                  <a:lnTo>
                    <a:pt x="12192000" y="2552700"/>
                  </a:lnTo>
                  <a:lnTo>
                    <a:pt x="0" y="2552700"/>
                  </a:lnTo>
                  <a:lnTo>
                    <a:pt x="0" y="0"/>
                  </a:lnTo>
                  <a:close/>
                </a:path>
              </a:pathLst>
            </a:custGeom>
            <a:solidFill>
              <a:srgbClr val="26B87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矩形 1">
              <a:extLst>
                <a:ext uri="{FF2B5EF4-FFF2-40B4-BE49-F238E27FC236}">
                  <a16:creationId xmlns:a16="http://schemas.microsoft.com/office/drawing/2014/main" id="{E73ADA69-FAD2-4F17-9088-6DF958DBE281}"/>
                </a:ext>
              </a:extLst>
            </p:cNvPr>
            <p:cNvSpPr/>
            <p:nvPr/>
          </p:nvSpPr>
          <p:spPr>
            <a:xfrm>
              <a:off x="-19050" y="5581650"/>
              <a:ext cx="12199620" cy="1205627"/>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787640 w 12199620"/>
                <a:gd name="connsiteY2" fmla="*/ 12039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581400 w 12199620"/>
                <a:gd name="connsiteY1" fmla="*/ 7467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9745980 w 12199620"/>
                <a:gd name="connsiteY3" fmla="*/ 1348739 h 2552700"/>
                <a:gd name="connsiteX4" fmla="*/ 12199620 w 12199620"/>
                <a:gd name="connsiteY4" fmla="*/ 236220 h 2552700"/>
                <a:gd name="connsiteX5" fmla="*/ 12192000 w 12199620"/>
                <a:gd name="connsiteY5" fmla="*/ 2552700 h 2552700"/>
                <a:gd name="connsiteX6" fmla="*/ 0 w 12199620"/>
                <a:gd name="connsiteY6" fmla="*/ 2552700 h 2552700"/>
                <a:gd name="connsiteX7" fmla="*/ 0 w 12199620"/>
                <a:gd name="connsiteY7"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9620" h="2552700">
                  <a:moveTo>
                    <a:pt x="0" y="0"/>
                  </a:moveTo>
                  <a:cubicBezTo>
                    <a:pt x="626110" y="678180"/>
                    <a:pt x="1818640" y="1031240"/>
                    <a:pt x="3832860" y="571500"/>
                  </a:cubicBezTo>
                  <a:cubicBezTo>
                    <a:pt x="5847080" y="111760"/>
                    <a:pt x="7627620" y="1366520"/>
                    <a:pt x="9022080" y="1310640"/>
                  </a:cubicBezTo>
                  <a:cubicBezTo>
                    <a:pt x="10416540" y="1254760"/>
                    <a:pt x="12016740" y="483870"/>
                    <a:pt x="12199620" y="236220"/>
                  </a:cubicBezTo>
                  <a:lnTo>
                    <a:pt x="12192000" y="2552700"/>
                  </a:lnTo>
                  <a:lnTo>
                    <a:pt x="0" y="2552700"/>
                  </a:lnTo>
                  <a:lnTo>
                    <a:pt x="0" y="0"/>
                  </a:lnTo>
                  <a:close/>
                </a:path>
              </a:pathLst>
            </a:custGeom>
            <a:solidFill>
              <a:srgbClr val="1A7F57">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extLst>
              <a:ext uri="{FF2B5EF4-FFF2-40B4-BE49-F238E27FC236}">
                <a16:creationId xmlns:a16="http://schemas.microsoft.com/office/drawing/2014/main" id="{51085B3D-CB68-4F2C-B61C-6B0E53BC23AF}"/>
              </a:ext>
            </a:extLst>
          </p:cNvPr>
          <p:cNvSpPr/>
          <p:nvPr/>
        </p:nvSpPr>
        <p:spPr>
          <a:xfrm>
            <a:off x="2380225" y="1119078"/>
            <a:ext cx="9125498" cy="1138773"/>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ts val="0"/>
              </a:spcAft>
              <a:buClr>
                <a:srgbClr val="FFC000"/>
              </a:buClr>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rPr>
              <a:t>成功引进著名大学的优秀博士</a:t>
            </a:r>
            <a:r>
              <a:rPr kumimoji="0" lang="en-US" altLang="zh-CN" sz="2400" b="0" i="0" u="none" strike="noStrike" kern="1200" cap="none" spc="0" normalizeH="0" baseline="0" noProof="0" dirty="0">
                <a:ln>
                  <a:noFill/>
                </a:ln>
                <a:solidFill>
                  <a:srgbClr val="1A7F57"/>
                </a:solidFill>
                <a:effectLst/>
                <a:uLnTx/>
                <a:uFillTx/>
                <a:latin typeface="思源宋体 CN Heavy" panose="02020900000000000000" pitchFamily="18" charset="-122"/>
                <a:ea typeface="思源宋体 CN Heavy" panose="02020900000000000000" pitchFamily="18" charset="-122"/>
                <a:cs typeface="+mn-cs"/>
              </a:rPr>
              <a:t>5</a:t>
            </a:r>
            <a:r>
              <a:rPr kumimoji="0" lang="zh-CN" altLang="en-US" sz="20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rPr>
              <a:t>人，</a:t>
            </a:r>
            <a:r>
              <a:rPr kumimoji="0" lang="en-US" altLang="zh-CN" sz="2400" b="0" i="0" u="none" strike="noStrike" kern="1200" cap="none" spc="0" normalizeH="0" baseline="0" noProof="0" dirty="0">
                <a:ln>
                  <a:noFill/>
                </a:ln>
                <a:solidFill>
                  <a:srgbClr val="1A7F57"/>
                </a:solidFill>
                <a:effectLst/>
                <a:uLnTx/>
                <a:uFillTx/>
                <a:latin typeface="思源宋体 CN Heavy" panose="02020900000000000000" pitchFamily="18" charset="-122"/>
                <a:ea typeface="思源宋体 CN Heavy" panose="02020900000000000000" pitchFamily="18" charset="-122"/>
                <a:cs typeface="+mn-cs"/>
              </a:rPr>
              <a:t>7</a:t>
            </a:r>
            <a:r>
              <a:rPr kumimoji="0" lang="zh-CN" altLang="en-US" sz="20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rPr>
              <a:t>位老师增列为博士生导师</a:t>
            </a:r>
            <a:endParaRPr kumimoji="0" lang="en-US" altLang="zh-CN" sz="20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00000"/>
              </a:lnSpc>
              <a:spcBef>
                <a:spcPct val="0"/>
              </a:spcBef>
              <a:spcAft>
                <a:spcPts val="0"/>
              </a:spcAft>
              <a:buClr>
                <a:srgbClr val="FFC000"/>
              </a:buClr>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rPr>
              <a:t>文学院师资队伍</a:t>
            </a:r>
            <a:r>
              <a:rPr kumimoji="0" lang="en-US" altLang="zh-CN" sz="20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rPr>
              <a:t>2018</a:t>
            </a:r>
            <a:r>
              <a:rPr kumimoji="0" lang="zh-CN" altLang="en-US" sz="20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rPr>
              <a:t>年发展态势呈现出</a:t>
            </a:r>
            <a:endParaRPr kumimoji="0" lang="en-US" altLang="zh-CN" sz="20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00000"/>
              </a:lnSpc>
              <a:spcBef>
                <a:spcPct val="0"/>
              </a:spcBef>
              <a:spcAft>
                <a:spcPts val="0"/>
              </a:spcAft>
              <a:buClr>
                <a:srgbClr val="FFC000"/>
              </a:buClr>
              <a:buSzTx/>
              <a:buFontTx/>
              <a:buNone/>
              <a:tabLst/>
              <a:defRPr/>
            </a:pPr>
            <a:r>
              <a:rPr kumimoji="0" lang="zh-CN" altLang="en-US" sz="2400" b="0" i="0" u="none" strike="noStrike" kern="1200" cap="none" spc="0" normalizeH="0" baseline="0" noProof="0" dirty="0">
                <a:ln>
                  <a:noFill/>
                </a:ln>
                <a:solidFill>
                  <a:prstClr val="white"/>
                </a:solidFill>
                <a:effectLst>
                  <a:glow rad="101600">
                    <a:srgbClr val="1A7F57">
                      <a:alpha val="60000"/>
                    </a:srgbClr>
                  </a:glow>
                </a:effectLst>
                <a:uLnTx/>
                <a:uFillTx/>
                <a:latin typeface="思源宋体 CN Heavy" panose="02020900000000000000" pitchFamily="18" charset="-122"/>
                <a:ea typeface="思源宋体 CN Heavy" panose="02020900000000000000" pitchFamily="18" charset="-122"/>
                <a:cs typeface="+mn-cs"/>
              </a:rPr>
              <a:t>年轻力量快速成长，学科分布优势特色明显的特点</a:t>
            </a:r>
          </a:p>
        </p:txBody>
      </p:sp>
      <p:pic>
        <p:nvPicPr>
          <p:cNvPr id="26" name="图片 25">
            <a:extLst>
              <a:ext uri="{FF2B5EF4-FFF2-40B4-BE49-F238E27FC236}">
                <a16:creationId xmlns:a16="http://schemas.microsoft.com/office/drawing/2014/main" id="{F679480B-4A62-4558-9CA0-A6052316659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1164511" y="6080779"/>
            <a:ext cx="1460330" cy="1460330"/>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96117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17C55"/>
        </a:solidFill>
        <a:effectLst/>
      </p:bgPr>
    </p:bg>
    <p:spTree>
      <p:nvGrpSpPr>
        <p:cNvPr id="1" name=""/>
        <p:cNvGrpSpPr/>
        <p:nvPr/>
      </p:nvGrpSpPr>
      <p:grpSpPr>
        <a:xfrm>
          <a:off x="0" y="0"/>
          <a:ext cx="0" cy="0"/>
          <a:chOff x="0" y="0"/>
          <a:chExt cx="0" cy="0"/>
        </a:xfrm>
      </p:grpSpPr>
      <p:grpSp>
        <p:nvGrpSpPr>
          <p:cNvPr id="107" name="组合 106">
            <a:extLst>
              <a:ext uri="{FF2B5EF4-FFF2-40B4-BE49-F238E27FC236}">
                <a16:creationId xmlns:a16="http://schemas.microsoft.com/office/drawing/2014/main" id="{13B99703-A90E-4A6C-9EEB-AE91801B8D00}"/>
              </a:ext>
            </a:extLst>
          </p:cNvPr>
          <p:cNvGrpSpPr/>
          <p:nvPr/>
        </p:nvGrpSpPr>
        <p:grpSpPr>
          <a:xfrm>
            <a:off x="4663470" y="2141879"/>
            <a:ext cx="2865059" cy="2865059"/>
            <a:chOff x="923944" y="1004834"/>
            <a:chExt cx="2865059" cy="2865059"/>
          </a:xfrm>
        </p:grpSpPr>
        <p:sp>
          <p:nvSpPr>
            <p:cNvPr id="108" name="椭圆 107">
              <a:extLst>
                <a:ext uri="{FF2B5EF4-FFF2-40B4-BE49-F238E27FC236}">
                  <a16:creationId xmlns:a16="http://schemas.microsoft.com/office/drawing/2014/main" id="{ECC90F17-78A2-46B7-8AC9-4AFC37B0C3CE}"/>
                </a:ext>
              </a:extLst>
            </p:cNvPr>
            <p:cNvSpPr/>
            <p:nvPr/>
          </p:nvSpPr>
          <p:spPr>
            <a:xfrm>
              <a:off x="923944" y="1004834"/>
              <a:ext cx="2865059" cy="2865059"/>
            </a:xfrm>
            <a:prstGeom prst="ellipse">
              <a:avLst/>
            </a:prstGeom>
            <a:solidFill>
              <a:srgbClr val="2E8C6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09" name="椭圆 108">
              <a:extLst>
                <a:ext uri="{FF2B5EF4-FFF2-40B4-BE49-F238E27FC236}">
                  <a16:creationId xmlns:a16="http://schemas.microsoft.com/office/drawing/2014/main" id="{D5618073-FAFE-40EF-A74C-DEAB594C0B64}"/>
                </a:ext>
              </a:extLst>
            </p:cNvPr>
            <p:cNvSpPr/>
            <p:nvPr/>
          </p:nvSpPr>
          <p:spPr>
            <a:xfrm>
              <a:off x="1167187" y="1248077"/>
              <a:ext cx="2378573" cy="2378573"/>
            </a:xfrm>
            <a:prstGeom prst="ellipse">
              <a:avLst/>
            </a:prstGeom>
            <a:solidFill>
              <a:srgbClr val="43987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15" name="椭圆 114">
              <a:extLst>
                <a:ext uri="{FF2B5EF4-FFF2-40B4-BE49-F238E27FC236}">
                  <a16:creationId xmlns:a16="http://schemas.microsoft.com/office/drawing/2014/main" id="{434BF2A9-E205-467C-8CF2-849799811948}"/>
                </a:ext>
              </a:extLst>
            </p:cNvPr>
            <p:cNvSpPr/>
            <p:nvPr/>
          </p:nvSpPr>
          <p:spPr>
            <a:xfrm>
              <a:off x="1308460" y="1389350"/>
              <a:ext cx="2096026" cy="2096026"/>
            </a:xfrm>
            <a:prstGeom prst="ellipse">
              <a:avLst/>
            </a:prstGeom>
            <a:solidFill>
              <a:schemeClr val="bg1"/>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pic>
        <p:nvPicPr>
          <p:cNvPr id="8" name="图片 7">
            <a:extLst>
              <a:ext uri="{FF2B5EF4-FFF2-40B4-BE49-F238E27FC236}">
                <a16:creationId xmlns:a16="http://schemas.microsoft.com/office/drawing/2014/main" id="{01479DA6-E023-456E-80DE-DDF718CD1020}"/>
              </a:ext>
            </a:extLst>
          </p:cNvPr>
          <p:cNvPicPr>
            <a:picLocks noChangeAspect="1"/>
          </p:cNvPicPr>
          <p:nvPr/>
        </p:nvPicPr>
        <p:blipFill>
          <a:blip r:embed="rId18">
            <a:alphaModFix amt="19000"/>
            <a:extLst>
              <a:ext uri="{28A0092B-C50C-407E-A947-70E740481C1C}">
                <a14:useLocalDpi xmlns:a14="http://schemas.microsoft.com/office/drawing/2010/main" val="0"/>
              </a:ext>
            </a:extLst>
          </a:blip>
          <a:stretch>
            <a:fillRect/>
          </a:stretch>
        </p:blipFill>
        <p:spPr>
          <a:xfrm>
            <a:off x="5289271" y="2767164"/>
            <a:ext cx="1651065" cy="1651065"/>
          </a:xfrm>
          <a:prstGeom prst="ellipse">
            <a:avLst/>
          </a:prstGeom>
          <a:effectLst>
            <a:outerShdw blurRad="63500" sx="102000" sy="102000" algn="ctr" rotWithShape="0">
              <a:prstClr val="black">
                <a:alpha val="40000"/>
              </a:prstClr>
            </a:outerShdw>
          </a:effectLst>
        </p:spPr>
      </p:pic>
      <p:sp>
        <p:nvSpPr>
          <p:cNvPr id="118" name="矩形 117">
            <a:extLst>
              <a:ext uri="{FF2B5EF4-FFF2-40B4-BE49-F238E27FC236}">
                <a16:creationId xmlns:a16="http://schemas.microsoft.com/office/drawing/2014/main" id="{EE205CA7-2100-4E41-A5A3-2EEF6614F300}"/>
              </a:ext>
            </a:extLst>
          </p:cNvPr>
          <p:cNvSpPr/>
          <p:nvPr/>
        </p:nvSpPr>
        <p:spPr>
          <a:xfrm>
            <a:off x="5289272" y="3949145"/>
            <a:ext cx="165106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思源宋体 CN Heavy" panose="02020900000000000000" pitchFamily="18" charset="-122"/>
                <a:ea typeface="微软雅黑" panose="020B0503020204020204" pitchFamily="34" charset="-122"/>
                <a:cs typeface="+mn-cs"/>
              </a:rPr>
              <a:t>(1985~2019</a:t>
            </a:r>
            <a:endParaRPr kumimoji="0" lang="zh-CN" altLang="en-US" sz="1800" b="0" i="0" u="none" strike="noStrike" kern="1200" cap="none" spc="0" normalizeH="0" baseline="0" noProof="0" dirty="0">
              <a:ln>
                <a:solidFill>
                  <a:srgbClr val="1F9565"/>
                </a:solidFill>
              </a:ln>
              <a:solidFill>
                <a:prstClr val="white"/>
              </a:solidFill>
              <a:effectLst/>
              <a:uLnTx/>
              <a:uFillTx/>
              <a:latin typeface="思源宋体 CN Heavy" panose="02020900000000000000" pitchFamily="18" charset="-122"/>
              <a:ea typeface="微软雅黑" panose="020B0503020204020204" pitchFamily="34" charset="-122"/>
              <a:cs typeface="+mn-cs"/>
            </a:endParaRPr>
          </a:p>
        </p:txBody>
      </p:sp>
      <p:sp>
        <p:nvSpPr>
          <p:cNvPr id="140" name="文本框 139">
            <a:extLst>
              <a:ext uri="{FF2B5EF4-FFF2-40B4-BE49-F238E27FC236}">
                <a16:creationId xmlns:a16="http://schemas.microsoft.com/office/drawing/2014/main" id="{DF76E6BB-A58F-4700-B794-701D704A2C7F}"/>
              </a:ext>
            </a:extLst>
          </p:cNvPr>
          <p:cNvSpPr txBox="1"/>
          <p:nvPr/>
        </p:nvSpPr>
        <p:spPr>
          <a:xfrm>
            <a:off x="5170016" y="2905736"/>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CN Heavy" panose="02020900000000000000" pitchFamily="18" charset="-122"/>
                <a:ea typeface="思源宋体 CN Heavy" panose="02020900000000000000" pitchFamily="18" charset="-122"/>
                <a:cs typeface="+mn-cs"/>
              </a:rPr>
              <a:t>强实固本</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CN Heavy" panose="02020900000000000000" pitchFamily="18" charset="-122"/>
                <a:ea typeface="思源宋体 CN Heavy" panose="02020900000000000000" pitchFamily="18" charset="-122"/>
                <a:cs typeface="+mn-cs"/>
              </a:rPr>
              <a:t>谱写新篇</a:t>
            </a:r>
          </a:p>
        </p:txBody>
      </p:sp>
      <p:grpSp>
        <p:nvGrpSpPr>
          <p:cNvPr id="2" name="组合 1">
            <a:extLst>
              <a:ext uri="{FF2B5EF4-FFF2-40B4-BE49-F238E27FC236}">
                <a16:creationId xmlns:a16="http://schemas.microsoft.com/office/drawing/2014/main" id="{BCA6E2E6-5A47-447E-80B7-67CBF9E8B554}"/>
              </a:ext>
            </a:extLst>
          </p:cNvPr>
          <p:cNvGrpSpPr/>
          <p:nvPr/>
        </p:nvGrpSpPr>
        <p:grpSpPr>
          <a:xfrm>
            <a:off x="20221" y="1160"/>
            <a:ext cx="4380867" cy="6789976"/>
            <a:chOff x="140141" y="-28820"/>
            <a:chExt cx="4380867" cy="6789976"/>
          </a:xfrm>
        </p:grpSpPr>
        <p:grpSp>
          <p:nvGrpSpPr>
            <p:cNvPr id="12" name="组合 11">
              <a:extLst>
                <a:ext uri="{FF2B5EF4-FFF2-40B4-BE49-F238E27FC236}">
                  <a16:creationId xmlns:a16="http://schemas.microsoft.com/office/drawing/2014/main" id="{CFF9AAB5-536A-4FA4-9258-5EDEB2831D8A}"/>
                </a:ext>
              </a:extLst>
            </p:cNvPr>
            <p:cNvGrpSpPr/>
            <p:nvPr/>
          </p:nvGrpSpPr>
          <p:grpSpPr>
            <a:xfrm>
              <a:off x="735542" y="3799042"/>
              <a:ext cx="3785466" cy="2716963"/>
              <a:chOff x="735542" y="3799042"/>
              <a:chExt cx="3785466" cy="2716963"/>
            </a:xfrm>
          </p:grpSpPr>
          <p:sp>
            <p:nvSpPr>
              <p:cNvPr id="65" name="矩形: 圆角 64">
                <a:extLst>
                  <a:ext uri="{FF2B5EF4-FFF2-40B4-BE49-F238E27FC236}">
                    <a16:creationId xmlns:a16="http://schemas.microsoft.com/office/drawing/2014/main" id="{1D12030F-FF1A-492F-BCCB-F4565C4D6F24}"/>
                  </a:ext>
                </a:extLst>
              </p:cNvPr>
              <p:cNvSpPr/>
              <p:nvPr/>
            </p:nvSpPr>
            <p:spPr>
              <a:xfrm>
                <a:off x="735542" y="4936390"/>
                <a:ext cx="3718231" cy="1579615"/>
              </a:xfrm>
              <a:prstGeom prst="roundRect">
                <a:avLst>
                  <a:gd name="adj" fmla="val 96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pic>
            <p:nvPicPr>
              <p:cNvPr id="4" name="图片 3" descr="图片包含 墙壁, 文字&#10;&#10;描述已自动生成">
                <a:extLst>
                  <a:ext uri="{FF2B5EF4-FFF2-40B4-BE49-F238E27FC236}">
                    <a16:creationId xmlns:a16="http://schemas.microsoft.com/office/drawing/2014/main" id="{B61617BF-5617-4847-B381-9203427CAAD7}"/>
                  </a:ext>
                </a:extLst>
              </p:cNvPr>
              <p:cNvPicPr>
                <a:picLocks noChangeAspect="1"/>
              </p:cNvPicPr>
              <p:nvPr/>
            </p:nvPicPr>
            <p:blipFill rotWithShape="1">
              <a:blip r:embed="rId19">
                <a:extLst>
                  <a:ext uri="{28A0092B-C50C-407E-A947-70E740481C1C}">
                    <a14:useLocalDpi xmlns:a14="http://schemas.microsoft.com/office/drawing/2010/main" val="0"/>
                  </a:ext>
                </a:extLst>
              </a:blip>
              <a:srcRect l="13503" t="10169" r="11582" b="34544"/>
              <a:stretch/>
            </p:blipFill>
            <p:spPr>
              <a:xfrm>
                <a:off x="735542" y="3799042"/>
                <a:ext cx="3718231" cy="2058019"/>
              </a:xfrm>
              <a:prstGeom prst="roundRect">
                <a:avLst/>
              </a:prstGeom>
              <a:effectLst>
                <a:outerShdw blurRad="63500" sx="102000" sy="102000" algn="ctr" rotWithShape="0">
                  <a:prstClr val="black">
                    <a:alpha val="40000"/>
                  </a:prstClr>
                </a:outerShdw>
              </a:effectLst>
            </p:spPr>
          </p:pic>
          <p:sp>
            <p:nvSpPr>
              <p:cNvPr id="53" name="矩形 52">
                <a:extLst>
                  <a:ext uri="{FF2B5EF4-FFF2-40B4-BE49-F238E27FC236}">
                    <a16:creationId xmlns:a16="http://schemas.microsoft.com/office/drawing/2014/main" id="{FD4BBAFD-8689-4DAB-AEEF-70F2536373F1}"/>
                  </a:ext>
                </a:extLst>
              </p:cNvPr>
              <p:cNvSpPr/>
              <p:nvPr/>
            </p:nvSpPr>
            <p:spPr>
              <a:xfrm>
                <a:off x="1322622" y="5856614"/>
                <a:ext cx="3198386" cy="6155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四川省连续</a:t>
                </a:r>
                <a:r>
                  <a:rPr kumimoji="0" lang="en-US" altLang="zh-CN"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18</a:t>
                </a:r>
                <a:r>
                  <a:rPr kumimoji="0" lang="zh-CN" altLang="en-US"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年地方高等学校申请新增博士授予单位零突破</a:t>
                </a:r>
              </a:p>
            </p:txBody>
          </p:sp>
        </p:grpSp>
        <p:grpSp>
          <p:nvGrpSpPr>
            <p:cNvPr id="10" name="组合 9">
              <a:extLst>
                <a:ext uri="{FF2B5EF4-FFF2-40B4-BE49-F238E27FC236}">
                  <a16:creationId xmlns:a16="http://schemas.microsoft.com/office/drawing/2014/main" id="{FA6D297B-D71F-41BE-8338-4426DF0060A4}"/>
                </a:ext>
              </a:extLst>
            </p:cNvPr>
            <p:cNvGrpSpPr/>
            <p:nvPr/>
          </p:nvGrpSpPr>
          <p:grpSpPr>
            <a:xfrm>
              <a:off x="735542" y="336412"/>
              <a:ext cx="3785466" cy="3008681"/>
              <a:chOff x="735542" y="456332"/>
              <a:chExt cx="3785466" cy="3008681"/>
            </a:xfrm>
          </p:grpSpPr>
          <p:sp>
            <p:nvSpPr>
              <p:cNvPr id="11" name="矩形: 圆角 10">
                <a:extLst>
                  <a:ext uri="{FF2B5EF4-FFF2-40B4-BE49-F238E27FC236}">
                    <a16:creationId xmlns:a16="http://schemas.microsoft.com/office/drawing/2014/main" id="{C60B100F-8B72-45E0-95E5-35FA688396E0}"/>
                  </a:ext>
                </a:extLst>
              </p:cNvPr>
              <p:cNvSpPr/>
              <p:nvPr/>
            </p:nvSpPr>
            <p:spPr>
              <a:xfrm>
                <a:off x="735542" y="456332"/>
                <a:ext cx="3718231" cy="1579615"/>
              </a:xfrm>
              <a:prstGeom prst="roundRect">
                <a:avLst>
                  <a:gd name="adj" fmla="val 96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pic>
            <p:nvPicPr>
              <p:cNvPr id="9" name="图片 8" descr="图片包含 室内, 建筑物, 人员, 礼堂&#10;&#10;描述已自动生成">
                <a:extLst>
                  <a:ext uri="{FF2B5EF4-FFF2-40B4-BE49-F238E27FC236}">
                    <a16:creationId xmlns:a16="http://schemas.microsoft.com/office/drawing/2014/main" id="{7423D5AE-65FC-44DF-92A6-629E7317E8D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5542" y="1114762"/>
                <a:ext cx="3718231" cy="2350251"/>
              </a:xfrm>
              <a:prstGeom prst="roundRect">
                <a:avLst/>
              </a:prstGeom>
              <a:effectLst>
                <a:outerShdw blurRad="63500" sx="102000" sy="102000" algn="ctr" rotWithShape="0">
                  <a:prstClr val="black">
                    <a:alpha val="40000"/>
                  </a:prstClr>
                </a:outerShdw>
              </a:effectLst>
            </p:spPr>
          </p:pic>
          <p:sp>
            <p:nvSpPr>
              <p:cNvPr id="63" name="矩形 62">
                <a:extLst>
                  <a:ext uri="{FF2B5EF4-FFF2-40B4-BE49-F238E27FC236}">
                    <a16:creationId xmlns:a16="http://schemas.microsoft.com/office/drawing/2014/main" id="{B5DCB40D-0DAC-42E1-B565-0AF0E90D058F}"/>
                  </a:ext>
                </a:extLst>
              </p:cNvPr>
              <p:cNvSpPr/>
              <p:nvPr/>
            </p:nvSpPr>
            <p:spPr>
              <a:xfrm>
                <a:off x="1322622" y="456333"/>
                <a:ext cx="3198386" cy="6155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这是对四川师范大学的数十年</a:t>
                </a:r>
                <a:endParaRPr kumimoji="0" lang="en-US" altLang="zh-CN"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办学经验和办学成就充分肯定</a:t>
                </a:r>
              </a:p>
            </p:txBody>
          </p:sp>
        </p:grpSp>
        <p:grpSp>
          <p:nvGrpSpPr>
            <p:cNvPr id="30" name="组合 29">
              <a:extLst>
                <a:ext uri="{FF2B5EF4-FFF2-40B4-BE49-F238E27FC236}">
                  <a16:creationId xmlns:a16="http://schemas.microsoft.com/office/drawing/2014/main" id="{5003ACFF-D362-437E-8625-B56A0178F026}"/>
                </a:ext>
              </a:extLst>
            </p:cNvPr>
            <p:cNvGrpSpPr/>
            <p:nvPr/>
          </p:nvGrpSpPr>
          <p:grpSpPr>
            <a:xfrm>
              <a:off x="140141" y="-28820"/>
              <a:ext cx="1300617" cy="1300617"/>
              <a:chOff x="923944" y="1004834"/>
              <a:chExt cx="2865059" cy="2865059"/>
            </a:xfrm>
          </p:grpSpPr>
          <p:sp>
            <p:nvSpPr>
              <p:cNvPr id="31" name="椭圆 30">
                <a:extLst>
                  <a:ext uri="{FF2B5EF4-FFF2-40B4-BE49-F238E27FC236}">
                    <a16:creationId xmlns:a16="http://schemas.microsoft.com/office/drawing/2014/main" id="{013D9A91-3CFE-4A76-9D93-91A9B14A5DB5}"/>
                  </a:ext>
                </a:extLst>
              </p:cNvPr>
              <p:cNvSpPr/>
              <p:nvPr/>
            </p:nvSpPr>
            <p:spPr>
              <a:xfrm>
                <a:off x="923944" y="1004834"/>
                <a:ext cx="2865059" cy="2865059"/>
              </a:xfrm>
              <a:prstGeom prst="ellipse">
                <a:avLst/>
              </a:prstGeom>
              <a:solidFill>
                <a:srgbClr val="2E8C6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32" name="椭圆 31">
                <a:extLst>
                  <a:ext uri="{FF2B5EF4-FFF2-40B4-BE49-F238E27FC236}">
                    <a16:creationId xmlns:a16="http://schemas.microsoft.com/office/drawing/2014/main" id="{50C8FCD9-7B6E-4E81-A70D-D3A3637FACED}"/>
                  </a:ext>
                </a:extLst>
              </p:cNvPr>
              <p:cNvSpPr/>
              <p:nvPr/>
            </p:nvSpPr>
            <p:spPr>
              <a:xfrm>
                <a:off x="1167187" y="1248077"/>
                <a:ext cx="2378573" cy="2378573"/>
              </a:xfrm>
              <a:prstGeom prst="ellipse">
                <a:avLst/>
              </a:prstGeom>
              <a:solidFill>
                <a:srgbClr val="43987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33" name="椭圆 32">
                <a:extLst>
                  <a:ext uri="{FF2B5EF4-FFF2-40B4-BE49-F238E27FC236}">
                    <a16:creationId xmlns:a16="http://schemas.microsoft.com/office/drawing/2014/main" id="{9AE16EF8-EEF5-40E2-8E49-31DD63E52544}"/>
                  </a:ext>
                </a:extLst>
              </p:cNvPr>
              <p:cNvSpPr/>
              <p:nvPr/>
            </p:nvSpPr>
            <p:spPr>
              <a:xfrm>
                <a:off x="1308460" y="1389350"/>
                <a:ext cx="2096026" cy="2096026"/>
              </a:xfrm>
              <a:prstGeom prst="ellipse">
                <a:avLst/>
              </a:prstGeom>
              <a:solidFill>
                <a:schemeClr val="bg1"/>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41" name="组合 40">
              <a:extLst>
                <a:ext uri="{FF2B5EF4-FFF2-40B4-BE49-F238E27FC236}">
                  <a16:creationId xmlns:a16="http://schemas.microsoft.com/office/drawing/2014/main" id="{7C8FA153-B52C-4A01-8E5A-4B9D39ED7FFD}"/>
                </a:ext>
              </a:extLst>
            </p:cNvPr>
            <p:cNvGrpSpPr/>
            <p:nvPr/>
          </p:nvGrpSpPr>
          <p:grpSpPr>
            <a:xfrm>
              <a:off x="143159" y="5453162"/>
              <a:ext cx="1300617" cy="1300617"/>
              <a:chOff x="923944" y="1004834"/>
              <a:chExt cx="2865059" cy="2865059"/>
            </a:xfrm>
          </p:grpSpPr>
          <p:sp>
            <p:nvSpPr>
              <p:cNvPr id="42" name="椭圆 41">
                <a:extLst>
                  <a:ext uri="{FF2B5EF4-FFF2-40B4-BE49-F238E27FC236}">
                    <a16:creationId xmlns:a16="http://schemas.microsoft.com/office/drawing/2014/main" id="{65DE834C-679A-4162-B8CB-A2A6DE852C48}"/>
                  </a:ext>
                </a:extLst>
              </p:cNvPr>
              <p:cNvSpPr/>
              <p:nvPr/>
            </p:nvSpPr>
            <p:spPr>
              <a:xfrm>
                <a:off x="923944" y="1004834"/>
                <a:ext cx="2865059" cy="2865059"/>
              </a:xfrm>
              <a:prstGeom prst="ellipse">
                <a:avLst/>
              </a:prstGeom>
              <a:solidFill>
                <a:srgbClr val="2E8C6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3" name="椭圆 42">
                <a:extLst>
                  <a:ext uri="{FF2B5EF4-FFF2-40B4-BE49-F238E27FC236}">
                    <a16:creationId xmlns:a16="http://schemas.microsoft.com/office/drawing/2014/main" id="{7B9096E4-B6DB-46C4-8D18-D22AAA1B766E}"/>
                  </a:ext>
                </a:extLst>
              </p:cNvPr>
              <p:cNvSpPr/>
              <p:nvPr/>
            </p:nvSpPr>
            <p:spPr>
              <a:xfrm>
                <a:off x="1167187" y="1248077"/>
                <a:ext cx="2378573" cy="2378573"/>
              </a:xfrm>
              <a:prstGeom prst="ellipse">
                <a:avLst/>
              </a:prstGeom>
              <a:solidFill>
                <a:srgbClr val="43987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4" name="椭圆 43">
                <a:extLst>
                  <a:ext uri="{FF2B5EF4-FFF2-40B4-BE49-F238E27FC236}">
                    <a16:creationId xmlns:a16="http://schemas.microsoft.com/office/drawing/2014/main" id="{4D03E35D-9818-452B-9731-CB1317EC995A}"/>
                  </a:ext>
                </a:extLst>
              </p:cNvPr>
              <p:cNvSpPr/>
              <p:nvPr/>
            </p:nvSpPr>
            <p:spPr>
              <a:xfrm>
                <a:off x="1308460" y="1389350"/>
                <a:ext cx="2096026" cy="2096026"/>
              </a:xfrm>
              <a:prstGeom prst="ellipse">
                <a:avLst/>
              </a:prstGeom>
              <a:solidFill>
                <a:schemeClr val="bg1"/>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5" name="组合 4">
              <a:extLst>
                <a:ext uri="{FF2B5EF4-FFF2-40B4-BE49-F238E27FC236}">
                  <a16:creationId xmlns:a16="http://schemas.microsoft.com/office/drawing/2014/main" id="{943BB0E1-0A1E-4640-AE83-25659D24D7D9}"/>
                </a:ext>
              </a:extLst>
            </p:cNvPr>
            <p:cNvGrpSpPr/>
            <p:nvPr/>
          </p:nvGrpSpPr>
          <p:grpSpPr>
            <a:xfrm>
              <a:off x="143159" y="5749527"/>
              <a:ext cx="1300617" cy="1011629"/>
              <a:chOff x="257030" y="5677444"/>
              <a:chExt cx="1300617" cy="1011629"/>
            </a:xfrm>
          </p:grpSpPr>
          <p:sp>
            <p:nvSpPr>
              <p:cNvPr id="51" name="矩形 50">
                <a:extLst>
                  <a:ext uri="{FF2B5EF4-FFF2-40B4-BE49-F238E27FC236}">
                    <a16:creationId xmlns:a16="http://schemas.microsoft.com/office/drawing/2014/main" id="{B8D93A41-C91F-4586-9CD2-3A7D978023CF}"/>
                  </a:ext>
                </a:extLst>
              </p:cNvPr>
              <p:cNvSpPr/>
              <p:nvPr/>
            </p:nvSpPr>
            <p:spPr>
              <a:xfrm>
                <a:off x="257030" y="5677444"/>
                <a:ext cx="1300617" cy="707886"/>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rPr>
                  <a:t>博士学位</a:t>
                </a:r>
                <a:endParaRPr kumimoji="0" lang="en-US" altLang="zh-CN"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rPr>
                  <a:t>授予单位</a:t>
                </a:r>
              </a:p>
            </p:txBody>
          </p:sp>
          <p:sp>
            <p:nvSpPr>
              <p:cNvPr id="54" name="矩形 53">
                <a:extLst>
                  <a:ext uri="{FF2B5EF4-FFF2-40B4-BE49-F238E27FC236}">
                    <a16:creationId xmlns:a16="http://schemas.microsoft.com/office/drawing/2014/main" id="{9F4DAA5F-D77C-4418-9DB9-C7C480DA10B2}"/>
                  </a:ext>
                </a:extLst>
              </p:cNvPr>
              <p:cNvSpPr/>
              <p:nvPr/>
            </p:nvSpPr>
            <p:spPr>
              <a:xfrm>
                <a:off x="477782" y="6319741"/>
                <a:ext cx="86291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439876"/>
                      </a:solidFill>
                    </a:ln>
                    <a:solidFill>
                      <a:srgbClr val="FFFF00"/>
                    </a:solidFill>
                    <a:effectLst/>
                    <a:uLnTx/>
                    <a:uFillTx/>
                    <a:latin typeface="思源宋体 CN Heavy" panose="02020900000000000000" pitchFamily="18" charset="-122"/>
                    <a:ea typeface="微软雅黑" panose="020B0503020204020204" pitchFamily="34" charset="-122"/>
                    <a:cs typeface="+mn-cs"/>
                  </a:rPr>
                  <a:t>2006 </a:t>
                </a:r>
                <a:endParaRPr kumimoji="0" lang="zh-CN" altLang="en-US" sz="2000" b="0" i="0" u="none" strike="noStrike" kern="1200" cap="none" spc="0" normalizeH="0" baseline="0" noProof="0" dirty="0">
                  <a:ln>
                    <a:solidFill>
                      <a:srgbClr val="439876"/>
                    </a:solid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p:txBody>
          </p:sp>
        </p:grpSp>
        <p:grpSp>
          <p:nvGrpSpPr>
            <p:cNvPr id="58" name="组合 57">
              <a:extLst>
                <a:ext uri="{FF2B5EF4-FFF2-40B4-BE49-F238E27FC236}">
                  <a16:creationId xmlns:a16="http://schemas.microsoft.com/office/drawing/2014/main" id="{D10090D2-337E-42CA-960D-5932240421AE}"/>
                </a:ext>
              </a:extLst>
            </p:cNvPr>
            <p:cNvGrpSpPr/>
            <p:nvPr/>
          </p:nvGrpSpPr>
          <p:grpSpPr>
            <a:xfrm>
              <a:off x="140141" y="236736"/>
              <a:ext cx="1300617" cy="949468"/>
              <a:chOff x="257030" y="5677444"/>
              <a:chExt cx="1300617" cy="949468"/>
            </a:xfrm>
          </p:grpSpPr>
          <p:sp>
            <p:nvSpPr>
              <p:cNvPr id="60" name="矩形 59">
                <a:extLst>
                  <a:ext uri="{FF2B5EF4-FFF2-40B4-BE49-F238E27FC236}">
                    <a16:creationId xmlns:a16="http://schemas.microsoft.com/office/drawing/2014/main" id="{068D7CCE-C695-4E0A-81A7-094C865F5E11}"/>
                  </a:ext>
                </a:extLst>
              </p:cNvPr>
              <p:cNvSpPr/>
              <p:nvPr/>
            </p:nvSpPr>
            <p:spPr>
              <a:xfrm>
                <a:off x="257030" y="5677444"/>
                <a:ext cx="1300617" cy="707886"/>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rPr>
                  <a:t>本科教学</a:t>
                </a:r>
                <a:endParaRPr kumimoji="0" lang="en-US" altLang="zh-CN"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rPr>
                  <a:t>评估优秀</a:t>
                </a:r>
              </a:p>
            </p:txBody>
          </p:sp>
          <p:sp>
            <p:nvSpPr>
              <p:cNvPr id="61" name="矩形 60">
                <a:extLst>
                  <a:ext uri="{FF2B5EF4-FFF2-40B4-BE49-F238E27FC236}">
                    <a16:creationId xmlns:a16="http://schemas.microsoft.com/office/drawing/2014/main" id="{8EA4306C-9A01-4C70-B0E5-EECA4A25D3DA}"/>
                  </a:ext>
                </a:extLst>
              </p:cNvPr>
              <p:cNvSpPr/>
              <p:nvPr/>
            </p:nvSpPr>
            <p:spPr>
              <a:xfrm>
                <a:off x="508864" y="6257580"/>
                <a:ext cx="75551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439876"/>
                      </a:solidFill>
                    </a:ln>
                    <a:solidFill>
                      <a:srgbClr val="FFFF00"/>
                    </a:solidFill>
                    <a:effectLst/>
                    <a:uLnTx/>
                    <a:uFillTx/>
                    <a:latin typeface="思源宋体 CN Heavy" panose="02020900000000000000" pitchFamily="18" charset="-122"/>
                    <a:ea typeface="微软雅黑" panose="020B0503020204020204" pitchFamily="34" charset="-122"/>
                    <a:cs typeface="+mn-cs"/>
                  </a:rPr>
                  <a:t>2006 </a:t>
                </a:r>
                <a:endParaRPr kumimoji="0" lang="zh-CN" altLang="en-US" sz="2000" b="0" i="0" u="none" strike="noStrike" kern="1200" cap="none" spc="0" normalizeH="0" baseline="0" noProof="0" dirty="0">
                  <a:ln>
                    <a:solidFill>
                      <a:srgbClr val="439876"/>
                    </a:solid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p:txBody>
          </p:sp>
        </p:grpSp>
      </p:grpSp>
      <p:grpSp>
        <p:nvGrpSpPr>
          <p:cNvPr id="16" name="组合 15">
            <a:extLst>
              <a:ext uri="{FF2B5EF4-FFF2-40B4-BE49-F238E27FC236}">
                <a16:creationId xmlns:a16="http://schemas.microsoft.com/office/drawing/2014/main" id="{BFB9586E-55EB-46E8-A0E7-32F9FD730000}"/>
              </a:ext>
            </a:extLst>
          </p:cNvPr>
          <p:cNvGrpSpPr/>
          <p:nvPr/>
        </p:nvGrpSpPr>
        <p:grpSpPr>
          <a:xfrm>
            <a:off x="7770546" y="-6535"/>
            <a:ext cx="4419954" cy="6805284"/>
            <a:chOff x="7680606" y="-51505"/>
            <a:chExt cx="4419954" cy="6805284"/>
          </a:xfrm>
        </p:grpSpPr>
        <p:grpSp>
          <p:nvGrpSpPr>
            <p:cNvPr id="13" name="组合 12">
              <a:extLst>
                <a:ext uri="{FF2B5EF4-FFF2-40B4-BE49-F238E27FC236}">
                  <a16:creationId xmlns:a16="http://schemas.microsoft.com/office/drawing/2014/main" id="{0C090ADD-148C-4977-8AC9-FED798D831A7}"/>
                </a:ext>
              </a:extLst>
            </p:cNvPr>
            <p:cNvGrpSpPr/>
            <p:nvPr/>
          </p:nvGrpSpPr>
          <p:grpSpPr>
            <a:xfrm>
              <a:off x="7680606" y="3717710"/>
              <a:ext cx="3807439" cy="2756539"/>
              <a:chOff x="7680606" y="3717710"/>
              <a:chExt cx="3807439" cy="2756539"/>
            </a:xfrm>
          </p:grpSpPr>
          <p:sp>
            <p:nvSpPr>
              <p:cNvPr id="55" name="矩形: 圆角 54">
                <a:extLst>
                  <a:ext uri="{FF2B5EF4-FFF2-40B4-BE49-F238E27FC236}">
                    <a16:creationId xmlns:a16="http://schemas.microsoft.com/office/drawing/2014/main" id="{DB29D1D9-F730-4503-A854-A5F97476D18F}"/>
                  </a:ext>
                </a:extLst>
              </p:cNvPr>
              <p:cNvSpPr/>
              <p:nvPr/>
            </p:nvSpPr>
            <p:spPr>
              <a:xfrm>
                <a:off x="7769814" y="4894634"/>
                <a:ext cx="3718231" cy="1579615"/>
              </a:xfrm>
              <a:prstGeom prst="roundRect">
                <a:avLst>
                  <a:gd name="adj" fmla="val 96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57" name="矩形 56">
                <a:extLst>
                  <a:ext uri="{FF2B5EF4-FFF2-40B4-BE49-F238E27FC236}">
                    <a16:creationId xmlns:a16="http://schemas.microsoft.com/office/drawing/2014/main" id="{FD3C670D-5EB6-4CCE-BCE4-4D769FB1CB39}"/>
                  </a:ext>
                </a:extLst>
              </p:cNvPr>
              <p:cNvSpPr/>
              <p:nvPr/>
            </p:nvSpPr>
            <p:spPr>
              <a:xfrm>
                <a:off x="7680606" y="5814858"/>
                <a:ext cx="3198386" cy="6155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国家级本科教学工程、质量工程</a:t>
                </a:r>
                <a:r>
                  <a:rPr kumimoji="0" lang="en-US" altLang="zh-CN"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173</a:t>
                </a:r>
                <a:r>
                  <a:rPr kumimoji="0" lang="zh-CN" altLang="en-US"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项、省级质量工程</a:t>
                </a:r>
                <a:r>
                  <a:rPr kumimoji="0" lang="en-US" altLang="zh-CN"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699</a:t>
                </a:r>
                <a:r>
                  <a:rPr kumimoji="0" lang="zh-CN" altLang="en-US"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项</a:t>
                </a:r>
              </a:p>
            </p:txBody>
          </p:sp>
          <p:pic>
            <p:nvPicPr>
              <p:cNvPr id="7" name="图片 6" descr="图片包含 树, 建筑物, 户外, 火车&#10;&#10;描述已自动生成">
                <a:extLst>
                  <a:ext uri="{FF2B5EF4-FFF2-40B4-BE49-F238E27FC236}">
                    <a16:creationId xmlns:a16="http://schemas.microsoft.com/office/drawing/2014/main" id="{6DD36896-D3BB-4AD0-B7B0-E63035D0A756}"/>
                  </a:ext>
                </a:extLst>
              </p:cNvPr>
              <p:cNvPicPr>
                <a:picLocks noChangeAspect="1"/>
              </p:cNvPicPr>
              <p:nvPr/>
            </p:nvPicPr>
            <p:blipFill rotWithShape="1">
              <a:blip r:embed="rId21">
                <a:extLst>
                  <a:ext uri="{BEBA8EAE-BF5A-486C-A8C5-ECC9F3942E4B}">
                    <a14:imgProps xmlns:a14="http://schemas.microsoft.com/office/drawing/2010/main">
                      <a14:imgLayer r:embed="rId22">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375" t="2434" b="20435"/>
              <a:stretch/>
            </p:blipFill>
            <p:spPr>
              <a:xfrm>
                <a:off x="7769245" y="3717710"/>
                <a:ext cx="3718800" cy="2066199"/>
              </a:xfrm>
              <a:prstGeom prst="roundRect">
                <a:avLst/>
              </a:prstGeom>
              <a:effectLst>
                <a:outerShdw blurRad="63500" sx="102000" sy="102000" algn="ctr" rotWithShape="0">
                  <a:prstClr val="black">
                    <a:alpha val="40000"/>
                  </a:prstClr>
                </a:outerShdw>
              </a:effectLst>
            </p:spPr>
          </p:pic>
        </p:grpSp>
        <p:grpSp>
          <p:nvGrpSpPr>
            <p:cNvPr id="14" name="组合 13">
              <a:extLst>
                <a:ext uri="{FF2B5EF4-FFF2-40B4-BE49-F238E27FC236}">
                  <a16:creationId xmlns:a16="http://schemas.microsoft.com/office/drawing/2014/main" id="{2B7F1C29-D77B-412F-BD63-4AA27BC47394}"/>
                </a:ext>
              </a:extLst>
            </p:cNvPr>
            <p:cNvGrpSpPr/>
            <p:nvPr/>
          </p:nvGrpSpPr>
          <p:grpSpPr>
            <a:xfrm>
              <a:off x="7680606" y="336412"/>
              <a:ext cx="3807439" cy="3008681"/>
              <a:chOff x="7680606" y="456332"/>
              <a:chExt cx="3807439" cy="3008681"/>
            </a:xfrm>
          </p:grpSpPr>
          <p:sp>
            <p:nvSpPr>
              <p:cNvPr id="48" name="矩形: 圆角 47">
                <a:extLst>
                  <a:ext uri="{FF2B5EF4-FFF2-40B4-BE49-F238E27FC236}">
                    <a16:creationId xmlns:a16="http://schemas.microsoft.com/office/drawing/2014/main" id="{7046BC26-C789-40CF-ACAC-066DAF80C466}"/>
                  </a:ext>
                </a:extLst>
              </p:cNvPr>
              <p:cNvSpPr/>
              <p:nvPr/>
            </p:nvSpPr>
            <p:spPr>
              <a:xfrm>
                <a:off x="7769814" y="456332"/>
                <a:ext cx="3718231" cy="1579615"/>
              </a:xfrm>
              <a:prstGeom prst="roundRect">
                <a:avLst>
                  <a:gd name="adj" fmla="val 96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52" name="矩形 51">
                <a:extLst>
                  <a:ext uri="{FF2B5EF4-FFF2-40B4-BE49-F238E27FC236}">
                    <a16:creationId xmlns:a16="http://schemas.microsoft.com/office/drawing/2014/main" id="{83631FF1-D2E6-4138-8E8B-0FFE717D2BE1}"/>
                  </a:ext>
                </a:extLst>
              </p:cNvPr>
              <p:cNvSpPr/>
              <p:nvPr/>
            </p:nvSpPr>
            <p:spPr>
              <a:xfrm>
                <a:off x="7680606" y="456333"/>
                <a:ext cx="3198386" cy="61555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广汉科教园区省级大学科技园</a:t>
                </a:r>
                <a:endParaRPr kumimoji="0" lang="en-US" altLang="zh-CN"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srgbClr val="217C55"/>
                    </a:solidFill>
                    <a:effectLst/>
                    <a:uLnTx/>
                    <a:uFillTx/>
                    <a:latin typeface="微软雅黑" panose="020B0503020204020204" pitchFamily="34" charset="-122"/>
                    <a:ea typeface="微软雅黑" panose="020B0503020204020204" pitchFamily="34" charset="-122"/>
                    <a:cs typeface="+mn-cs"/>
                  </a:rPr>
                  <a:t>省唯一文化创意产业特色定位</a:t>
                </a:r>
              </a:p>
            </p:txBody>
          </p:sp>
          <p:pic>
            <p:nvPicPr>
              <p:cNvPr id="3" name="图片 2" descr="图片包含 建筑物, 天空&#10;&#10;描述已自动生成">
                <a:extLst>
                  <a:ext uri="{FF2B5EF4-FFF2-40B4-BE49-F238E27FC236}">
                    <a16:creationId xmlns:a16="http://schemas.microsoft.com/office/drawing/2014/main" id="{EB9C5EC3-596F-41B5-AE9C-DA79615047A9}"/>
                  </a:ext>
                </a:extLst>
              </p:cNvPr>
              <p:cNvPicPr>
                <a:picLocks noChangeAspect="1"/>
              </p:cNvPicPr>
              <p:nvPr/>
            </p:nvPicPr>
            <p:blipFill rotWithShape="1">
              <a:blip r:embed="rId23">
                <a:extLst>
                  <a:ext uri="{28A0092B-C50C-407E-A947-70E740481C1C}">
                    <a14:useLocalDpi xmlns:a14="http://schemas.microsoft.com/office/drawing/2010/main" val="0"/>
                  </a:ext>
                </a:extLst>
              </a:blip>
              <a:srcRect t="3577"/>
              <a:stretch/>
            </p:blipFill>
            <p:spPr>
              <a:xfrm>
                <a:off x="7769245" y="1071886"/>
                <a:ext cx="3718800" cy="2393127"/>
              </a:xfrm>
              <a:prstGeom prst="roundRect">
                <a:avLst/>
              </a:prstGeom>
              <a:effectLst>
                <a:outerShdw blurRad="63500" sx="102000" sy="102000" algn="ctr" rotWithShape="0">
                  <a:prstClr val="black">
                    <a:alpha val="40000"/>
                  </a:prstClr>
                </a:outerShdw>
              </a:effectLst>
            </p:spPr>
          </p:pic>
        </p:grpSp>
        <p:grpSp>
          <p:nvGrpSpPr>
            <p:cNvPr id="34" name="组合 33">
              <a:extLst>
                <a:ext uri="{FF2B5EF4-FFF2-40B4-BE49-F238E27FC236}">
                  <a16:creationId xmlns:a16="http://schemas.microsoft.com/office/drawing/2014/main" id="{D3AD9B3E-87F4-41D1-AAD0-406610A32A99}"/>
                </a:ext>
              </a:extLst>
            </p:cNvPr>
            <p:cNvGrpSpPr/>
            <p:nvPr/>
          </p:nvGrpSpPr>
          <p:grpSpPr>
            <a:xfrm>
              <a:off x="10783420" y="-51505"/>
              <a:ext cx="1300617" cy="1300617"/>
              <a:chOff x="923944" y="1004834"/>
              <a:chExt cx="2865059" cy="2865059"/>
            </a:xfrm>
          </p:grpSpPr>
          <p:sp>
            <p:nvSpPr>
              <p:cNvPr id="35" name="椭圆 34">
                <a:extLst>
                  <a:ext uri="{FF2B5EF4-FFF2-40B4-BE49-F238E27FC236}">
                    <a16:creationId xmlns:a16="http://schemas.microsoft.com/office/drawing/2014/main" id="{815B1634-18F3-4E51-BAA9-23BF6A2E9FBE}"/>
                  </a:ext>
                </a:extLst>
              </p:cNvPr>
              <p:cNvSpPr/>
              <p:nvPr/>
            </p:nvSpPr>
            <p:spPr>
              <a:xfrm>
                <a:off x="923944" y="1004834"/>
                <a:ext cx="2865059" cy="2865059"/>
              </a:xfrm>
              <a:prstGeom prst="ellipse">
                <a:avLst/>
              </a:prstGeom>
              <a:solidFill>
                <a:srgbClr val="2E8C6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36" name="椭圆 35">
                <a:extLst>
                  <a:ext uri="{FF2B5EF4-FFF2-40B4-BE49-F238E27FC236}">
                    <a16:creationId xmlns:a16="http://schemas.microsoft.com/office/drawing/2014/main" id="{7760438D-7223-4D83-979C-902EAC6D84D9}"/>
                  </a:ext>
                </a:extLst>
              </p:cNvPr>
              <p:cNvSpPr/>
              <p:nvPr/>
            </p:nvSpPr>
            <p:spPr>
              <a:xfrm>
                <a:off x="1167187" y="1248077"/>
                <a:ext cx="2378573" cy="2378573"/>
              </a:xfrm>
              <a:prstGeom prst="ellipse">
                <a:avLst/>
              </a:prstGeom>
              <a:solidFill>
                <a:srgbClr val="43987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0" name="椭圆 39">
                <a:extLst>
                  <a:ext uri="{FF2B5EF4-FFF2-40B4-BE49-F238E27FC236}">
                    <a16:creationId xmlns:a16="http://schemas.microsoft.com/office/drawing/2014/main" id="{41A0F2DF-223E-4C41-B4AA-A7F2B42BAB19}"/>
                  </a:ext>
                </a:extLst>
              </p:cNvPr>
              <p:cNvSpPr/>
              <p:nvPr/>
            </p:nvSpPr>
            <p:spPr>
              <a:xfrm>
                <a:off x="1308460" y="1389350"/>
                <a:ext cx="2096026" cy="2096026"/>
              </a:xfrm>
              <a:prstGeom prst="ellipse">
                <a:avLst/>
              </a:prstGeom>
              <a:solidFill>
                <a:schemeClr val="bg1"/>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37" name="组合 36">
              <a:extLst>
                <a:ext uri="{FF2B5EF4-FFF2-40B4-BE49-F238E27FC236}">
                  <a16:creationId xmlns:a16="http://schemas.microsoft.com/office/drawing/2014/main" id="{8BB5846E-09F3-46F9-8A73-0AF7293EB2AE}"/>
                </a:ext>
              </a:extLst>
            </p:cNvPr>
            <p:cNvGrpSpPr/>
            <p:nvPr/>
          </p:nvGrpSpPr>
          <p:grpSpPr>
            <a:xfrm>
              <a:off x="10799943" y="236736"/>
              <a:ext cx="1300617" cy="935833"/>
              <a:chOff x="257030" y="5677444"/>
              <a:chExt cx="1300617" cy="935833"/>
            </a:xfrm>
          </p:grpSpPr>
          <p:sp>
            <p:nvSpPr>
              <p:cNvPr id="38" name="矩形 37">
                <a:extLst>
                  <a:ext uri="{FF2B5EF4-FFF2-40B4-BE49-F238E27FC236}">
                    <a16:creationId xmlns:a16="http://schemas.microsoft.com/office/drawing/2014/main" id="{B05926C9-364B-4104-B68F-C59B56F30ADC}"/>
                  </a:ext>
                </a:extLst>
              </p:cNvPr>
              <p:cNvSpPr/>
              <p:nvPr/>
            </p:nvSpPr>
            <p:spPr>
              <a:xfrm>
                <a:off x="257030" y="5677444"/>
                <a:ext cx="1300617" cy="707886"/>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rPr>
                  <a:t>特色定位</a:t>
                </a:r>
                <a:endParaRPr kumimoji="0" lang="en-US" altLang="zh-CN"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rPr>
                  <a:t>科技园区</a:t>
                </a:r>
              </a:p>
            </p:txBody>
          </p:sp>
          <p:sp>
            <p:nvSpPr>
              <p:cNvPr id="39" name="矩形 38">
                <a:extLst>
                  <a:ext uri="{FF2B5EF4-FFF2-40B4-BE49-F238E27FC236}">
                    <a16:creationId xmlns:a16="http://schemas.microsoft.com/office/drawing/2014/main" id="{0FEFDE1F-4972-463C-AB5A-272FC6637CF7}"/>
                  </a:ext>
                </a:extLst>
              </p:cNvPr>
              <p:cNvSpPr/>
              <p:nvPr/>
            </p:nvSpPr>
            <p:spPr>
              <a:xfrm>
                <a:off x="564723" y="6243945"/>
                <a:ext cx="7608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439876"/>
                      </a:solidFill>
                    </a:ln>
                    <a:solidFill>
                      <a:srgbClr val="FFFF00"/>
                    </a:solidFill>
                    <a:effectLst/>
                    <a:uLnTx/>
                    <a:uFillTx/>
                    <a:latin typeface="思源宋体 CN Heavy" panose="02020900000000000000" pitchFamily="18" charset="-122"/>
                    <a:ea typeface="微软雅黑" panose="020B0503020204020204" pitchFamily="34" charset="-122"/>
                    <a:cs typeface="+mn-cs"/>
                  </a:rPr>
                  <a:t>2013 </a:t>
                </a:r>
                <a:endParaRPr kumimoji="0" lang="zh-CN" altLang="en-US" sz="2000" b="0" i="0" u="none" strike="noStrike" kern="1200" cap="none" spc="0" normalizeH="0" baseline="0" noProof="0" dirty="0">
                  <a:ln>
                    <a:solidFill>
                      <a:srgbClr val="439876"/>
                    </a:solid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p:txBody>
          </p:sp>
        </p:grpSp>
        <p:grpSp>
          <p:nvGrpSpPr>
            <p:cNvPr id="45" name="组合 44">
              <a:extLst>
                <a:ext uri="{FF2B5EF4-FFF2-40B4-BE49-F238E27FC236}">
                  <a16:creationId xmlns:a16="http://schemas.microsoft.com/office/drawing/2014/main" id="{9A8B13D7-6206-4874-BAE8-73255D637129}"/>
                </a:ext>
              </a:extLst>
            </p:cNvPr>
            <p:cNvGrpSpPr/>
            <p:nvPr/>
          </p:nvGrpSpPr>
          <p:grpSpPr>
            <a:xfrm>
              <a:off x="10783420" y="5453162"/>
              <a:ext cx="1300617" cy="1300617"/>
              <a:chOff x="923944" y="1004834"/>
              <a:chExt cx="2865059" cy="2865059"/>
            </a:xfrm>
          </p:grpSpPr>
          <p:sp>
            <p:nvSpPr>
              <p:cNvPr id="46" name="椭圆 45">
                <a:extLst>
                  <a:ext uri="{FF2B5EF4-FFF2-40B4-BE49-F238E27FC236}">
                    <a16:creationId xmlns:a16="http://schemas.microsoft.com/office/drawing/2014/main" id="{5433B935-8853-4B62-AEC9-6FC4C6777438}"/>
                  </a:ext>
                </a:extLst>
              </p:cNvPr>
              <p:cNvSpPr/>
              <p:nvPr/>
            </p:nvSpPr>
            <p:spPr>
              <a:xfrm>
                <a:off x="923944" y="1004834"/>
                <a:ext cx="2865059" cy="2865059"/>
              </a:xfrm>
              <a:prstGeom prst="ellipse">
                <a:avLst/>
              </a:prstGeom>
              <a:solidFill>
                <a:srgbClr val="2E8C6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7" name="椭圆 46">
                <a:extLst>
                  <a:ext uri="{FF2B5EF4-FFF2-40B4-BE49-F238E27FC236}">
                    <a16:creationId xmlns:a16="http://schemas.microsoft.com/office/drawing/2014/main" id="{95F072A1-FF53-495B-B0A0-F345E4536719}"/>
                  </a:ext>
                </a:extLst>
              </p:cNvPr>
              <p:cNvSpPr/>
              <p:nvPr/>
            </p:nvSpPr>
            <p:spPr>
              <a:xfrm>
                <a:off x="1167187" y="1248077"/>
                <a:ext cx="2378573" cy="2378573"/>
              </a:xfrm>
              <a:prstGeom prst="ellipse">
                <a:avLst/>
              </a:prstGeom>
              <a:solidFill>
                <a:srgbClr val="43987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50" name="椭圆 49">
                <a:extLst>
                  <a:ext uri="{FF2B5EF4-FFF2-40B4-BE49-F238E27FC236}">
                    <a16:creationId xmlns:a16="http://schemas.microsoft.com/office/drawing/2014/main" id="{28856D85-DD7C-429B-BDF0-3B4728EE1634}"/>
                  </a:ext>
                </a:extLst>
              </p:cNvPr>
              <p:cNvSpPr/>
              <p:nvPr/>
            </p:nvSpPr>
            <p:spPr>
              <a:xfrm>
                <a:off x="1308460" y="1389350"/>
                <a:ext cx="2096026" cy="2096026"/>
              </a:xfrm>
              <a:prstGeom prst="ellipse">
                <a:avLst/>
              </a:prstGeom>
              <a:solidFill>
                <a:schemeClr val="bg1"/>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grpSp>
        <p:nvGrpSpPr>
          <p:cNvPr id="59" name="组合 58">
            <a:extLst>
              <a:ext uri="{FF2B5EF4-FFF2-40B4-BE49-F238E27FC236}">
                <a16:creationId xmlns:a16="http://schemas.microsoft.com/office/drawing/2014/main" id="{6DD188F3-388A-4AC1-BEA7-458D624A62AD}"/>
              </a:ext>
            </a:extLst>
          </p:cNvPr>
          <p:cNvGrpSpPr/>
          <p:nvPr/>
        </p:nvGrpSpPr>
        <p:grpSpPr>
          <a:xfrm>
            <a:off x="10913986" y="5779507"/>
            <a:ext cx="1300617" cy="981278"/>
            <a:chOff x="257030" y="5677444"/>
            <a:chExt cx="1300617" cy="981278"/>
          </a:xfrm>
        </p:grpSpPr>
        <p:sp>
          <p:nvSpPr>
            <p:cNvPr id="62" name="矩形 61">
              <a:extLst>
                <a:ext uri="{FF2B5EF4-FFF2-40B4-BE49-F238E27FC236}">
                  <a16:creationId xmlns:a16="http://schemas.microsoft.com/office/drawing/2014/main" id="{9EF9F8B9-6F60-4BA7-9CB4-1192483288BA}"/>
                </a:ext>
              </a:extLst>
            </p:cNvPr>
            <p:cNvSpPr/>
            <p:nvPr/>
          </p:nvSpPr>
          <p:spPr>
            <a:xfrm>
              <a:off x="257030" y="5677444"/>
              <a:ext cx="1300617" cy="707886"/>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rPr>
                <a:t>质量工程</a:t>
              </a:r>
              <a:endParaRPr kumimoji="0" lang="en-US" altLang="zh-CN"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17C55"/>
                  </a:solidFill>
                  <a:effectLst/>
                  <a:uLnTx/>
                  <a:uFillTx/>
                  <a:latin typeface="思源宋体 CN Heavy" panose="02020900000000000000" pitchFamily="18" charset="-122"/>
                  <a:ea typeface="思源宋体 CN Heavy" panose="02020900000000000000" pitchFamily="18" charset="-122"/>
                  <a:cs typeface="+mn-cs"/>
                </a:rPr>
                <a:t>省属第一</a:t>
              </a:r>
            </a:p>
          </p:txBody>
        </p:sp>
        <p:sp>
          <p:nvSpPr>
            <p:cNvPr id="64" name="矩形 63">
              <a:extLst>
                <a:ext uri="{FF2B5EF4-FFF2-40B4-BE49-F238E27FC236}">
                  <a16:creationId xmlns:a16="http://schemas.microsoft.com/office/drawing/2014/main" id="{4194212C-24DC-493D-B963-8B59F9A6C2D2}"/>
                </a:ext>
              </a:extLst>
            </p:cNvPr>
            <p:cNvSpPr/>
            <p:nvPr/>
          </p:nvSpPr>
          <p:spPr>
            <a:xfrm>
              <a:off x="573574" y="6289390"/>
              <a:ext cx="7578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439876"/>
                    </a:solidFill>
                  </a:ln>
                  <a:solidFill>
                    <a:srgbClr val="FFFF00"/>
                  </a:solidFill>
                  <a:effectLst/>
                  <a:uLnTx/>
                  <a:uFillTx/>
                  <a:latin typeface="思源宋体 CN Heavy" panose="02020900000000000000" pitchFamily="18" charset="-122"/>
                  <a:ea typeface="微软雅黑" panose="020B0503020204020204" pitchFamily="34" charset="-122"/>
                  <a:cs typeface="+mn-cs"/>
                </a:rPr>
                <a:t>2015 </a:t>
              </a:r>
              <a:endParaRPr kumimoji="0" lang="zh-CN" altLang="en-US" sz="2000" b="0" i="0" u="none" strike="noStrike" kern="1200" cap="none" spc="0" normalizeH="0" baseline="0" noProof="0" dirty="0">
                <a:ln>
                  <a:solidFill>
                    <a:srgbClr val="439876"/>
                  </a:solid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p:txBody>
        </p:sp>
      </p:grpSp>
      <p:sp>
        <p:nvSpPr>
          <p:cNvPr id="66" name="PA-矩形 65">
            <a:extLst>
              <a:ext uri="{FF2B5EF4-FFF2-40B4-BE49-F238E27FC236}">
                <a16:creationId xmlns:a16="http://schemas.microsoft.com/office/drawing/2014/main" id="{D452543F-0056-4F18-A019-67299145516D}"/>
              </a:ext>
            </a:extLst>
          </p:cNvPr>
          <p:cNvSpPr/>
          <p:nvPr>
            <p:custDataLst>
              <p:tags r:id="rId2"/>
            </p:custDataLst>
          </p:nvPr>
        </p:nvSpPr>
        <p:spPr>
          <a:xfrm>
            <a:off x="4460994" y="273032"/>
            <a:ext cx="66752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微软雅黑" panose="020B0503020204020204" pitchFamily="34" charset="-122"/>
                <a:cs typeface="+mn-cs"/>
              </a:rPr>
              <a:t>6</a:t>
            </a:r>
            <a:endParaRPr kumimoji="0" lang="zh-CN" altLang="en-US" sz="36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p:txBody>
      </p:sp>
      <p:sp>
        <p:nvSpPr>
          <p:cNvPr id="67" name="PA-矩形 66">
            <a:extLst>
              <a:ext uri="{FF2B5EF4-FFF2-40B4-BE49-F238E27FC236}">
                <a16:creationId xmlns:a16="http://schemas.microsoft.com/office/drawing/2014/main" id="{83A105BD-AA57-4D18-8017-E176AEEC96D1}"/>
              </a:ext>
            </a:extLst>
          </p:cNvPr>
          <p:cNvSpPr/>
          <p:nvPr>
            <p:custDataLst>
              <p:tags r:id="rId3"/>
            </p:custDataLst>
          </p:nvPr>
        </p:nvSpPr>
        <p:spPr>
          <a:xfrm>
            <a:off x="4727097" y="445448"/>
            <a:ext cx="2783661" cy="33855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00"/>
                </a:solidFill>
                <a:effectLst/>
                <a:uLnTx/>
                <a:uFillTx/>
                <a:latin typeface="思源宋体 CN Heavy" panose="02020900000000000000" pitchFamily="18" charset="-122"/>
                <a:ea typeface="思源宋体 CN Heavy" panose="02020900000000000000" pitchFamily="18" charset="-122"/>
                <a:cs typeface="+mn-cs"/>
              </a:rPr>
              <a:t>个</a:t>
            </a:r>
            <a:r>
              <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 省社科高水平研究团队</a:t>
            </a:r>
          </a:p>
        </p:txBody>
      </p:sp>
      <p:sp>
        <p:nvSpPr>
          <p:cNvPr id="68" name="矩形 67">
            <a:extLst>
              <a:ext uri="{FF2B5EF4-FFF2-40B4-BE49-F238E27FC236}">
                <a16:creationId xmlns:a16="http://schemas.microsoft.com/office/drawing/2014/main" id="{9D0B6419-92BB-4649-AC66-36D6569D2590}"/>
              </a:ext>
            </a:extLst>
          </p:cNvPr>
          <p:cNvSpPr/>
          <p:nvPr/>
        </p:nvSpPr>
        <p:spPr>
          <a:xfrm>
            <a:off x="2769500" y="6532643"/>
            <a:ext cx="6653000" cy="338554"/>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489979"/>
                </a:solidFill>
                <a:latin typeface="微软雅黑 Light" panose="020B0502040204020203" pitchFamily="34" charset="-122"/>
                <a:ea typeface="微软雅黑 Light" panose="020B0502040204020203" pitchFamily="34" charset="-122"/>
              </a:rPr>
              <a:t>本页数据截止至</a:t>
            </a:r>
            <a:r>
              <a:rPr lang="en-US" altLang="zh-CN" sz="1600" dirty="0">
                <a:solidFill>
                  <a:srgbClr val="489979"/>
                </a:solidFill>
                <a:latin typeface="微软雅黑 Light" panose="020B0502040204020203" pitchFamily="34" charset="-122"/>
                <a:ea typeface="微软雅黑 Light" panose="020B0502040204020203" pitchFamily="34" charset="-122"/>
              </a:rPr>
              <a:t>2015</a:t>
            </a:r>
            <a:r>
              <a:rPr lang="zh-CN" altLang="en-US" sz="1600" dirty="0">
                <a:solidFill>
                  <a:srgbClr val="489979"/>
                </a:solidFill>
                <a:latin typeface="微软雅黑 Light" panose="020B0502040204020203" pitchFamily="34" charset="-122"/>
                <a:ea typeface="微软雅黑 Light" panose="020B0502040204020203" pitchFamily="34" charset="-122"/>
              </a:rPr>
              <a:t>年底</a:t>
            </a:r>
          </a:p>
        </p:txBody>
      </p:sp>
      <p:sp>
        <p:nvSpPr>
          <p:cNvPr id="70" name="PA-矩形 69">
            <a:extLst>
              <a:ext uri="{FF2B5EF4-FFF2-40B4-BE49-F238E27FC236}">
                <a16:creationId xmlns:a16="http://schemas.microsoft.com/office/drawing/2014/main" id="{E0DE9071-C539-4532-B8BE-87643EE2F3C0}"/>
              </a:ext>
            </a:extLst>
          </p:cNvPr>
          <p:cNvSpPr/>
          <p:nvPr>
            <p:custDataLst>
              <p:tags r:id="rId4"/>
            </p:custDataLst>
          </p:nvPr>
        </p:nvSpPr>
        <p:spPr>
          <a:xfrm>
            <a:off x="4460994" y="732120"/>
            <a:ext cx="66752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微软雅黑" panose="020B0503020204020204" pitchFamily="34" charset="-122"/>
                <a:cs typeface="+mn-cs"/>
              </a:rPr>
              <a:t>4</a:t>
            </a:r>
            <a:endParaRPr kumimoji="0" lang="zh-CN" altLang="en-US" sz="36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p:txBody>
      </p:sp>
      <p:sp>
        <p:nvSpPr>
          <p:cNvPr id="71" name="PA-矩形 70">
            <a:extLst>
              <a:ext uri="{FF2B5EF4-FFF2-40B4-BE49-F238E27FC236}">
                <a16:creationId xmlns:a16="http://schemas.microsoft.com/office/drawing/2014/main" id="{CBFB4BAD-502D-4182-A26C-BF250769CA49}"/>
              </a:ext>
            </a:extLst>
          </p:cNvPr>
          <p:cNvSpPr/>
          <p:nvPr>
            <p:custDataLst>
              <p:tags r:id="rId5"/>
            </p:custDataLst>
          </p:nvPr>
        </p:nvSpPr>
        <p:spPr>
          <a:xfrm>
            <a:off x="4772067" y="904536"/>
            <a:ext cx="3358874" cy="33855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00"/>
                </a:solidFill>
                <a:effectLst/>
                <a:uLnTx/>
                <a:uFillTx/>
                <a:latin typeface="思源宋体 CN Heavy" panose="02020900000000000000" pitchFamily="18" charset="-122"/>
                <a:ea typeface="思源宋体 CN Heavy" panose="02020900000000000000" pitchFamily="18" charset="-122"/>
                <a:cs typeface="+mn-cs"/>
              </a:rPr>
              <a:t>个</a:t>
            </a:r>
            <a:r>
              <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 国家</a:t>
            </a:r>
            <a:r>
              <a:rPr kumimoji="0" lang="en-US" altLang="zh-CN"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a:t>
            </a:r>
            <a:r>
              <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省级实验教学示范中心</a:t>
            </a:r>
          </a:p>
        </p:txBody>
      </p:sp>
      <p:sp>
        <p:nvSpPr>
          <p:cNvPr id="73" name="PA-矩形 72">
            <a:extLst>
              <a:ext uri="{FF2B5EF4-FFF2-40B4-BE49-F238E27FC236}">
                <a16:creationId xmlns:a16="http://schemas.microsoft.com/office/drawing/2014/main" id="{2BDD350F-2AC0-4154-A0F8-A021F603BB06}"/>
              </a:ext>
            </a:extLst>
          </p:cNvPr>
          <p:cNvSpPr/>
          <p:nvPr>
            <p:custDataLst>
              <p:tags r:id="rId6"/>
            </p:custDataLst>
          </p:nvPr>
        </p:nvSpPr>
        <p:spPr>
          <a:xfrm>
            <a:off x="4460994" y="1171605"/>
            <a:ext cx="66752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微软雅黑" panose="020B0503020204020204" pitchFamily="34" charset="-122"/>
                <a:cs typeface="+mn-cs"/>
              </a:rPr>
              <a:t>3</a:t>
            </a:r>
            <a:endParaRPr kumimoji="0" lang="zh-CN" altLang="en-US" sz="36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p:txBody>
      </p:sp>
      <p:sp>
        <p:nvSpPr>
          <p:cNvPr id="74" name="PA-矩形 73">
            <a:extLst>
              <a:ext uri="{FF2B5EF4-FFF2-40B4-BE49-F238E27FC236}">
                <a16:creationId xmlns:a16="http://schemas.microsoft.com/office/drawing/2014/main" id="{039C4EAC-F36D-4611-AB9B-0F49A05353EE}"/>
              </a:ext>
            </a:extLst>
          </p:cNvPr>
          <p:cNvSpPr/>
          <p:nvPr>
            <p:custDataLst>
              <p:tags r:id="rId7"/>
            </p:custDataLst>
          </p:nvPr>
        </p:nvSpPr>
        <p:spPr>
          <a:xfrm>
            <a:off x="4727097" y="1344021"/>
            <a:ext cx="2818860" cy="33855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00"/>
                </a:solidFill>
                <a:effectLst/>
                <a:uLnTx/>
                <a:uFillTx/>
                <a:latin typeface="思源宋体 CN Heavy" panose="02020900000000000000" pitchFamily="18" charset="-122"/>
                <a:ea typeface="思源宋体 CN Heavy" panose="02020900000000000000" pitchFamily="18" charset="-122"/>
                <a:cs typeface="+mn-cs"/>
              </a:rPr>
              <a:t>个</a:t>
            </a:r>
            <a:r>
              <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 省</a:t>
            </a:r>
            <a:r>
              <a:rPr kumimoji="0" lang="en-US" altLang="zh-CN"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2011</a:t>
            </a:r>
            <a:r>
              <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协同创新中心</a:t>
            </a:r>
          </a:p>
        </p:txBody>
      </p:sp>
      <p:sp>
        <p:nvSpPr>
          <p:cNvPr id="76" name="PA-矩形 75">
            <a:extLst>
              <a:ext uri="{FF2B5EF4-FFF2-40B4-BE49-F238E27FC236}">
                <a16:creationId xmlns:a16="http://schemas.microsoft.com/office/drawing/2014/main" id="{F75BA28C-D7EE-4AD8-B9E0-0C1628525FEF}"/>
              </a:ext>
            </a:extLst>
          </p:cNvPr>
          <p:cNvSpPr/>
          <p:nvPr>
            <p:custDataLst>
              <p:tags r:id="rId8"/>
            </p:custDataLst>
          </p:nvPr>
        </p:nvSpPr>
        <p:spPr>
          <a:xfrm>
            <a:off x="4460994" y="1656059"/>
            <a:ext cx="66752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微软雅黑" panose="020B0503020204020204" pitchFamily="34" charset="-122"/>
                <a:cs typeface="+mn-cs"/>
              </a:rPr>
              <a:t>1</a:t>
            </a:r>
            <a:endParaRPr kumimoji="0" lang="zh-CN" altLang="en-US" sz="36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p:txBody>
      </p:sp>
      <p:sp>
        <p:nvSpPr>
          <p:cNvPr id="77" name="PA-矩形 76">
            <a:extLst>
              <a:ext uri="{FF2B5EF4-FFF2-40B4-BE49-F238E27FC236}">
                <a16:creationId xmlns:a16="http://schemas.microsoft.com/office/drawing/2014/main" id="{E04B7438-A22B-4C65-B428-76B4CE9317E4}"/>
              </a:ext>
            </a:extLst>
          </p:cNvPr>
          <p:cNvSpPr/>
          <p:nvPr>
            <p:custDataLst>
              <p:tags r:id="rId9"/>
            </p:custDataLst>
          </p:nvPr>
        </p:nvSpPr>
        <p:spPr>
          <a:xfrm>
            <a:off x="4727096" y="1828475"/>
            <a:ext cx="3228331" cy="33855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00"/>
                </a:solidFill>
                <a:effectLst/>
                <a:uLnTx/>
                <a:uFillTx/>
                <a:latin typeface="思源宋体 CN Heavy" panose="02020900000000000000" pitchFamily="18" charset="-122"/>
                <a:ea typeface="思源宋体 CN Heavy" panose="02020900000000000000" pitchFamily="18" charset="-122"/>
                <a:cs typeface="+mn-cs"/>
              </a:rPr>
              <a:t>个</a:t>
            </a:r>
            <a:r>
              <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 国家专业综合改革试点项目</a:t>
            </a:r>
          </a:p>
        </p:txBody>
      </p:sp>
      <p:sp>
        <p:nvSpPr>
          <p:cNvPr id="79" name="PA-矩形 65">
            <a:extLst>
              <a:ext uri="{FF2B5EF4-FFF2-40B4-BE49-F238E27FC236}">
                <a16:creationId xmlns:a16="http://schemas.microsoft.com/office/drawing/2014/main" id="{27C2EFC2-7A24-4CE7-AF68-0DD4AC4C3671}"/>
              </a:ext>
            </a:extLst>
          </p:cNvPr>
          <p:cNvSpPr/>
          <p:nvPr>
            <p:custDataLst>
              <p:tags r:id="rId10"/>
            </p:custDataLst>
          </p:nvPr>
        </p:nvSpPr>
        <p:spPr>
          <a:xfrm>
            <a:off x="4460994" y="4983910"/>
            <a:ext cx="99906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微软雅黑" panose="020B0503020204020204" pitchFamily="34" charset="-122"/>
                <a:cs typeface="+mn-cs"/>
              </a:rPr>
              <a:t>128</a:t>
            </a:r>
            <a:endParaRPr kumimoji="0" lang="zh-CN" altLang="en-US" sz="36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p:txBody>
      </p:sp>
      <p:sp>
        <p:nvSpPr>
          <p:cNvPr id="80" name="PA-矩形 66">
            <a:extLst>
              <a:ext uri="{FF2B5EF4-FFF2-40B4-BE49-F238E27FC236}">
                <a16:creationId xmlns:a16="http://schemas.microsoft.com/office/drawing/2014/main" id="{AAB33626-DED7-4DB1-AAD5-F82A7C3F7189}"/>
              </a:ext>
            </a:extLst>
          </p:cNvPr>
          <p:cNvSpPr/>
          <p:nvPr>
            <p:custDataLst>
              <p:tags r:id="rId11"/>
            </p:custDataLst>
          </p:nvPr>
        </p:nvSpPr>
        <p:spPr>
          <a:xfrm>
            <a:off x="5255888" y="5167675"/>
            <a:ext cx="2699539" cy="33855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00"/>
                </a:solidFill>
                <a:effectLst/>
                <a:uLnTx/>
                <a:uFillTx/>
                <a:latin typeface="思源宋体 CN Heavy" panose="02020900000000000000" pitchFamily="18" charset="-122"/>
                <a:ea typeface="思源宋体 CN Heavy" panose="02020900000000000000" pitchFamily="18" charset="-122"/>
                <a:cs typeface="+mn-cs"/>
              </a:rPr>
              <a:t>项</a:t>
            </a:r>
            <a:r>
              <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 国家自然</a:t>
            </a:r>
            <a:r>
              <a:rPr kumimoji="0" lang="en-US" altLang="zh-CN"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a:t>
            </a:r>
            <a:r>
              <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社会科学基金</a:t>
            </a:r>
          </a:p>
        </p:txBody>
      </p:sp>
      <p:sp>
        <p:nvSpPr>
          <p:cNvPr id="82" name="PA-矩形 69">
            <a:extLst>
              <a:ext uri="{FF2B5EF4-FFF2-40B4-BE49-F238E27FC236}">
                <a16:creationId xmlns:a16="http://schemas.microsoft.com/office/drawing/2014/main" id="{DCDC05C3-6D75-4312-B49A-BEEC7A7336C4}"/>
              </a:ext>
            </a:extLst>
          </p:cNvPr>
          <p:cNvSpPr/>
          <p:nvPr>
            <p:custDataLst>
              <p:tags r:id="rId12"/>
            </p:custDataLst>
          </p:nvPr>
        </p:nvSpPr>
        <p:spPr>
          <a:xfrm>
            <a:off x="4460994" y="5483355"/>
            <a:ext cx="103416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微软雅黑" panose="020B0503020204020204" pitchFamily="34" charset="-122"/>
                <a:cs typeface="+mn-cs"/>
              </a:rPr>
              <a:t>200</a:t>
            </a:r>
            <a:endParaRPr kumimoji="0" lang="zh-CN" altLang="en-US" sz="36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p:txBody>
      </p:sp>
      <p:sp>
        <p:nvSpPr>
          <p:cNvPr id="83" name="PA-矩形 70">
            <a:extLst>
              <a:ext uri="{FF2B5EF4-FFF2-40B4-BE49-F238E27FC236}">
                <a16:creationId xmlns:a16="http://schemas.microsoft.com/office/drawing/2014/main" id="{26FCBFA7-4459-4887-BD2F-D05E84772EDB}"/>
              </a:ext>
            </a:extLst>
          </p:cNvPr>
          <p:cNvSpPr/>
          <p:nvPr>
            <p:custDataLst>
              <p:tags r:id="rId13"/>
            </p:custDataLst>
          </p:nvPr>
        </p:nvSpPr>
        <p:spPr>
          <a:xfrm>
            <a:off x="5255888" y="5667120"/>
            <a:ext cx="2526346" cy="33855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FF00"/>
                </a:solidFill>
                <a:effectLst/>
                <a:uLnTx/>
                <a:uFillTx/>
                <a:latin typeface="思源宋体 CN Heavy" panose="02020900000000000000" pitchFamily="18" charset="-122"/>
                <a:ea typeface="思源宋体 CN Heavy" panose="02020900000000000000" pitchFamily="18" charset="-122"/>
                <a:cs typeface="+mn-cs"/>
              </a:rPr>
              <a:t>+</a:t>
            </a:r>
            <a:r>
              <a:rPr kumimoji="0" lang="zh-CN" altLang="en-US" sz="1600" b="0" i="0" u="none" strike="noStrike" kern="1200" cap="none" spc="0" normalizeH="0" baseline="0" noProof="0" dirty="0">
                <a:ln>
                  <a:noFill/>
                </a:ln>
                <a:solidFill>
                  <a:srgbClr val="FFFF00"/>
                </a:solidFill>
                <a:effectLst/>
                <a:uLnTx/>
                <a:uFillTx/>
                <a:latin typeface="思源宋体 CN Heavy" panose="02020900000000000000" pitchFamily="18" charset="-122"/>
                <a:ea typeface="思源宋体 CN Heavy" panose="02020900000000000000" pitchFamily="18" charset="-122"/>
                <a:cs typeface="+mn-cs"/>
              </a:rPr>
              <a:t>项</a:t>
            </a:r>
            <a:r>
              <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 省部级项目</a:t>
            </a:r>
          </a:p>
        </p:txBody>
      </p:sp>
      <p:sp>
        <p:nvSpPr>
          <p:cNvPr id="85" name="PA-矩形 72">
            <a:extLst>
              <a:ext uri="{FF2B5EF4-FFF2-40B4-BE49-F238E27FC236}">
                <a16:creationId xmlns:a16="http://schemas.microsoft.com/office/drawing/2014/main" id="{85BC4550-AE18-4329-98FC-52CDA36A5700}"/>
              </a:ext>
            </a:extLst>
          </p:cNvPr>
          <p:cNvSpPr/>
          <p:nvPr>
            <p:custDataLst>
              <p:tags r:id="rId14"/>
            </p:custDataLst>
          </p:nvPr>
        </p:nvSpPr>
        <p:spPr>
          <a:xfrm>
            <a:off x="4460994" y="5982800"/>
            <a:ext cx="103466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微软雅黑" panose="020B0503020204020204" pitchFamily="34" charset="-122"/>
                <a:cs typeface="+mn-cs"/>
              </a:rPr>
              <a:t>587</a:t>
            </a:r>
            <a:endParaRPr kumimoji="0" lang="zh-CN" altLang="en-US" sz="3600" b="0" i="0" u="none" strike="noStrike" kern="1200" cap="none" spc="0" normalizeH="0" baseline="0" noProof="0" dirty="0">
              <a:ln>
                <a:solidFill>
                  <a:srgbClr val="217C55"/>
                </a:solidFill>
              </a:ln>
              <a:solidFill>
                <a:srgbClr val="FFFF00"/>
              </a:solidFill>
              <a:effectLst/>
              <a:uLnTx/>
              <a:uFillTx/>
              <a:latin typeface="思源宋体 CN Heavy" panose="02020900000000000000" pitchFamily="18" charset="-122"/>
              <a:ea typeface="思源宋体 CN Heavy" panose="02020900000000000000" pitchFamily="18" charset="-122"/>
              <a:cs typeface="+mn-cs"/>
            </a:endParaRPr>
          </a:p>
        </p:txBody>
      </p:sp>
      <p:sp>
        <p:nvSpPr>
          <p:cNvPr id="86" name="PA-矩形 73">
            <a:extLst>
              <a:ext uri="{FF2B5EF4-FFF2-40B4-BE49-F238E27FC236}">
                <a16:creationId xmlns:a16="http://schemas.microsoft.com/office/drawing/2014/main" id="{FABDFB3C-4280-4C5E-B39E-7682959B74C9}"/>
              </a:ext>
            </a:extLst>
          </p:cNvPr>
          <p:cNvSpPr/>
          <p:nvPr>
            <p:custDataLst>
              <p:tags r:id="rId15"/>
            </p:custDataLst>
          </p:nvPr>
        </p:nvSpPr>
        <p:spPr>
          <a:xfrm>
            <a:off x="5255888" y="6166565"/>
            <a:ext cx="2526346" cy="33855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00"/>
                </a:solidFill>
                <a:effectLst/>
                <a:uLnTx/>
                <a:uFillTx/>
                <a:latin typeface="思源宋体 CN Heavy" panose="02020900000000000000" pitchFamily="18" charset="-122"/>
                <a:ea typeface="思源宋体 CN Heavy" panose="02020900000000000000" pitchFamily="18" charset="-122"/>
                <a:cs typeface="+mn-cs"/>
              </a:rPr>
              <a:t>篇</a:t>
            </a:r>
            <a:r>
              <a:rPr kumimoji="0" lang="zh-CN" altLang="en-US" sz="16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 高级别论文发表数量</a:t>
            </a:r>
          </a:p>
        </p:txBody>
      </p:sp>
    </p:spTree>
    <p:custDataLst>
      <p:tags r:id="rId1"/>
    </p:custDataLst>
    <p:extLst>
      <p:ext uri="{BB962C8B-B14F-4D97-AF65-F5344CB8AC3E}">
        <p14:creationId xmlns:p14="http://schemas.microsoft.com/office/powerpoint/2010/main" val="1206881953"/>
      </p:ext>
    </p:extLst>
  </p:cSld>
  <p:clrMapOvr>
    <a:masterClrMapping/>
  </p:clrMapOvr>
  <mc:AlternateContent xmlns:mc="http://schemas.openxmlformats.org/markup-compatibility/2006" xmlns:p14="http://schemas.microsoft.com/office/powerpoint/2010/main">
    <mc:Choice Requires="p14">
      <p:transition p14:dur="0" advTm="17625"/>
    </mc:Choice>
    <mc:Fallback xmlns:a14="http://schemas.microsoft.com/office/drawing/2010/main" xmlns:a16="http://schemas.microsoft.com/office/drawing/2014/main" xmlns="">
      <p:transition advTm="17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E6FBC9D-F25B-40C6-9CCD-E0DEF438FB89}"/>
              </a:ext>
            </a:extLst>
          </p:cNvPr>
          <p:cNvSpPr/>
          <p:nvPr/>
        </p:nvSpPr>
        <p:spPr>
          <a:xfrm rot="20939825">
            <a:off x="1213130" y="1496125"/>
            <a:ext cx="2798045" cy="157390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BA846D5E-EB9B-4E91-BD3A-964B42000B16}"/>
              </a:ext>
            </a:extLst>
          </p:cNvPr>
          <p:cNvSpPr/>
          <p:nvPr/>
        </p:nvSpPr>
        <p:spPr>
          <a:xfrm rot="20939825">
            <a:off x="1544996" y="3202961"/>
            <a:ext cx="2798045" cy="1573901"/>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22BD255-E2C5-4D66-B723-1C0B7CD7D047}"/>
              </a:ext>
            </a:extLst>
          </p:cNvPr>
          <p:cNvSpPr/>
          <p:nvPr/>
        </p:nvSpPr>
        <p:spPr>
          <a:xfrm rot="20939825">
            <a:off x="1876861" y="4909799"/>
            <a:ext cx="2798045" cy="1573901"/>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0DDDCD4-530C-4B6A-A090-EA640166C4C1}"/>
              </a:ext>
            </a:extLst>
          </p:cNvPr>
          <p:cNvSpPr/>
          <p:nvPr/>
        </p:nvSpPr>
        <p:spPr>
          <a:xfrm rot="20939825">
            <a:off x="-1653298" y="2053453"/>
            <a:ext cx="2798045" cy="1573901"/>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9BB2A30-85B6-41BA-9333-8F9734C023C0}"/>
              </a:ext>
            </a:extLst>
          </p:cNvPr>
          <p:cNvSpPr/>
          <p:nvPr/>
        </p:nvSpPr>
        <p:spPr>
          <a:xfrm rot="20939825">
            <a:off x="-1321432" y="3760290"/>
            <a:ext cx="2798045" cy="1573901"/>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DFCF32C-EEF6-4702-9409-9AB2CCD60DF1}"/>
              </a:ext>
            </a:extLst>
          </p:cNvPr>
          <p:cNvSpPr/>
          <p:nvPr/>
        </p:nvSpPr>
        <p:spPr>
          <a:xfrm rot="20939825">
            <a:off x="-989566" y="5467127"/>
            <a:ext cx="2798045" cy="1573901"/>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3CD5668-B3D5-4323-BE11-442917B57FCD}"/>
              </a:ext>
            </a:extLst>
          </p:cNvPr>
          <p:cNvSpPr/>
          <p:nvPr/>
        </p:nvSpPr>
        <p:spPr>
          <a:xfrm rot="20939825">
            <a:off x="6982852" y="374300"/>
            <a:ext cx="2798045" cy="1573901"/>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F928684-637C-4DA4-AA79-98004E942EEF}"/>
              </a:ext>
            </a:extLst>
          </p:cNvPr>
          <p:cNvSpPr/>
          <p:nvPr/>
        </p:nvSpPr>
        <p:spPr>
          <a:xfrm rot="20939825">
            <a:off x="7314718" y="2081136"/>
            <a:ext cx="2798045" cy="1573901"/>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3D54908-0E4C-4DAA-A12A-74F9CEFD0A3A}"/>
              </a:ext>
            </a:extLst>
          </p:cNvPr>
          <p:cNvSpPr/>
          <p:nvPr/>
        </p:nvSpPr>
        <p:spPr>
          <a:xfrm rot="20939825">
            <a:off x="7646583" y="3787974"/>
            <a:ext cx="2798045" cy="1573901"/>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915CFA2-EEA5-4016-A463-7ADB8B36BF4E}"/>
              </a:ext>
            </a:extLst>
          </p:cNvPr>
          <p:cNvSpPr/>
          <p:nvPr/>
        </p:nvSpPr>
        <p:spPr>
          <a:xfrm rot="20939825">
            <a:off x="4116424" y="931628"/>
            <a:ext cx="2798045" cy="1573901"/>
          </a:xfrm>
          <a:prstGeom prst="rect">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F986A2C-A0E3-4155-9568-DAA77985B730}"/>
              </a:ext>
            </a:extLst>
          </p:cNvPr>
          <p:cNvSpPr/>
          <p:nvPr/>
        </p:nvSpPr>
        <p:spPr>
          <a:xfrm rot="20939825">
            <a:off x="4448290" y="2638465"/>
            <a:ext cx="2798045" cy="1573901"/>
          </a:xfrm>
          <a:prstGeom prst="rect">
            <a:avLst/>
          </a:prstGeom>
          <a:solidFill>
            <a:srgbClr val="C1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864A306-60AC-4B7D-BEE7-43197AD33784}"/>
              </a:ext>
            </a:extLst>
          </p:cNvPr>
          <p:cNvSpPr/>
          <p:nvPr/>
        </p:nvSpPr>
        <p:spPr>
          <a:xfrm rot="20939825">
            <a:off x="4780156" y="4345302"/>
            <a:ext cx="2798045" cy="1573901"/>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FF936BC-42BB-4F00-BCC9-44EB0DCB4A4D}"/>
              </a:ext>
            </a:extLst>
          </p:cNvPr>
          <p:cNvSpPr/>
          <p:nvPr/>
        </p:nvSpPr>
        <p:spPr>
          <a:xfrm rot="20939825">
            <a:off x="881264" y="-210712"/>
            <a:ext cx="2798045" cy="1573901"/>
          </a:xfrm>
          <a:prstGeom prst="rect">
            <a:avLst/>
          </a:prstGeom>
          <a:blipFill>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9359226-7D21-4BE9-A6CF-AE4D6F58035F}"/>
              </a:ext>
            </a:extLst>
          </p:cNvPr>
          <p:cNvSpPr/>
          <p:nvPr/>
        </p:nvSpPr>
        <p:spPr>
          <a:xfrm rot="20939825">
            <a:off x="-1985163" y="346616"/>
            <a:ext cx="2798045" cy="1573901"/>
          </a:xfrm>
          <a:prstGeom prst="rect">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4C75264-4862-4718-B447-83D15152C6A5}"/>
              </a:ext>
            </a:extLst>
          </p:cNvPr>
          <p:cNvSpPr/>
          <p:nvPr/>
        </p:nvSpPr>
        <p:spPr>
          <a:xfrm rot="20939825">
            <a:off x="6650986" y="-1332537"/>
            <a:ext cx="2798045" cy="1573901"/>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54DF40E-ED35-46F3-A595-F35FBF4EDB6B}"/>
              </a:ext>
            </a:extLst>
          </p:cNvPr>
          <p:cNvSpPr/>
          <p:nvPr/>
        </p:nvSpPr>
        <p:spPr>
          <a:xfrm rot="20939825">
            <a:off x="3784559" y="-775209"/>
            <a:ext cx="2798045" cy="1573901"/>
          </a:xfrm>
          <a:prstGeom prst="rect">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164DE73-3B33-49DE-92D7-CA66BA096D43}"/>
              </a:ext>
            </a:extLst>
          </p:cNvPr>
          <p:cNvSpPr/>
          <p:nvPr/>
        </p:nvSpPr>
        <p:spPr>
          <a:xfrm rot="20939825">
            <a:off x="2208727" y="6616636"/>
            <a:ext cx="2798045" cy="1573901"/>
          </a:xfrm>
          <a:prstGeom prst="rect">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F799374-8BD9-4EFE-82C0-227D6F9E8F00}"/>
              </a:ext>
            </a:extLst>
          </p:cNvPr>
          <p:cNvSpPr/>
          <p:nvPr/>
        </p:nvSpPr>
        <p:spPr>
          <a:xfrm rot="20939825">
            <a:off x="-657701" y="7173964"/>
            <a:ext cx="2798045" cy="1573901"/>
          </a:xfrm>
          <a:prstGeom prst="rect">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A8758DF-BE5F-4F18-8193-26949A4B358E}"/>
              </a:ext>
            </a:extLst>
          </p:cNvPr>
          <p:cNvSpPr/>
          <p:nvPr/>
        </p:nvSpPr>
        <p:spPr>
          <a:xfrm rot="20939825">
            <a:off x="7978449" y="5494811"/>
            <a:ext cx="2798045" cy="1573901"/>
          </a:xfrm>
          <a:prstGeom prst="rect">
            <a:avLst/>
          </a:prstGeom>
          <a:blipFill>
            <a:blip r:embed="rId2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1EA970F-A225-4545-9F33-937ED32FB419}"/>
              </a:ext>
            </a:extLst>
          </p:cNvPr>
          <p:cNvSpPr/>
          <p:nvPr/>
        </p:nvSpPr>
        <p:spPr>
          <a:xfrm rot="20939825">
            <a:off x="5112021" y="6052139"/>
            <a:ext cx="2798045" cy="1573901"/>
          </a:xfrm>
          <a:prstGeom prst="rect">
            <a:avLst/>
          </a:prstGeom>
          <a:blipFill>
            <a:blip r:embed="rId2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2C25715-97E9-41B2-B424-CEB6CC48F825}"/>
              </a:ext>
            </a:extLst>
          </p:cNvPr>
          <p:cNvSpPr/>
          <p:nvPr/>
        </p:nvSpPr>
        <p:spPr>
          <a:xfrm rot="20939825">
            <a:off x="9849280" y="-183029"/>
            <a:ext cx="2798045" cy="1573901"/>
          </a:xfrm>
          <a:prstGeom prst="rect">
            <a:avLst/>
          </a:prstGeom>
          <a:blipFill>
            <a:blip r:embed="rId2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A6E0B1F-379F-4CA8-92E0-4ABDB46A2FA7}"/>
              </a:ext>
            </a:extLst>
          </p:cNvPr>
          <p:cNvSpPr/>
          <p:nvPr/>
        </p:nvSpPr>
        <p:spPr>
          <a:xfrm rot="20939825">
            <a:off x="10181145" y="1523808"/>
            <a:ext cx="2798045" cy="1573901"/>
          </a:xfrm>
          <a:prstGeom prst="rect">
            <a:avLst/>
          </a:prstGeom>
          <a:blipFill>
            <a:blip r:embed="rId2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67EA1A3-C9EE-44A4-98C3-613E2EE4FB2D}"/>
              </a:ext>
            </a:extLst>
          </p:cNvPr>
          <p:cNvSpPr/>
          <p:nvPr/>
        </p:nvSpPr>
        <p:spPr>
          <a:xfrm rot="20939825">
            <a:off x="10513011" y="3230645"/>
            <a:ext cx="2798045" cy="1573901"/>
          </a:xfrm>
          <a:prstGeom prst="rect">
            <a:avLst/>
          </a:prstGeom>
          <a:blipFill>
            <a:blip r:embed="rId2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AE41256-BA7A-4C55-82F1-12A52D440E96}"/>
              </a:ext>
            </a:extLst>
          </p:cNvPr>
          <p:cNvSpPr/>
          <p:nvPr/>
        </p:nvSpPr>
        <p:spPr>
          <a:xfrm rot="20939825">
            <a:off x="9517414" y="-1889866"/>
            <a:ext cx="2798045" cy="1573901"/>
          </a:xfrm>
          <a:prstGeom prst="rect">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A406AD1-151F-4F51-9E04-E2DD4C8F614B}"/>
              </a:ext>
            </a:extLst>
          </p:cNvPr>
          <p:cNvSpPr/>
          <p:nvPr/>
        </p:nvSpPr>
        <p:spPr>
          <a:xfrm rot="20939825">
            <a:off x="10844877" y="4937482"/>
            <a:ext cx="2798045" cy="1573901"/>
          </a:xfrm>
          <a:prstGeom prst="rect">
            <a:avLst/>
          </a:prstGeom>
          <a:blipFill>
            <a:blip r:embed="rId2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16E3B41-01FF-4BD9-B1BB-F1AE175760C0}"/>
              </a:ext>
            </a:extLst>
          </p:cNvPr>
          <p:cNvSpPr/>
          <p:nvPr/>
        </p:nvSpPr>
        <p:spPr>
          <a:xfrm rot="20939825">
            <a:off x="3644552" y="2206852"/>
            <a:ext cx="4381943" cy="2464844"/>
          </a:xfrm>
          <a:prstGeom prst="rect">
            <a:avLst/>
          </a:prstGeom>
          <a:blipFill dpi="0" rotWithShape="1">
            <a:blip r:embed="rId27">
              <a:extLst>
                <a:ext uri="{28A0092B-C50C-407E-A947-70E740481C1C}">
                  <a14:useLocalDpi xmlns:a14="http://schemas.microsoft.com/office/drawing/2010/main" val="0"/>
                </a:ext>
              </a:extLst>
            </a:blip>
            <a:srcRect/>
            <a:stretch>
              <a:fillRect/>
            </a:stretch>
          </a:blipFill>
          <a:ln w="142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9457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17C55"/>
        </a:solidFill>
        <a:effectLst/>
      </p:bgPr>
    </p:bg>
    <p:spTree>
      <p:nvGrpSpPr>
        <p:cNvPr id="1" name=""/>
        <p:cNvGrpSpPr/>
        <p:nvPr/>
      </p:nvGrpSpPr>
      <p:grpSpPr>
        <a:xfrm>
          <a:off x="0" y="0"/>
          <a:ext cx="0" cy="0"/>
          <a:chOff x="0" y="0"/>
          <a:chExt cx="0" cy="0"/>
        </a:xfrm>
      </p:grpSpPr>
      <p:pic>
        <p:nvPicPr>
          <p:cNvPr id="47" name="图片 46" descr="图片包含 建筑物, 户外, 照片, 道路&#10;&#10;描述已自动生成">
            <a:extLst>
              <a:ext uri="{FF2B5EF4-FFF2-40B4-BE49-F238E27FC236}">
                <a16:creationId xmlns:a16="http://schemas.microsoft.com/office/drawing/2014/main" id="{E145A0AB-E8C9-48DC-8768-672F140F76C3}"/>
              </a:ext>
            </a:extLst>
          </p:cNvPr>
          <p:cNvPicPr>
            <a:picLocks noChangeAspect="1"/>
          </p:cNvPicPr>
          <p:nvPr/>
        </p:nvPicPr>
        <p:blipFill>
          <a:blip r:embed="rId10">
            <a:alphaModFix amt="50000"/>
            <a:extLst>
              <a:ext uri="{28A0092B-C50C-407E-A947-70E740481C1C}">
                <a14:useLocalDpi xmlns:a14="http://schemas.microsoft.com/office/drawing/2010/main" val="0"/>
              </a:ext>
            </a:extLst>
          </a:blip>
          <a:stretch>
            <a:fillRect/>
          </a:stretch>
        </p:blipFill>
        <p:spPr>
          <a:xfrm>
            <a:off x="10825142" y="4597065"/>
            <a:ext cx="2660147" cy="1702494"/>
          </a:xfrm>
          <a:prstGeom prst="roundRect">
            <a:avLst>
              <a:gd name="adj" fmla="val 12604"/>
            </a:avLst>
          </a:prstGeom>
        </p:spPr>
      </p:pic>
      <p:pic>
        <p:nvPicPr>
          <p:cNvPr id="45" name="图片 44" descr="图片包含 文字&#10;&#10;描述已自动生成">
            <a:extLst>
              <a:ext uri="{FF2B5EF4-FFF2-40B4-BE49-F238E27FC236}">
                <a16:creationId xmlns:a16="http://schemas.microsoft.com/office/drawing/2014/main" id="{87704AFD-1D89-4189-9680-420AD529E638}"/>
              </a:ext>
            </a:extLst>
          </p:cNvPr>
          <p:cNvPicPr>
            <a:picLocks noChangeAspect="1"/>
          </p:cNvPicPr>
          <p:nvPr/>
        </p:nvPicPr>
        <p:blipFill>
          <a:blip r:embed="rId11">
            <a:alphaModFix amt="50000"/>
            <a:extLst>
              <a:ext uri="{28A0092B-C50C-407E-A947-70E740481C1C}">
                <a14:useLocalDpi xmlns:a14="http://schemas.microsoft.com/office/drawing/2010/main" val="0"/>
              </a:ext>
            </a:extLst>
          </a:blip>
          <a:stretch>
            <a:fillRect/>
          </a:stretch>
        </p:blipFill>
        <p:spPr>
          <a:xfrm>
            <a:off x="10608868" y="-421116"/>
            <a:ext cx="2098917" cy="2229050"/>
          </a:xfrm>
          <a:prstGeom prst="roundRect">
            <a:avLst>
              <a:gd name="adj" fmla="val 14108"/>
            </a:avLst>
          </a:prstGeom>
        </p:spPr>
      </p:pic>
      <p:pic>
        <p:nvPicPr>
          <p:cNvPr id="40" name="图片 39" descr="图片包含 建筑物&#10;&#10;描述已自动生成">
            <a:extLst>
              <a:ext uri="{FF2B5EF4-FFF2-40B4-BE49-F238E27FC236}">
                <a16:creationId xmlns:a16="http://schemas.microsoft.com/office/drawing/2014/main" id="{59794DE9-C9D9-4E35-B3F2-22971A5A2F9D}"/>
              </a:ext>
            </a:extLst>
          </p:cNvPr>
          <p:cNvPicPr>
            <a:picLocks noChangeAspect="1"/>
          </p:cNvPicPr>
          <p:nvPr/>
        </p:nvPicPr>
        <p:blipFill>
          <a:blip r:embed="rId12">
            <a:alphaModFix amt="50000"/>
            <a:extLst>
              <a:ext uri="{28A0092B-C50C-407E-A947-70E740481C1C}">
                <a14:useLocalDpi xmlns:a14="http://schemas.microsoft.com/office/drawing/2010/main" val="0"/>
              </a:ext>
            </a:extLst>
          </a:blip>
          <a:stretch>
            <a:fillRect/>
          </a:stretch>
        </p:blipFill>
        <p:spPr>
          <a:xfrm>
            <a:off x="-490668" y="1821792"/>
            <a:ext cx="2265603" cy="1567797"/>
          </a:xfrm>
          <a:prstGeom prst="roundRect">
            <a:avLst>
              <a:gd name="adj" fmla="val 14905"/>
            </a:avLst>
          </a:prstGeom>
        </p:spPr>
      </p:pic>
      <p:sp>
        <p:nvSpPr>
          <p:cNvPr id="42" name="矩形: 圆角 41">
            <a:extLst>
              <a:ext uri="{FF2B5EF4-FFF2-40B4-BE49-F238E27FC236}">
                <a16:creationId xmlns:a16="http://schemas.microsoft.com/office/drawing/2014/main" id="{4D3C7BB2-9AEE-4752-9A23-F9F495F39C08}"/>
              </a:ext>
            </a:extLst>
          </p:cNvPr>
          <p:cNvSpPr/>
          <p:nvPr/>
        </p:nvSpPr>
        <p:spPr>
          <a:xfrm>
            <a:off x="1915478" y="558441"/>
            <a:ext cx="8974080" cy="2831148"/>
          </a:xfrm>
          <a:prstGeom prst="roundRect">
            <a:avLst>
              <a:gd name="adj" fmla="val 109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39876"/>
              </a:solidFill>
              <a:effectLst/>
              <a:uLnTx/>
              <a:uFillTx/>
              <a:latin typeface="Heebo"/>
              <a:ea typeface="思源黑体 CN Normal"/>
              <a:cs typeface="+mn-cs"/>
            </a:endParaRPr>
          </a:p>
        </p:txBody>
      </p:sp>
      <p:sp>
        <p:nvSpPr>
          <p:cNvPr id="12" name="矩形: 圆角 11">
            <a:extLst>
              <a:ext uri="{FF2B5EF4-FFF2-40B4-BE49-F238E27FC236}">
                <a16:creationId xmlns:a16="http://schemas.microsoft.com/office/drawing/2014/main" id="{C9F45447-007E-4CF2-83FD-A4BDF7CBCDC1}"/>
              </a:ext>
            </a:extLst>
          </p:cNvPr>
          <p:cNvSpPr/>
          <p:nvPr/>
        </p:nvSpPr>
        <p:spPr>
          <a:xfrm>
            <a:off x="1915480" y="5445504"/>
            <a:ext cx="8974080" cy="1083624"/>
          </a:xfrm>
          <a:prstGeom prst="roundRect">
            <a:avLst>
              <a:gd name="adj" fmla="val 109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24" name="矩形: 圆角 23">
            <a:extLst>
              <a:ext uri="{FF2B5EF4-FFF2-40B4-BE49-F238E27FC236}">
                <a16:creationId xmlns:a16="http://schemas.microsoft.com/office/drawing/2014/main" id="{3D61F897-4060-46C6-9D20-0E50AE9700CA}"/>
              </a:ext>
            </a:extLst>
          </p:cNvPr>
          <p:cNvSpPr/>
          <p:nvPr/>
        </p:nvSpPr>
        <p:spPr>
          <a:xfrm>
            <a:off x="1915478" y="3928533"/>
            <a:ext cx="8974080" cy="1909277"/>
          </a:xfrm>
          <a:prstGeom prst="roundRect">
            <a:avLst>
              <a:gd name="adj" fmla="val 109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pic>
        <p:nvPicPr>
          <p:cNvPr id="41" name="图片 2">
            <a:extLst>
              <a:ext uri="{FF2B5EF4-FFF2-40B4-BE49-F238E27FC236}">
                <a16:creationId xmlns:a16="http://schemas.microsoft.com/office/drawing/2014/main" id="{F05B8C30-557D-4AC5-9546-6FCBA872A9A2}"/>
              </a:ext>
            </a:extLst>
          </p:cNvPr>
          <p:cNvPicPr>
            <a:picLocks noChangeAspect="1"/>
          </p:cNvPicPr>
          <p:nvPr/>
        </p:nvPicPr>
        <p:blipFill rotWithShape="1">
          <a:blip r:embed="rId13">
            <a:extLst>
              <a:ext uri="{28A0092B-C50C-407E-A947-70E740481C1C}">
                <a14:useLocalDpi xmlns:a14="http://schemas.microsoft.com/office/drawing/2010/main" val="0"/>
              </a:ext>
            </a:extLst>
          </a:blip>
          <a:srcRect t="56801" r="9055" b="3729"/>
          <a:stretch/>
        </p:blipFill>
        <p:spPr bwMode="auto">
          <a:xfrm flipH="1">
            <a:off x="-93596" y="3580108"/>
            <a:ext cx="12564560" cy="327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 name="组合 106">
            <a:extLst>
              <a:ext uri="{FF2B5EF4-FFF2-40B4-BE49-F238E27FC236}">
                <a16:creationId xmlns:a16="http://schemas.microsoft.com/office/drawing/2014/main" id="{13B99703-A90E-4A6C-9EEB-AE91801B8D00}"/>
              </a:ext>
            </a:extLst>
          </p:cNvPr>
          <p:cNvGrpSpPr/>
          <p:nvPr/>
        </p:nvGrpSpPr>
        <p:grpSpPr>
          <a:xfrm>
            <a:off x="-600145" y="-805632"/>
            <a:ext cx="2865059" cy="2865059"/>
            <a:chOff x="923944" y="1004834"/>
            <a:chExt cx="2865059" cy="2865059"/>
          </a:xfrm>
        </p:grpSpPr>
        <p:sp>
          <p:nvSpPr>
            <p:cNvPr id="108" name="椭圆 107">
              <a:extLst>
                <a:ext uri="{FF2B5EF4-FFF2-40B4-BE49-F238E27FC236}">
                  <a16:creationId xmlns:a16="http://schemas.microsoft.com/office/drawing/2014/main" id="{ECC90F17-78A2-46B7-8AC9-4AFC37B0C3CE}"/>
                </a:ext>
              </a:extLst>
            </p:cNvPr>
            <p:cNvSpPr/>
            <p:nvPr/>
          </p:nvSpPr>
          <p:spPr>
            <a:xfrm>
              <a:off x="923944" y="1004834"/>
              <a:ext cx="2865059" cy="2865059"/>
            </a:xfrm>
            <a:prstGeom prst="ellipse">
              <a:avLst/>
            </a:prstGeom>
            <a:solidFill>
              <a:srgbClr val="2E8C6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09" name="椭圆 108">
              <a:extLst>
                <a:ext uri="{FF2B5EF4-FFF2-40B4-BE49-F238E27FC236}">
                  <a16:creationId xmlns:a16="http://schemas.microsoft.com/office/drawing/2014/main" id="{D5618073-FAFE-40EF-A74C-DEAB594C0B64}"/>
                </a:ext>
              </a:extLst>
            </p:cNvPr>
            <p:cNvSpPr/>
            <p:nvPr/>
          </p:nvSpPr>
          <p:spPr>
            <a:xfrm>
              <a:off x="1167187" y="1248077"/>
              <a:ext cx="2378573" cy="2378573"/>
            </a:xfrm>
            <a:prstGeom prst="ellipse">
              <a:avLst/>
            </a:prstGeom>
            <a:solidFill>
              <a:srgbClr val="43987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15" name="椭圆 114">
              <a:extLst>
                <a:ext uri="{FF2B5EF4-FFF2-40B4-BE49-F238E27FC236}">
                  <a16:creationId xmlns:a16="http://schemas.microsoft.com/office/drawing/2014/main" id="{434BF2A9-E205-467C-8CF2-849799811948}"/>
                </a:ext>
              </a:extLst>
            </p:cNvPr>
            <p:cNvSpPr/>
            <p:nvPr/>
          </p:nvSpPr>
          <p:spPr>
            <a:xfrm>
              <a:off x="1308460" y="1389350"/>
              <a:ext cx="2096026" cy="2096026"/>
            </a:xfrm>
            <a:prstGeom prst="ellipse">
              <a:avLst/>
            </a:prstGeom>
            <a:solidFill>
              <a:schemeClr val="bg1"/>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pic>
        <p:nvPicPr>
          <p:cNvPr id="8" name="图片 7">
            <a:extLst>
              <a:ext uri="{FF2B5EF4-FFF2-40B4-BE49-F238E27FC236}">
                <a16:creationId xmlns:a16="http://schemas.microsoft.com/office/drawing/2014/main" id="{01479DA6-E023-456E-80DE-DDF718CD1020}"/>
              </a:ext>
            </a:extLst>
          </p:cNvPr>
          <p:cNvPicPr>
            <a:picLocks noChangeAspect="1"/>
          </p:cNvPicPr>
          <p:nvPr/>
        </p:nvPicPr>
        <p:blipFill>
          <a:blip r:embed="rId14">
            <a:alphaModFix amt="19000"/>
            <a:extLst>
              <a:ext uri="{28A0092B-C50C-407E-A947-70E740481C1C}">
                <a14:useLocalDpi xmlns:a14="http://schemas.microsoft.com/office/drawing/2010/main" val="0"/>
              </a:ext>
            </a:extLst>
          </a:blip>
          <a:stretch>
            <a:fillRect/>
          </a:stretch>
        </p:blipFill>
        <p:spPr>
          <a:xfrm>
            <a:off x="25656" y="-198636"/>
            <a:ext cx="1651065" cy="1651065"/>
          </a:xfrm>
          <a:prstGeom prst="ellipse">
            <a:avLst/>
          </a:prstGeom>
          <a:effectLst>
            <a:outerShdw blurRad="63500" sx="102000" sy="102000" algn="ctr" rotWithShape="0">
              <a:prstClr val="black">
                <a:alpha val="40000"/>
              </a:prstClr>
            </a:outerShdw>
          </a:effectLst>
        </p:spPr>
      </p:pic>
      <p:sp>
        <p:nvSpPr>
          <p:cNvPr id="140" name="文本框 139">
            <a:extLst>
              <a:ext uri="{FF2B5EF4-FFF2-40B4-BE49-F238E27FC236}">
                <a16:creationId xmlns:a16="http://schemas.microsoft.com/office/drawing/2014/main" id="{DF76E6BB-A58F-4700-B794-701D704A2C7F}"/>
              </a:ext>
            </a:extLst>
          </p:cNvPr>
          <p:cNvSpPr txBox="1"/>
          <p:nvPr/>
        </p:nvSpPr>
        <p:spPr>
          <a:xfrm>
            <a:off x="-93596" y="17044"/>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烽火岁月</a:t>
            </a:r>
            <a:endParaRPr kumimoji="0" lang="en-US" altLang="zh-CN"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文脉流衍</a:t>
            </a:r>
          </a:p>
        </p:txBody>
      </p:sp>
      <p:sp>
        <p:nvSpPr>
          <p:cNvPr id="118" name="矩形 117">
            <a:extLst>
              <a:ext uri="{FF2B5EF4-FFF2-40B4-BE49-F238E27FC236}">
                <a16:creationId xmlns:a16="http://schemas.microsoft.com/office/drawing/2014/main" id="{EE205CA7-2100-4E41-A5A3-2EEF6614F300}"/>
              </a:ext>
            </a:extLst>
          </p:cNvPr>
          <p:cNvSpPr/>
          <p:nvPr/>
        </p:nvSpPr>
        <p:spPr>
          <a:xfrm>
            <a:off x="224665" y="1050869"/>
            <a:ext cx="125304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(1938~1946)</a:t>
            </a:r>
            <a:endParaRPr kumimoji="0" lang="zh-CN" altLang="en-US"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endParaRPr>
          </a:p>
        </p:txBody>
      </p:sp>
      <p:pic>
        <p:nvPicPr>
          <p:cNvPr id="6" name="图片 5" descr="图片包含 建筑物&#10;&#10;描述已自动生成">
            <a:extLst>
              <a:ext uri="{FF2B5EF4-FFF2-40B4-BE49-F238E27FC236}">
                <a16:creationId xmlns:a16="http://schemas.microsoft.com/office/drawing/2014/main" id="{71F2DA1D-0E4E-4674-85E8-D1C7C574D0A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36180" y="2929467"/>
            <a:ext cx="4697294" cy="2831149"/>
          </a:xfrm>
          <a:prstGeom prst="roundRect">
            <a:avLst>
              <a:gd name="adj" fmla="val 11823"/>
            </a:avLst>
          </a:prstGeom>
        </p:spPr>
      </p:pic>
      <p:pic>
        <p:nvPicPr>
          <p:cNvPr id="9" name="图片 8" descr="图片包含 文字&#10;&#10;描述已自动生成">
            <a:extLst>
              <a:ext uri="{FF2B5EF4-FFF2-40B4-BE49-F238E27FC236}">
                <a16:creationId xmlns:a16="http://schemas.microsoft.com/office/drawing/2014/main" id="{DC01CFEA-5403-487E-B043-9D9F9DBE9371}"/>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1144" b="97205" l="10000" r="99200">
                        <a14:foregroundMark x1="10800" y1="3685" x2="8000" y2="67598"/>
                        <a14:foregroundMark x1="8000" y1="67598" x2="17400" y2="87421"/>
                        <a14:foregroundMark x1="17400" y1="87421" x2="31800" y2="96442"/>
                        <a14:foregroundMark x1="31800" y1="96442" x2="51200" y2="96950"/>
                        <a14:foregroundMark x1="51200" y1="96950" x2="66600" y2="96696"/>
                        <a14:foregroundMark x1="66600" y1="96696" x2="83600" y2="92884"/>
                        <a14:foregroundMark x1="83600" y1="92884" x2="95800" y2="81703"/>
                        <a14:foregroundMark x1="95800" y1="81703" x2="92400" y2="29987"/>
                        <a14:foregroundMark x1="92400" y1="29987" x2="84400" y2="5845"/>
                        <a14:foregroundMark x1="84400" y1="5845" x2="36600" y2="3685"/>
                        <a14:foregroundMark x1="34200" y1="2541" x2="52000" y2="1271"/>
                        <a14:foregroundMark x1="52000" y1="1271" x2="85400" y2="3812"/>
                        <a14:foregroundMark x1="85400" y1="3812" x2="95200" y2="14231"/>
                        <a14:foregroundMark x1="95200" y1="14231" x2="92600" y2="34562"/>
                        <a14:foregroundMark x1="96200" y1="91614" x2="74000" y2="95807"/>
                        <a14:foregroundMark x1="74000" y1="95807" x2="23800" y2="96061"/>
                        <a14:foregroundMark x1="23800" y1="96061" x2="10800" y2="89072"/>
                        <a14:foregroundMark x1="10800" y1="89072" x2="12600" y2="81194"/>
                        <a14:foregroundMark x1="27600" y1="65311" x2="38000" y2="26175"/>
                        <a14:foregroundMark x1="38000" y1="26175" x2="41400" y2="19568"/>
                        <a14:foregroundMark x1="16600" y1="26302" x2="32400" y2="24778"/>
                        <a14:foregroundMark x1="32400" y1="24778" x2="42800" y2="34435"/>
                        <a14:foregroundMark x1="42800" y1="34435" x2="42800" y2="34816"/>
                        <a14:foregroundMark x1="88000" y1="7370" x2="95000" y2="16900"/>
                        <a14:foregroundMark x1="95000" y1="16900" x2="97800" y2="28844"/>
                        <a14:foregroundMark x1="97800" y1="28844" x2="95200" y2="39263"/>
                        <a14:foregroundMark x1="95200" y1="39263" x2="86800" y2="48920"/>
                        <a14:foregroundMark x1="42800" y1="96950" x2="92600" y2="97205"/>
                        <a14:foregroundMark x1="92600" y1="97205" x2="94800" y2="96696"/>
                        <a14:foregroundMark x1="83200" y1="1779" x2="90400" y2="1144"/>
                        <a14:foregroundMark x1="96200" y1="4574" x2="99200" y2="72935"/>
                      </a14:backgroundRemoval>
                    </a14:imgEffect>
                  </a14:imgLayer>
                </a14:imgProps>
              </a:ext>
              <a:ext uri="{28A0092B-C50C-407E-A947-70E740481C1C}">
                <a14:useLocalDpi xmlns:a14="http://schemas.microsoft.com/office/drawing/2010/main" val="0"/>
              </a:ext>
            </a:extLst>
          </a:blip>
          <a:srcRect t="-454"/>
          <a:stretch/>
        </p:blipFill>
        <p:spPr>
          <a:xfrm>
            <a:off x="8245230" y="33054"/>
            <a:ext cx="2363638" cy="3737277"/>
          </a:xfrm>
          <a:prstGeom prst="roundRect">
            <a:avLst>
              <a:gd name="adj" fmla="val 21883"/>
            </a:avLst>
          </a:prstGeom>
          <a:ln>
            <a:noFill/>
          </a:ln>
          <a:effectLst>
            <a:outerShdw blurRad="292100" dist="139700" dir="2700000" algn="tl" rotWithShape="0">
              <a:srgbClr val="333333">
                <a:alpha val="65000"/>
              </a:srgbClr>
            </a:outerShdw>
          </a:effectLst>
        </p:spPr>
      </p:pic>
      <p:sp>
        <p:nvSpPr>
          <p:cNvPr id="10" name="矩形: 圆角 9">
            <a:extLst>
              <a:ext uri="{FF2B5EF4-FFF2-40B4-BE49-F238E27FC236}">
                <a16:creationId xmlns:a16="http://schemas.microsoft.com/office/drawing/2014/main" id="{C35E577A-127C-4E56-9826-40F42B8C6CB2}"/>
              </a:ext>
            </a:extLst>
          </p:cNvPr>
          <p:cNvSpPr/>
          <p:nvPr/>
        </p:nvSpPr>
        <p:spPr>
          <a:xfrm>
            <a:off x="1302439" y="5570675"/>
            <a:ext cx="7905414" cy="8623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6" name="矩形 15">
            <a:extLst>
              <a:ext uri="{FF2B5EF4-FFF2-40B4-BE49-F238E27FC236}">
                <a16:creationId xmlns:a16="http://schemas.microsoft.com/office/drawing/2014/main" id="{9BE340A2-A649-43B0-9D49-CCE8FE359D01}"/>
              </a:ext>
            </a:extLst>
          </p:cNvPr>
          <p:cNvSpPr/>
          <p:nvPr/>
        </p:nvSpPr>
        <p:spPr>
          <a:xfrm>
            <a:off x="1366858" y="5640353"/>
            <a:ext cx="704324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217C55"/>
                </a:solidFill>
                <a:effectLst/>
                <a:uLnTx/>
                <a:uFillTx/>
                <a:latin typeface="造字工房艺尚（非商用）常规体" pitchFamily="2" charset="-122"/>
                <a:ea typeface="造字工房艺尚（非商用）常规体" pitchFamily="2" charset="-122"/>
                <a:cs typeface="+mn-cs"/>
              </a:rPr>
              <a:t>抗战军兴，家国罹难，风雨飘摇。东北大学辗转四川三台，坚守后方，兴学救国</a:t>
            </a:r>
            <a:endParaRPr kumimoji="0" lang="en-US" altLang="zh-CN" sz="2200" b="0" i="0" u="none" strike="noStrike" kern="1200" cap="none" spc="0" normalizeH="0" baseline="0" noProof="0" dirty="0">
              <a:ln>
                <a:noFill/>
              </a:ln>
              <a:solidFill>
                <a:srgbClr val="217C55"/>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217C55"/>
                </a:solidFill>
                <a:effectLst/>
                <a:uLnTx/>
                <a:uFillTx/>
                <a:latin typeface="造字工房艺尚（非商用）常规体" pitchFamily="2" charset="-122"/>
                <a:ea typeface="造字工房艺尚（非商用）常规体" pitchFamily="2" charset="-122"/>
                <a:cs typeface="+mn-cs"/>
              </a:rPr>
              <a:t>川北</a:t>
            </a:r>
            <a:r>
              <a:rPr kumimoji="0" lang="zh-CN" altLang="en-US" sz="2200" b="0" i="0" u="none" strike="noStrike" kern="1200" cap="none" spc="0" normalizeH="0" baseline="0" noProof="0" dirty="0">
                <a:ln>
                  <a:noFill/>
                </a:ln>
                <a:solidFill>
                  <a:srgbClr val="A84A3E"/>
                </a:solidFill>
                <a:effectLst/>
                <a:uLnTx/>
                <a:uFillTx/>
                <a:latin typeface="造字工房艺尚（非商用）常规体" pitchFamily="2" charset="-122"/>
                <a:ea typeface="造字工房艺尚（非商用）常规体" pitchFamily="2" charset="-122"/>
                <a:cs typeface="+mn-cs"/>
              </a:rPr>
              <a:t>“学风丕变，慰极一时之盛”</a:t>
            </a:r>
            <a:r>
              <a:rPr kumimoji="0" lang="zh-CN" altLang="en-US" sz="2200" b="0" i="0" u="none" strike="noStrike" kern="1200" cap="none" spc="0" normalizeH="0" baseline="0" noProof="0" dirty="0">
                <a:ln>
                  <a:noFill/>
                </a:ln>
                <a:solidFill>
                  <a:srgbClr val="217C55"/>
                </a:solidFill>
                <a:effectLst/>
                <a:uLnTx/>
                <a:uFillTx/>
                <a:latin typeface="造字工房艺尚（非商用）常规体" pitchFamily="2" charset="-122"/>
                <a:ea typeface="造字工房艺尚（非商用）常规体" pitchFamily="2" charset="-122"/>
                <a:cs typeface="+mn-cs"/>
              </a:rPr>
              <a:t>。战后复员，东大迁返；留川师生继起办学，</a:t>
            </a:r>
          </a:p>
        </p:txBody>
      </p:sp>
      <p:grpSp>
        <p:nvGrpSpPr>
          <p:cNvPr id="15" name="组合 14">
            <a:extLst>
              <a:ext uri="{FF2B5EF4-FFF2-40B4-BE49-F238E27FC236}">
                <a16:creationId xmlns:a16="http://schemas.microsoft.com/office/drawing/2014/main" id="{437DDF5F-E29E-4CC3-9617-2F7BFCBC9EAB}"/>
              </a:ext>
            </a:extLst>
          </p:cNvPr>
          <p:cNvGrpSpPr/>
          <p:nvPr/>
        </p:nvGrpSpPr>
        <p:grpSpPr>
          <a:xfrm>
            <a:off x="8041643" y="5445504"/>
            <a:ext cx="2847915" cy="1083624"/>
            <a:chOff x="8041643" y="5445504"/>
            <a:chExt cx="2847915" cy="1083624"/>
          </a:xfrm>
        </p:grpSpPr>
        <p:sp>
          <p:nvSpPr>
            <p:cNvPr id="20" name="矩形: 圆角 19">
              <a:extLst>
                <a:ext uri="{FF2B5EF4-FFF2-40B4-BE49-F238E27FC236}">
                  <a16:creationId xmlns:a16="http://schemas.microsoft.com/office/drawing/2014/main" id="{9E44B32A-98E0-4808-B62C-289898214FC6}"/>
                </a:ext>
              </a:extLst>
            </p:cNvPr>
            <p:cNvSpPr/>
            <p:nvPr/>
          </p:nvSpPr>
          <p:spPr>
            <a:xfrm>
              <a:off x="8041643" y="5445504"/>
              <a:ext cx="2847915" cy="1083624"/>
            </a:xfrm>
            <a:custGeom>
              <a:avLst/>
              <a:gdLst>
                <a:gd name="connsiteX0" fmla="*/ 0 w 1798696"/>
                <a:gd name="connsiteY0" fmla="*/ 118830 h 1083624"/>
                <a:gd name="connsiteX1" fmla="*/ 118830 w 1798696"/>
                <a:gd name="connsiteY1" fmla="*/ 0 h 1083624"/>
                <a:gd name="connsiteX2" fmla="*/ 1679866 w 1798696"/>
                <a:gd name="connsiteY2" fmla="*/ 0 h 1083624"/>
                <a:gd name="connsiteX3" fmla="*/ 1798696 w 1798696"/>
                <a:gd name="connsiteY3" fmla="*/ 118830 h 1083624"/>
                <a:gd name="connsiteX4" fmla="*/ 1798696 w 1798696"/>
                <a:gd name="connsiteY4" fmla="*/ 964794 h 1083624"/>
                <a:gd name="connsiteX5" fmla="*/ 1679866 w 1798696"/>
                <a:gd name="connsiteY5" fmla="*/ 1083624 h 1083624"/>
                <a:gd name="connsiteX6" fmla="*/ 118830 w 1798696"/>
                <a:gd name="connsiteY6" fmla="*/ 1083624 h 1083624"/>
                <a:gd name="connsiteX7" fmla="*/ 0 w 1798696"/>
                <a:gd name="connsiteY7" fmla="*/ 964794 h 1083624"/>
                <a:gd name="connsiteX8" fmla="*/ 0 w 1798696"/>
                <a:gd name="connsiteY8" fmla="*/ 118830 h 1083624"/>
                <a:gd name="connsiteX0" fmla="*/ 0 w 1852484"/>
                <a:gd name="connsiteY0" fmla="*/ 688985 h 1083624"/>
                <a:gd name="connsiteX1" fmla="*/ 172618 w 1852484"/>
                <a:gd name="connsiteY1" fmla="*/ 0 h 1083624"/>
                <a:gd name="connsiteX2" fmla="*/ 1733654 w 1852484"/>
                <a:gd name="connsiteY2" fmla="*/ 0 h 1083624"/>
                <a:gd name="connsiteX3" fmla="*/ 1852484 w 1852484"/>
                <a:gd name="connsiteY3" fmla="*/ 118830 h 1083624"/>
                <a:gd name="connsiteX4" fmla="*/ 1852484 w 1852484"/>
                <a:gd name="connsiteY4" fmla="*/ 964794 h 1083624"/>
                <a:gd name="connsiteX5" fmla="*/ 1733654 w 1852484"/>
                <a:gd name="connsiteY5" fmla="*/ 1083624 h 1083624"/>
                <a:gd name="connsiteX6" fmla="*/ 172618 w 1852484"/>
                <a:gd name="connsiteY6" fmla="*/ 1083624 h 1083624"/>
                <a:gd name="connsiteX7" fmla="*/ 53788 w 1852484"/>
                <a:gd name="connsiteY7" fmla="*/ 964794 h 1083624"/>
                <a:gd name="connsiteX8" fmla="*/ 0 w 1852484"/>
                <a:gd name="connsiteY8" fmla="*/ 688985 h 1083624"/>
                <a:gd name="connsiteX0" fmla="*/ 0 w 2713096"/>
                <a:gd name="connsiteY0" fmla="*/ 990200 h 1083624"/>
                <a:gd name="connsiteX1" fmla="*/ 1033230 w 2713096"/>
                <a:gd name="connsiteY1" fmla="*/ 0 h 1083624"/>
                <a:gd name="connsiteX2" fmla="*/ 2594266 w 2713096"/>
                <a:gd name="connsiteY2" fmla="*/ 0 h 1083624"/>
                <a:gd name="connsiteX3" fmla="*/ 2713096 w 2713096"/>
                <a:gd name="connsiteY3" fmla="*/ 118830 h 1083624"/>
                <a:gd name="connsiteX4" fmla="*/ 2713096 w 2713096"/>
                <a:gd name="connsiteY4" fmla="*/ 964794 h 1083624"/>
                <a:gd name="connsiteX5" fmla="*/ 2594266 w 2713096"/>
                <a:gd name="connsiteY5" fmla="*/ 1083624 h 1083624"/>
                <a:gd name="connsiteX6" fmla="*/ 1033230 w 2713096"/>
                <a:gd name="connsiteY6" fmla="*/ 1083624 h 1083624"/>
                <a:gd name="connsiteX7" fmla="*/ 914400 w 2713096"/>
                <a:gd name="connsiteY7" fmla="*/ 964794 h 1083624"/>
                <a:gd name="connsiteX8" fmla="*/ 0 w 2713096"/>
                <a:gd name="connsiteY8" fmla="*/ 990200 h 1083624"/>
                <a:gd name="connsiteX0" fmla="*/ 0 w 2713096"/>
                <a:gd name="connsiteY0" fmla="*/ 990200 h 1098847"/>
                <a:gd name="connsiteX1" fmla="*/ 1033230 w 2713096"/>
                <a:gd name="connsiteY1" fmla="*/ 0 h 1098847"/>
                <a:gd name="connsiteX2" fmla="*/ 2594266 w 2713096"/>
                <a:gd name="connsiteY2" fmla="*/ 0 h 1098847"/>
                <a:gd name="connsiteX3" fmla="*/ 2713096 w 2713096"/>
                <a:gd name="connsiteY3" fmla="*/ 118830 h 1098847"/>
                <a:gd name="connsiteX4" fmla="*/ 2713096 w 2713096"/>
                <a:gd name="connsiteY4" fmla="*/ 964794 h 1098847"/>
                <a:gd name="connsiteX5" fmla="*/ 2594266 w 2713096"/>
                <a:gd name="connsiteY5" fmla="*/ 1083624 h 1098847"/>
                <a:gd name="connsiteX6" fmla="*/ 1033230 w 2713096"/>
                <a:gd name="connsiteY6" fmla="*/ 1083624 h 1098847"/>
                <a:gd name="connsiteX7" fmla="*/ 0 w 2713096"/>
                <a:gd name="connsiteY7" fmla="*/ 990200 h 1098847"/>
                <a:gd name="connsiteX0" fmla="*/ 0 w 2793483"/>
                <a:gd name="connsiteY0" fmla="*/ 1075611 h 1154507"/>
                <a:gd name="connsiteX1" fmla="*/ 1113617 w 2793483"/>
                <a:gd name="connsiteY1" fmla="*/ 0 h 1154507"/>
                <a:gd name="connsiteX2" fmla="*/ 2674653 w 2793483"/>
                <a:gd name="connsiteY2" fmla="*/ 0 h 1154507"/>
                <a:gd name="connsiteX3" fmla="*/ 2793483 w 2793483"/>
                <a:gd name="connsiteY3" fmla="*/ 118830 h 1154507"/>
                <a:gd name="connsiteX4" fmla="*/ 2793483 w 2793483"/>
                <a:gd name="connsiteY4" fmla="*/ 964794 h 1154507"/>
                <a:gd name="connsiteX5" fmla="*/ 2674653 w 2793483"/>
                <a:gd name="connsiteY5" fmla="*/ 1083624 h 1154507"/>
                <a:gd name="connsiteX6" fmla="*/ 1113617 w 2793483"/>
                <a:gd name="connsiteY6" fmla="*/ 1083624 h 1154507"/>
                <a:gd name="connsiteX7" fmla="*/ 0 w 2793483"/>
                <a:gd name="connsiteY7" fmla="*/ 1075611 h 1154507"/>
                <a:gd name="connsiteX0" fmla="*/ 0 w 2793483"/>
                <a:gd name="connsiteY0" fmla="*/ 1075611 h 1083624"/>
                <a:gd name="connsiteX1" fmla="*/ 1113617 w 2793483"/>
                <a:gd name="connsiteY1" fmla="*/ 0 h 1083624"/>
                <a:gd name="connsiteX2" fmla="*/ 2674653 w 2793483"/>
                <a:gd name="connsiteY2" fmla="*/ 0 h 1083624"/>
                <a:gd name="connsiteX3" fmla="*/ 2793483 w 2793483"/>
                <a:gd name="connsiteY3" fmla="*/ 118830 h 1083624"/>
                <a:gd name="connsiteX4" fmla="*/ 2793483 w 2793483"/>
                <a:gd name="connsiteY4" fmla="*/ 964794 h 1083624"/>
                <a:gd name="connsiteX5" fmla="*/ 2674653 w 2793483"/>
                <a:gd name="connsiteY5" fmla="*/ 1083624 h 1083624"/>
                <a:gd name="connsiteX6" fmla="*/ 0 w 2793483"/>
                <a:gd name="connsiteY6" fmla="*/ 1075611 h 1083624"/>
                <a:gd name="connsiteX0" fmla="*/ 0 w 2803008"/>
                <a:gd name="connsiteY0" fmla="*/ 1082754 h 1083624"/>
                <a:gd name="connsiteX1" fmla="*/ 1123142 w 2803008"/>
                <a:gd name="connsiteY1" fmla="*/ 0 h 1083624"/>
                <a:gd name="connsiteX2" fmla="*/ 2684178 w 2803008"/>
                <a:gd name="connsiteY2" fmla="*/ 0 h 1083624"/>
                <a:gd name="connsiteX3" fmla="*/ 2803008 w 2803008"/>
                <a:gd name="connsiteY3" fmla="*/ 118830 h 1083624"/>
                <a:gd name="connsiteX4" fmla="*/ 2803008 w 2803008"/>
                <a:gd name="connsiteY4" fmla="*/ 964794 h 1083624"/>
                <a:gd name="connsiteX5" fmla="*/ 2684178 w 2803008"/>
                <a:gd name="connsiteY5" fmla="*/ 1083624 h 1083624"/>
                <a:gd name="connsiteX6" fmla="*/ 0 w 2803008"/>
                <a:gd name="connsiteY6" fmla="*/ 1082754 h 1083624"/>
                <a:gd name="connsiteX0" fmla="*/ 77489 w 2880497"/>
                <a:gd name="connsiteY0" fmla="*/ 1082754 h 1083624"/>
                <a:gd name="connsiteX1" fmla="*/ 766226 w 2880497"/>
                <a:gd name="connsiteY1" fmla="*/ 372539 h 1083624"/>
                <a:gd name="connsiteX2" fmla="*/ 1200631 w 2880497"/>
                <a:gd name="connsiteY2" fmla="*/ 0 h 1083624"/>
                <a:gd name="connsiteX3" fmla="*/ 2761667 w 2880497"/>
                <a:gd name="connsiteY3" fmla="*/ 0 h 1083624"/>
                <a:gd name="connsiteX4" fmla="*/ 2880497 w 2880497"/>
                <a:gd name="connsiteY4" fmla="*/ 118830 h 1083624"/>
                <a:gd name="connsiteX5" fmla="*/ 2880497 w 2880497"/>
                <a:gd name="connsiteY5" fmla="*/ 964794 h 1083624"/>
                <a:gd name="connsiteX6" fmla="*/ 2761667 w 2880497"/>
                <a:gd name="connsiteY6" fmla="*/ 1083624 h 1083624"/>
                <a:gd name="connsiteX7" fmla="*/ 77489 w 2880497"/>
                <a:gd name="connsiteY7" fmla="*/ 1082754 h 1083624"/>
                <a:gd name="connsiteX0" fmla="*/ 77489 w 2880497"/>
                <a:gd name="connsiteY0" fmla="*/ 1082754 h 1083624"/>
                <a:gd name="connsiteX1" fmla="*/ 766226 w 2880497"/>
                <a:gd name="connsiteY1" fmla="*/ 372539 h 1083624"/>
                <a:gd name="connsiteX2" fmla="*/ 1200631 w 2880497"/>
                <a:gd name="connsiteY2" fmla="*/ 0 h 1083624"/>
                <a:gd name="connsiteX3" fmla="*/ 2761667 w 2880497"/>
                <a:gd name="connsiteY3" fmla="*/ 0 h 1083624"/>
                <a:gd name="connsiteX4" fmla="*/ 2880497 w 2880497"/>
                <a:gd name="connsiteY4" fmla="*/ 118830 h 1083624"/>
                <a:gd name="connsiteX5" fmla="*/ 2880497 w 2880497"/>
                <a:gd name="connsiteY5" fmla="*/ 964794 h 1083624"/>
                <a:gd name="connsiteX6" fmla="*/ 2761667 w 2880497"/>
                <a:gd name="connsiteY6" fmla="*/ 1083624 h 1083624"/>
                <a:gd name="connsiteX7" fmla="*/ 77489 w 2880497"/>
                <a:gd name="connsiteY7" fmla="*/ 1082754 h 1083624"/>
                <a:gd name="connsiteX0" fmla="*/ 87676 w 2890684"/>
                <a:gd name="connsiteY0" fmla="*/ 1082754 h 1083624"/>
                <a:gd name="connsiteX1" fmla="*/ 649719 w 2890684"/>
                <a:gd name="connsiteY1" fmla="*/ 568089 h 1083624"/>
                <a:gd name="connsiteX2" fmla="*/ 1210818 w 2890684"/>
                <a:gd name="connsiteY2" fmla="*/ 0 h 1083624"/>
                <a:gd name="connsiteX3" fmla="*/ 2771854 w 2890684"/>
                <a:gd name="connsiteY3" fmla="*/ 0 h 1083624"/>
                <a:gd name="connsiteX4" fmla="*/ 2890684 w 2890684"/>
                <a:gd name="connsiteY4" fmla="*/ 118830 h 1083624"/>
                <a:gd name="connsiteX5" fmla="*/ 2890684 w 2890684"/>
                <a:gd name="connsiteY5" fmla="*/ 964794 h 1083624"/>
                <a:gd name="connsiteX6" fmla="*/ 2771854 w 2890684"/>
                <a:gd name="connsiteY6" fmla="*/ 1083624 h 1083624"/>
                <a:gd name="connsiteX7" fmla="*/ 87676 w 2890684"/>
                <a:gd name="connsiteY7" fmla="*/ 1082754 h 1083624"/>
                <a:gd name="connsiteX0" fmla="*/ 87676 w 2890684"/>
                <a:gd name="connsiteY0" fmla="*/ 1082754 h 1083624"/>
                <a:gd name="connsiteX1" fmla="*/ 649719 w 2890684"/>
                <a:gd name="connsiteY1" fmla="*/ 568089 h 1083624"/>
                <a:gd name="connsiteX2" fmla="*/ 1210818 w 2890684"/>
                <a:gd name="connsiteY2" fmla="*/ 0 h 1083624"/>
                <a:gd name="connsiteX3" fmla="*/ 2771854 w 2890684"/>
                <a:gd name="connsiteY3" fmla="*/ 0 h 1083624"/>
                <a:gd name="connsiteX4" fmla="*/ 2890684 w 2890684"/>
                <a:gd name="connsiteY4" fmla="*/ 118830 h 1083624"/>
                <a:gd name="connsiteX5" fmla="*/ 2890684 w 2890684"/>
                <a:gd name="connsiteY5" fmla="*/ 964794 h 1083624"/>
                <a:gd name="connsiteX6" fmla="*/ 2771854 w 2890684"/>
                <a:gd name="connsiteY6" fmla="*/ 1083624 h 1083624"/>
                <a:gd name="connsiteX7" fmla="*/ 87676 w 2890684"/>
                <a:gd name="connsiteY7" fmla="*/ 1082754 h 1083624"/>
                <a:gd name="connsiteX0" fmla="*/ 72012 w 2875020"/>
                <a:gd name="connsiteY0" fmla="*/ 1082754 h 1083624"/>
                <a:gd name="connsiteX1" fmla="*/ 843375 w 2875020"/>
                <a:gd name="connsiteY1" fmla="*/ 548809 h 1083624"/>
                <a:gd name="connsiteX2" fmla="*/ 1195154 w 2875020"/>
                <a:gd name="connsiteY2" fmla="*/ 0 h 1083624"/>
                <a:gd name="connsiteX3" fmla="*/ 2756190 w 2875020"/>
                <a:gd name="connsiteY3" fmla="*/ 0 h 1083624"/>
                <a:gd name="connsiteX4" fmla="*/ 2875020 w 2875020"/>
                <a:gd name="connsiteY4" fmla="*/ 118830 h 1083624"/>
                <a:gd name="connsiteX5" fmla="*/ 2875020 w 2875020"/>
                <a:gd name="connsiteY5" fmla="*/ 964794 h 1083624"/>
                <a:gd name="connsiteX6" fmla="*/ 2756190 w 2875020"/>
                <a:gd name="connsiteY6" fmla="*/ 1083624 h 1083624"/>
                <a:gd name="connsiteX7" fmla="*/ 72012 w 2875020"/>
                <a:gd name="connsiteY7" fmla="*/ 1082754 h 1083624"/>
                <a:gd name="connsiteX0" fmla="*/ 168462 w 2971470"/>
                <a:gd name="connsiteY0" fmla="*/ 1082754 h 1083624"/>
                <a:gd name="connsiteX1" fmla="*/ 446087 w 2971470"/>
                <a:gd name="connsiteY1" fmla="*/ 940091 h 1083624"/>
                <a:gd name="connsiteX2" fmla="*/ 939825 w 2971470"/>
                <a:gd name="connsiteY2" fmla="*/ 548809 h 1083624"/>
                <a:gd name="connsiteX3" fmla="*/ 1291604 w 2971470"/>
                <a:gd name="connsiteY3" fmla="*/ 0 h 1083624"/>
                <a:gd name="connsiteX4" fmla="*/ 2852640 w 2971470"/>
                <a:gd name="connsiteY4" fmla="*/ 0 h 1083624"/>
                <a:gd name="connsiteX5" fmla="*/ 2971470 w 2971470"/>
                <a:gd name="connsiteY5" fmla="*/ 118830 h 1083624"/>
                <a:gd name="connsiteX6" fmla="*/ 2971470 w 2971470"/>
                <a:gd name="connsiteY6" fmla="*/ 964794 h 1083624"/>
                <a:gd name="connsiteX7" fmla="*/ 2852640 w 2971470"/>
                <a:gd name="connsiteY7" fmla="*/ 1083624 h 1083624"/>
                <a:gd name="connsiteX8" fmla="*/ 168462 w 2971470"/>
                <a:gd name="connsiteY8" fmla="*/ 1082754 h 1083624"/>
                <a:gd name="connsiteX0" fmla="*/ 185386 w 2988394"/>
                <a:gd name="connsiteY0" fmla="*/ 1082754 h 1083624"/>
                <a:gd name="connsiteX1" fmla="*/ 374877 w 2988394"/>
                <a:gd name="connsiteY1" fmla="*/ 912549 h 1083624"/>
                <a:gd name="connsiteX2" fmla="*/ 956749 w 2988394"/>
                <a:gd name="connsiteY2" fmla="*/ 548809 h 1083624"/>
                <a:gd name="connsiteX3" fmla="*/ 1308528 w 2988394"/>
                <a:gd name="connsiteY3" fmla="*/ 0 h 1083624"/>
                <a:gd name="connsiteX4" fmla="*/ 2869564 w 2988394"/>
                <a:gd name="connsiteY4" fmla="*/ 0 h 1083624"/>
                <a:gd name="connsiteX5" fmla="*/ 2988394 w 2988394"/>
                <a:gd name="connsiteY5" fmla="*/ 118830 h 1083624"/>
                <a:gd name="connsiteX6" fmla="*/ 2988394 w 2988394"/>
                <a:gd name="connsiteY6" fmla="*/ 964794 h 1083624"/>
                <a:gd name="connsiteX7" fmla="*/ 2869564 w 2988394"/>
                <a:gd name="connsiteY7" fmla="*/ 1083624 h 1083624"/>
                <a:gd name="connsiteX8" fmla="*/ 185386 w 2988394"/>
                <a:gd name="connsiteY8" fmla="*/ 1082754 h 1083624"/>
                <a:gd name="connsiteX0" fmla="*/ 178195 w 2981203"/>
                <a:gd name="connsiteY0" fmla="*/ 1082754 h 1083624"/>
                <a:gd name="connsiteX1" fmla="*/ 359423 w 2981203"/>
                <a:gd name="connsiteY1" fmla="*/ 1039243 h 1083624"/>
                <a:gd name="connsiteX2" fmla="*/ 367686 w 2981203"/>
                <a:gd name="connsiteY2" fmla="*/ 912549 h 1083624"/>
                <a:gd name="connsiteX3" fmla="*/ 949558 w 2981203"/>
                <a:gd name="connsiteY3" fmla="*/ 548809 h 1083624"/>
                <a:gd name="connsiteX4" fmla="*/ 1301337 w 2981203"/>
                <a:gd name="connsiteY4" fmla="*/ 0 h 1083624"/>
                <a:gd name="connsiteX5" fmla="*/ 2862373 w 2981203"/>
                <a:gd name="connsiteY5" fmla="*/ 0 h 1083624"/>
                <a:gd name="connsiteX6" fmla="*/ 2981203 w 2981203"/>
                <a:gd name="connsiteY6" fmla="*/ 118830 h 1083624"/>
                <a:gd name="connsiteX7" fmla="*/ 2981203 w 2981203"/>
                <a:gd name="connsiteY7" fmla="*/ 964794 h 1083624"/>
                <a:gd name="connsiteX8" fmla="*/ 2862373 w 2981203"/>
                <a:gd name="connsiteY8" fmla="*/ 1083624 h 1083624"/>
                <a:gd name="connsiteX9" fmla="*/ 178195 w 2981203"/>
                <a:gd name="connsiteY9" fmla="*/ 1082754 h 1083624"/>
                <a:gd name="connsiteX0" fmla="*/ 166821 w 2969829"/>
                <a:gd name="connsiteY0" fmla="*/ 1082754 h 1083624"/>
                <a:gd name="connsiteX1" fmla="*/ 356312 w 2969829"/>
                <a:gd name="connsiteY1" fmla="*/ 912549 h 1083624"/>
                <a:gd name="connsiteX2" fmla="*/ 938184 w 2969829"/>
                <a:gd name="connsiteY2" fmla="*/ 548809 h 1083624"/>
                <a:gd name="connsiteX3" fmla="*/ 1289963 w 2969829"/>
                <a:gd name="connsiteY3" fmla="*/ 0 h 1083624"/>
                <a:gd name="connsiteX4" fmla="*/ 2850999 w 2969829"/>
                <a:gd name="connsiteY4" fmla="*/ 0 h 1083624"/>
                <a:gd name="connsiteX5" fmla="*/ 2969829 w 2969829"/>
                <a:gd name="connsiteY5" fmla="*/ 118830 h 1083624"/>
                <a:gd name="connsiteX6" fmla="*/ 2969829 w 2969829"/>
                <a:gd name="connsiteY6" fmla="*/ 964794 h 1083624"/>
                <a:gd name="connsiteX7" fmla="*/ 2850999 w 2969829"/>
                <a:gd name="connsiteY7" fmla="*/ 1083624 h 1083624"/>
                <a:gd name="connsiteX8" fmla="*/ 166821 w 2969829"/>
                <a:gd name="connsiteY8" fmla="*/ 1082754 h 1083624"/>
                <a:gd name="connsiteX0" fmla="*/ 172213 w 2975221"/>
                <a:gd name="connsiteY0" fmla="*/ 1082754 h 1083624"/>
                <a:gd name="connsiteX1" fmla="*/ 361704 w 2975221"/>
                <a:gd name="connsiteY1" fmla="*/ 912549 h 1083624"/>
                <a:gd name="connsiteX2" fmla="*/ 943576 w 2975221"/>
                <a:gd name="connsiteY2" fmla="*/ 548809 h 1083624"/>
                <a:gd name="connsiteX3" fmla="*/ 1295355 w 2975221"/>
                <a:gd name="connsiteY3" fmla="*/ 0 h 1083624"/>
                <a:gd name="connsiteX4" fmla="*/ 2856391 w 2975221"/>
                <a:gd name="connsiteY4" fmla="*/ 0 h 1083624"/>
                <a:gd name="connsiteX5" fmla="*/ 2975221 w 2975221"/>
                <a:gd name="connsiteY5" fmla="*/ 118830 h 1083624"/>
                <a:gd name="connsiteX6" fmla="*/ 2975221 w 2975221"/>
                <a:gd name="connsiteY6" fmla="*/ 964794 h 1083624"/>
                <a:gd name="connsiteX7" fmla="*/ 2856391 w 2975221"/>
                <a:gd name="connsiteY7" fmla="*/ 1083624 h 1083624"/>
                <a:gd name="connsiteX8" fmla="*/ 172213 w 2975221"/>
                <a:gd name="connsiteY8" fmla="*/ 1082754 h 1083624"/>
                <a:gd name="connsiteX0" fmla="*/ 67544 w 2870552"/>
                <a:gd name="connsiteY0" fmla="*/ 1082754 h 1083624"/>
                <a:gd name="connsiteX1" fmla="*/ 838907 w 2870552"/>
                <a:gd name="connsiteY1" fmla="*/ 548809 h 1083624"/>
                <a:gd name="connsiteX2" fmla="*/ 1190686 w 2870552"/>
                <a:gd name="connsiteY2" fmla="*/ 0 h 1083624"/>
                <a:gd name="connsiteX3" fmla="*/ 2751722 w 2870552"/>
                <a:gd name="connsiteY3" fmla="*/ 0 h 1083624"/>
                <a:gd name="connsiteX4" fmla="*/ 2870552 w 2870552"/>
                <a:gd name="connsiteY4" fmla="*/ 118830 h 1083624"/>
                <a:gd name="connsiteX5" fmla="*/ 2870552 w 2870552"/>
                <a:gd name="connsiteY5" fmla="*/ 964794 h 1083624"/>
                <a:gd name="connsiteX6" fmla="*/ 2751722 w 2870552"/>
                <a:gd name="connsiteY6" fmla="*/ 1083624 h 1083624"/>
                <a:gd name="connsiteX7" fmla="*/ 67544 w 2870552"/>
                <a:gd name="connsiteY7" fmla="*/ 1082754 h 1083624"/>
                <a:gd name="connsiteX0" fmla="*/ 0 w 2803008"/>
                <a:gd name="connsiteY0" fmla="*/ 1082754 h 1083624"/>
                <a:gd name="connsiteX1" fmla="*/ 771363 w 2803008"/>
                <a:gd name="connsiteY1" fmla="*/ 548809 h 1083624"/>
                <a:gd name="connsiteX2" fmla="*/ 1123142 w 2803008"/>
                <a:gd name="connsiteY2" fmla="*/ 0 h 1083624"/>
                <a:gd name="connsiteX3" fmla="*/ 2684178 w 2803008"/>
                <a:gd name="connsiteY3" fmla="*/ 0 h 1083624"/>
                <a:gd name="connsiteX4" fmla="*/ 2803008 w 2803008"/>
                <a:gd name="connsiteY4" fmla="*/ 118830 h 1083624"/>
                <a:gd name="connsiteX5" fmla="*/ 2803008 w 2803008"/>
                <a:gd name="connsiteY5" fmla="*/ 964794 h 1083624"/>
                <a:gd name="connsiteX6" fmla="*/ 2684178 w 2803008"/>
                <a:gd name="connsiteY6" fmla="*/ 1083624 h 1083624"/>
                <a:gd name="connsiteX7" fmla="*/ 0 w 2803008"/>
                <a:gd name="connsiteY7" fmla="*/ 1082754 h 1083624"/>
                <a:gd name="connsiteX0" fmla="*/ 67543 w 2870551"/>
                <a:gd name="connsiteY0" fmla="*/ 1082754 h 1083624"/>
                <a:gd name="connsiteX1" fmla="*/ 838906 w 2870551"/>
                <a:gd name="connsiteY1" fmla="*/ 548809 h 1083624"/>
                <a:gd name="connsiteX2" fmla="*/ 1190685 w 2870551"/>
                <a:gd name="connsiteY2" fmla="*/ 0 h 1083624"/>
                <a:gd name="connsiteX3" fmla="*/ 2751721 w 2870551"/>
                <a:gd name="connsiteY3" fmla="*/ 0 h 1083624"/>
                <a:gd name="connsiteX4" fmla="*/ 2870551 w 2870551"/>
                <a:gd name="connsiteY4" fmla="*/ 118830 h 1083624"/>
                <a:gd name="connsiteX5" fmla="*/ 2870551 w 2870551"/>
                <a:gd name="connsiteY5" fmla="*/ 964794 h 1083624"/>
                <a:gd name="connsiteX6" fmla="*/ 2751721 w 2870551"/>
                <a:gd name="connsiteY6" fmla="*/ 1083624 h 1083624"/>
                <a:gd name="connsiteX7" fmla="*/ 67543 w 2870551"/>
                <a:gd name="connsiteY7" fmla="*/ 1082754 h 1083624"/>
                <a:gd name="connsiteX0" fmla="*/ 79586 w 2882594"/>
                <a:gd name="connsiteY0" fmla="*/ 1082754 h 1083624"/>
                <a:gd name="connsiteX1" fmla="*/ 677434 w 2882594"/>
                <a:gd name="connsiteY1" fmla="*/ 496479 h 1083624"/>
                <a:gd name="connsiteX2" fmla="*/ 1202728 w 2882594"/>
                <a:gd name="connsiteY2" fmla="*/ 0 h 1083624"/>
                <a:gd name="connsiteX3" fmla="*/ 2763764 w 2882594"/>
                <a:gd name="connsiteY3" fmla="*/ 0 h 1083624"/>
                <a:gd name="connsiteX4" fmla="*/ 2882594 w 2882594"/>
                <a:gd name="connsiteY4" fmla="*/ 118830 h 1083624"/>
                <a:gd name="connsiteX5" fmla="*/ 2882594 w 2882594"/>
                <a:gd name="connsiteY5" fmla="*/ 964794 h 1083624"/>
                <a:gd name="connsiteX6" fmla="*/ 2763764 w 2882594"/>
                <a:gd name="connsiteY6" fmla="*/ 1083624 h 1083624"/>
                <a:gd name="connsiteX7" fmla="*/ 79586 w 2882594"/>
                <a:gd name="connsiteY7" fmla="*/ 1082754 h 1083624"/>
                <a:gd name="connsiteX0" fmla="*/ 44907 w 2847915"/>
                <a:gd name="connsiteY0" fmla="*/ 1082754 h 1083624"/>
                <a:gd name="connsiteX1" fmla="*/ 1168049 w 2847915"/>
                <a:gd name="connsiteY1" fmla="*/ 0 h 1083624"/>
                <a:gd name="connsiteX2" fmla="*/ 2729085 w 2847915"/>
                <a:gd name="connsiteY2" fmla="*/ 0 h 1083624"/>
                <a:gd name="connsiteX3" fmla="*/ 2847915 w 2847915"/>
                <a:gd name="connsiteY3" fmla="*/ 118830 h 1083624"/>
                <a:gd name="connsiteX4" fmla="*/ 2847915 w 2847915"/>
                <a:gd name="connsiteY4" fmla="*/ 964794 h 1083624"/>
                <a:gd name="connsiteX5" fmla="*/ 2729085 w 2847915"/>
                <a:gd name="connsiteY5" fmla="*/ 1083624 h 1083624"/>
                <a:gd name="connsiteX6" fmla="*/ 44907 w 2847915"/>
                <a:gd name="connsiteY6" fmla="*/ 1082754 h 108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915" h="1083624">
                  <a:moveTo>
                    <a:pt x="44907" y="1082754"/>
                  </a:moveTo>
                  <a:cubicBezTo>
                    <a:pt x="-215266" y="902150"/>
                    <a:pt x="720686" y="180459"/>
                    <a:pt x="1168049" y="0"/>
                  </a:cubicBezTo>
                  <a:lnTo>
                    <a:pt x="2729085" y="0"/>
                  </a:lnTo>
                  <a:cubicBezTo>
                    <a:pt x="2794713" y="0"/>
                    <a:pt x="2847915" y="53202"/>
                    <a:pt x="2847915" y="118830"/>
                  </a:cubicBezTo>
                  <a:lnTo>
                    <a:pt x="2847915" y="964794"/>
                  </a:lnTo>
                  <a:cubicBezTo>
                    <a:pt x="2847915" y="1030422"/>
                    <a:pt x="2794713" y="1083624"/>
                    <a:pt x="2729085" y="1083624"/>
                  </a:cubicBezTo>
                  <a:lnTo>
                    <a:pt x="44907" y="1082754"/>
                  </a:lnTo>
                  <a:close/>
                </a:path>
              </a:pathLst>
            </a:custGeom>
            <a:solidFill>
              <a:srgbClr val="439876"/>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3" name="矩形 12">
              <a:extLst>
                <a:ext uri="{FF2B5EF4-FFF2-40B4-BE49-F238E27FC236}">
                  <a16:creationId xmlns:a16="http://schemas.microsoft.com/office/drawing/2014/main" id="{BFF56F09-296C-4AB2-8AC7-7EBC01218477}"/>
                </a:ext>
              </a:extLst>
            </p:cNvPr>
            <p:cNvSpPr/>
            <p:nvPr/>
          </p:nvSpPr>
          <p:spPr>
            <a:xfrm>
              <a:off x="8595531" y="5640353"/>
              <a:ext cx="2156360" cy="76944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川北高等教育肇基</a:t>
              </a:r>
              <a:endParaRPr kumimoji="0" lang="en-US" altLang="zh-CN" sz="22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是为四川师大历史开篇</a:t>
              </a:r>
              <a:endParaRPr kumimoji="0" lang="zh-CN" altLang="en-US" sz="22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sp>
        <p:nvSpPr>
          <p:cNvPr id="25" name="矩形 24">
            <a:extLst>
              <a:ext uri="{FF2B5EF4-FFF2-40B4-BE49-F238E27FC236}">
                <a16:creationId xmlns:a16="http://schemas.microsoft.com/office/drawing/2014/main" id="{E141CB1C-4833-4A96-AF57-C92560B041D6}"/>
              </a:ext>
            </a:extLst>
          </p:cNvPr>
          <p:cNvSpPr/>
          <p:nvPr/>
        </p:nvSpPr>
        <p:spPr>
          <a:xfrm>
            <a:off x="6898194" y="3975709"/>
            <a:ext cx="385369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方正宋黑简体" panose="02010601030101010101" pitchFamily="2" charset="-122"/>
                <a:ea typeface="方正宋黑简体" panose="02010601030101010101" pitchFamily="2" charset="-122"/>
                <a:cs typeface="+mn-cs"/>
              </a:rPr>
              <a:t>国立东北大学旧址校门外赫然书写</a:t>
            </a:r>
            <a:endParaRPr kumimoji="0" lang="zh-CN" altLang="en-US" sz="1200" b="0" i="0" u="none" strike="noStrike" kern="1200" cap="none" spc="0" normalizeH="0" baseline="0" noProof="0" dirty="0">
              <a:ln>
                <a:noFill/>
              </a:ln>
              <a:solidFill>
                <a:prstClr val="black"/>
              </a:solidFill>
              <a:effectLst/>
              <a:uLnTx/>
              <a:uFillTx/>
              <a:latin typeface="方正宋黑简体" panose="02010601030101010101" pitchFamily="2" charset="-122"/>
              <a:ea typeface="方正宋黑简体" panose="02010601030101010101" pitchFamily="2" charset="-122"/>
              <a:cs typeface="+mn-cs"/>
            </a:endParaRPr>
          </a:p>
        </p:txBody>
      </p:sp>
      <p:grpSp>
        <p:nvGrpSpPr>
          <p:cNvPr id="17" name="PA-组合 16">
            <a:extLst>
              <a:ext uri="{FF2B5EF4-FFF2-40B4-BE49-F238E27FC236}">
                <a16:creationId xmlns:a16="http://schemas.microsoft.com/office/drawing/2014/main" id="{9BAD08C3-6D3F-4190-9450-2F3958E816DA}"/>
              </a:ext>
            </a:extLst>
          </p:cNvPr>
          <p:cNvGrpSpPr/>
          <p:nvPr>
            <p:custDataLst>
              <p:tags r:id="rId2"/>
            </p:custDataLst>
          </p:nvPr>
        </p:nvGrpSpPr>
        <p:grpSpPr>
          <a:xfrm>
            <a:off x="7029334" y="4210659"/>
            <a:ext cx="2143219" cy="769441"/>
            <a:chOff x="7121800" y="4193918"/>
            <a:chExt cx="2143219" cy="769441"/>
          </a:xfrm>
        </p:grpSpPr>
        <p:sp>
          <p:nvSpPr>
            <p:cNvPr id="27" name="PA-文本框 26">
              <a:extLst>
                <a:ext uri="{FF2B5EF4-FFF2-40B4-BE49-F238E27FC236}">
                  <a16:creationId xmlns:a16="http://schemas.microsoft.com/office/drawing/2014/main" id="{03F0B8ED-5C6A-4002-B873-2B6ED5E4B3DA}"/>
                </a:ext>
              </a:extLst>
            </p:cNvPr>
            <p:cNvSpPr txBox="1"/>
            <p:nvPr>
              <p:custDataLst>
                <p:tags r:id="rId4"/>
              </p:custDataLst>
            </p:nvPr>
          </p:nvSpPr>
          <p:spPr>
            <a:xfrm>
              <a:off x="7121800" y="4193918"/>
              <a:ext cx="74892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rPr>
                <a:t>抗</a:t>
              </a:r>
            </a:p>
          </p:txBody>
        </p:sp>
        <p:sp>
          <p:nvSpPr>
            <p:cNvPr id="28" name="PA-文本框 27">
              <a:extLst>
                <a:ext uri="{FF2B5EF4-FFF2-40B4-BE49-F238E27FC236}">
                  <a16:creationId xmlns:a16="http://schemas.microsoft.com/office/drawing/2014/main" id="{00E507F5-27C0-4925-947E-4AAE14B32957}"/>
                </a:ext>
              </a:extLst>
            </p:cNvPr>
            <p:cNvSpPr txBox="1"/>
            <p:nvPr>
              <p:custDataLst>
                <p:tags r:id="rId5"/>
              </p:custDataLst>
            </p:nvPr>
          </p:nvSpPr>
          <p:spPr>
            <a:xfrm>
              <a:off x="7586565" y="4193918"/>
              <a:ext cx="74892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rPr>
                <a:t>戰</a:t>
              </a:r>
            </a:p>
          </p:txBody>
        </p:sp>
        <p:sp>
          <p:nvSpPr>
            <p:cNvPr id="29" name="PA-文本框 28">
              <a:extLst>
                <a:ext uri="{FF2B5EF4-FFF2-40B4-BE49-F238E27FC236}">
                  <a16:creationId xmlns:a16="http://schemas.microsoft.com/office/drawing/2014/main" id="{D26A4202-382E-4159-A9E9-8208F6410569}"/>
                </a:ext>
              </a:extLst>
            </p:cNvPr>
            <p:cNvSpPr txBox="1"/>
            <p:nvPr>
              <p:custDataLst>
                <p:tags r:id="rId6"/>
              </p:custDataLst>
            </p:nvPr>
          </p:nvSpPr>
          <p:spPr>
            <a:xfrm>
              <a:off x="8051330" y="4193918"/>
              <a:ext cx="74892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rPr>
                <a:t>建</a:t>
              </a:r>
            </a:p>
          </p:txBody>
        </p:sp>
        <p:sp>
          <p:nvSpPr>
            <p:cNvPr id="30" name="PA-文本框 29">
              <a:extLst>
                <a:ext uri="{FF2B5EF4-FFF2-40B4-BE49-F238E27FC236}">
                  <a16:creationId xmlns:a16="http://schemas.microsoft.com/office/drawing/2014/main" id="{04551A10-51E5-4872-9182-539A8712FF92}"/>
                </a:ext>
              </a:extLst>
            </p:cNvPr>
            <p:cNvSpPr txBox="1"/>
            <p:nvPr>
              <p:custDataLst>
                <p:tags r:id="rId7"/>
              </p:custDataLst>
            </p:nvPr>
          </p:nvSpPr>
          <p:spPr>
            <a:xfrm>
              <a:off x="8516096" y="4193918"/>
              <a:ext cx="74892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rPr>
                <a:t>國</a:t>
              </a:r>
            </a:p>
          </p:txBody>
        </p:sp>
      </p:grpSp>
      <p:grpSp>
        <p:nvGrpSpPr>
          <p:cNvPr id="32" name="组合 31">
            <a:extLst>
              <a:ext uri="{FF2B5EF4-FFF2-40B4-BE49-F238E27FC236}">
                <a16:creationId xmlns:a16="http://schemas.microsoft.com/office/drawing/2014/main" id="{EF69E1B0-61D1-432D-B58D-3E8D3A3B7215}"/>
              </a:ext>
            </a:extLst>
          </p:cNvPr>
          <p:cNvGrpSpPr/>
          <p:nvPr/>
        </p:nvGrpSpPr>
        <p:grpSpPr>
          <a:xfrm>
            <a:off x="7423233" y="4722524"/>
            <a:ext cx="2143219" cy="769441"/>
            <a:chOff x="7121800" y="4193918"/>
            <a:chExt cx="2143219" cy="769441"/>
          </a:xfrm>
        </p:grpSpPr>
        <p:sp>
          <p:nvSpPr>
            <p:cNvPr id="33" name="文本框 32">
              <a:extLst>
                <a:ext uri="{FF2B5EF4-FFF2-40B4-BE49-F238E27FC236}">
                  <a16:creationId xmlns:a16="http://schemas.microsoft.com/office/drawing/2014/main" id="{71F621CB-8D72-4BE7-B367-8C8020876B2C}"/>
                </a:ext>
              </a:extLst>
            </p:cNvPr>
            <p:cNvSpPr txBox="1"/>
            <p:nvPr/>
          </p:nvSpPr>
          <p:spPr>
            <a:xfrm>
              <a:off x="7121800" y="4193918"/>
              <a:ext cx="74892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rPr>
                <a:t>複</a:t>
              </a:r>
            </a:p>
          </p:txBody>
        </p:sp>
        <p:sp>
          <p:nvSpPr>
            <p:cNvPr id="34" name="文本框 33">
              <a:extLst>
                <a:ext uri="{FF2B5EF4-FFF2-40B4-BE49-F238E27FC236}">
                  <a16:creationId xmlns:a16="http://schemas.microsoft.com/office/drawing/2014/main" id="{D6D76505-6227-4581-A578-A322C6DE89A2}"/>
                </a:ext>
              </a:extLst>
            </p:cNvPr>
            <p:cNvSpPr txBox="1"/>
            <p:nvPr/>
          </p:nvSpPr>
          <p:spPr>
            <a:xfrm>
              <a:off x="7586565" y="4193918"/>
              <a:ext cx="74892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rPr>
                <a:t>土</a:t>
              </a:r>
            </a:p>
          </p:txBody>
        </p:sp>
        <p:sp>
          <p:nvSpPr>
            <p:cNvPr id="35" name="文本框 34">
              <a:extLst>
                <a:ext uri="{FF2B5EF4-FFF2-40B4-BE49-F238E27FC236}">
                  <a16:creationId xmlns:a16="http://schemas.microsoft.com/office/drawing/2014/main" id="{B9521AC4-9CF8-4B02-A0CF-077835CCEDBF}"/>
                </a:ext>
              </a:extLst>
            </p:cNvPr>
            <p:cNvSpPr txBox="1"/>
            <p:nvPr/>
          </p:nvSpPr>
          <p:spPr>
            <a:xfrm>
              <a:off x="8051330" y="4193918"/>
              <a:ext cx="74892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rPr>
                <a:t>還</a:t>
              </a:r>
              <a:endParaRPr kumimoji="0" lang="zh-CN" altLang="en-US" sz="4400" b="0" i="0" u="none" strike="noStrike" kern="1200" cap="none" spc="0" normalizeH="0" baseline="0" noProof="0" dirty="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endParaRPr>
            </a:p>
          </p:txBody>
        </p:sp>
        <p:sp>
          <p:nvSpPr>
            <p:cNvPr id="36" name="文本框 35">
              <a:extLst>
                <a:ext uri="{FF2B5EF4-FFF2-40B4-BE49-F238E27FC236}">
                  <a16:creationId xmlns:a16="http://schemas.microsoft.com/office/drawing/2014/main" id="{0FF4CDCA-2860-4C78-B7F1-EF2B432F1D7F}"/>
                </a:ext>
              </a:extLst>
            </p:cNvPr>
            <p:cNvSpPr txBox="1"/>
            <p:nvPr/>
          </p:nvSpPr>
          <p:spPr>
            <a:xfrm>
              <a:off x="8516096" y="4193918"/>
              <a:ext cx="74892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rPr>
                <a:t>鄉</a:t>
              </a:r>
              <a:endParaRPr kumimoji="0" lang="zh-CN" altLang="en-US" sz="4400" b="0" i="0" u="none" strike="noStrike" kern="1200" cap="none" spc="0" normalizeH="0" baseline="0" noProof="0" dirty="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endParaRPr>
            </a:p>
          </p:txBody>
        </p:sp>
      </p:grpSp>
      <p:grpSp>
        <p:nvGrpSpPr>
          <p:cNvPr id="38" name="组合 37">
            <a:extLst>
              <a:ext uri="{FF2B5EF4-FFF2-40B4-BE49-F238E27FC236}">
                <a16:creationId xmlns:a16="http://schemas.microsoft.com/office/drawing/2014/main" id="{FCCE15F5-8D7C-4560-A084-9B5565F8DE96}"/>
              </a:ext>
            </a:extLst>
          </p:cNvPr>
          <p:cNvGrpSpPr/>
          <p:nvPr/>
        </p:nvGrpSpPr>
        <p:grpSpPr>
          <a:xfrm>
            <a:off x="3344627" y="2564605"/>
            <a:ext cx="4880858" cy="338554"/>
            <a:chOff x="3249143" y="2537660"/>
            <a:chExt cx="4880858" cy="338554"/>
          </a:xfrm>
        </p:grpSpPr>
        <p:sp>
          <p:nvSpPr>
            <p:cNvPr id="43" name="矩形 42">
              <a:extLst>
                <a:ext uri="{FF2B5EF4-FFF2-40B4-BE49-F238E27FC236}">
                  <a16:creationId xmlns:a16="http://schemas.microsoft.com/office/drawing/2014/main" id="{56FD7CCF-2605-4B60-96B3-C886AFDD96B9}"/>
                </a:ext>
              </a:extLst>
            </p:cNvPr>
            <p:cNvSpPr/>
            <p:nvPr/>
          </p:nvSpPr>
          <p:spPr>
            <a:xfrm>
              <a:off x="3249143" y="2537660"/>
              <a:ext cx="4838773" cy="338554"/>
            </a:xfrm>
            <a:prstGeom prst="rect">
              <a:avLst/>
            </a:prstGeom>
            <a:noFill/>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lumMod val="50000"/>
                    </a:prstClr>
                  </a:solidFill>
                  <a:effectLst/>
                  <a:uLnTx/>
                  <a:uFillTx/>
                  <a:latin typeface="方正兰亭纤黑简体" panose="02000000000000000000" pitchFamily="2" charset="-122"/>
                  <a:ea typeface="方正兰亭纤黑简体" panose="02000000000000000000" pitchFamily="2" charset="-122"/>
                  <a:cs typeface="+mn-cs"/>
                </a:rPr>
                <a:t>臧启芳校长提写东北大学三台办学概况的档案卷宗</a:t>
              </a:r>
            </a:p>
          </p:txBody>
        </p:sp>
        <p:grpSp>
          <p:nvGrpSpPr>
            <p:cNvPr id="37" name="组合 36">
              <a:extLst>
                <a:ext uri="{FF2B5EF4-FFF2-40B4-BE49-F238E27FC236}">
                  <a16:creationId xmlns:a16="http://schemas.microsoft.com/office/drawing/2014/main" id="{0714B5B3-6464-45B5-B1DB-5B541A1DAF29}"/>
                </a:ext>
              </a:extLst>
            </p:cNvPr>
            <p:cNvGrpSpPr/>
            <p:nvPr/>
          </p:nvGrpSpPr>
          <p:grpSpPr>
            <a:xfrm>
              <a:off x="8045830" y="2592498"/>
              <a:ext cx="84171" cy="228879"/>
              <a:chOff x="7859961" y="2533882"/>
              <a:chExt cx="59649" cy="162196"/>
            </a:xfrm>
          </p:grpSpPr>
          <p:sp>
            <p:nvSpPr>
              <p:cNvPr id="23" name="等腰三角形 22">
                <a:extLst>
                  <a:ext uri="{FF2B5EF4-FFF2-40B4-BE49-F238E27FC236}">
                    <a16:creationId xmlns:a16="http://schemas.microsoft.com/office/drawing/2014/main" id="{CAD93810-7A74-4074-885B-AB5B4DC9163F}"/>
                  </a:ext>
                </a:extLst>
              </p:cNvPr>
              <p:cNvSpPr/>
              <p:nvPr/>
            </p:nvSpPr>
            <p:spPr>
              <a:xfrm rot="5400000">
                <a:off x="7829217" y="2585157"/>
                <a:ext cx="121138" cy="59649"/>
              </a:xfrm>
              <a:prstGeom prst="triangle">
                <a:avLst/>
              </a:prstGeom>
              <a:solidFill>
                <a:srgbClr val="439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31" name="矩形: 圆角 30">
                <a:extLst>
                  <a:ext uri="{FF2B5EF4-FFF2-40B4-BE49-F238E27FC236}">
                    <a16:creationId xmlns:a16="http://schemas.microsoft.com/office/drawing/2014/main" id="{F973AFFE-65CE-4A04-B1DC-C2A57C550E3B}"/>
                  </a:ext>
                </a:extLst>
              </p:cNvPr>
              <p:cNvSpPr/>
              <p:nvPr/>
            </p:nvSpPr>
            <p:spPr>
              <a:xfrm>
                <a:off x="7859961" y="2533882"/>
                <a:ext cx="23461" cy="162196"/>
              </a:xfrm>
              <a:prstGeom prst="roundRect">
                <a:avLst>
                  <a:gd name="adj" fmla="val 50000"/>
                </a:avLst>
              </a:prstGeom>
              <a:solidFill>
                <a:srgbClr val="439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sp>
        <p:nvSpPr>
          <p:cNvPr id="48" name="PA-矩形 47">
            <a:extLst>
              <a:ext uri="{FF2B5EF4-FFF2-40B4-BE49-F238E27FC236}">
                <a16:creationId xmlns:a16="http://schemas.microsoft.com/office/drawing/2014/main" id="{CC83A96C-3EB9-41E6-9E22-1324AFEA3914}"/>
              </a:ext>
            </a:extLst>
          </p:cNvPr>
          <p:cNvSpPr/>
          <p:nvPr>
            <p:custDataLst>
              <p:tags r:id="rId3"/>
            </p:custDataLst>
          </p:nvPr>
        </p:nvSpPr>
        <p:spPr>
          <a:xfrm>
            <a:off x="2247585" y="1024138"/>
            <a:ext cx="5514516"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17C55"/>
                </a:solidFill>
                <a:effectLst/>
                <a:uLnTx/>
                <a:uFillTx/>
                <a:latin typeface="方正宋黑简体" panose="02010601030101010101" pitchFamily="2" charset="-122"/>
                <a:ea typeface="方正宋黑简体" panose="02010601030101010101" pitchFamily="2" charset="-122"/>
                <a:cs typeface="+mn-cs"/>
              </a:rPr>
              <a:t>几十年来，学校承继东北大学的历史渊源，立足四川，服务西部，面向全国，形成了爱国爱校、刻苦钻研、艰苦奋斗。开拓创新的优秀传统，成为鼓舞学校师生开拓进取的宝贵精神财富。</a:t>
            </a:r>
            <a:endParaRPr kumimoji="0" lang="zh-CN" altLang="en-US" sz="1200" b="0" i="0" u="none" strike="noStrike" kern="1200" cap="none" spc="0" normalizeH="0" baseline="0" noProof="0" dirty="0">
              <a:ln>
                <a:noFill/>
              </a:ln>
              <a:solidFill>
                <a:srgbClr val="217C55"/>
              </a:solidFill>
              <a:effectLst/>
              <a:uLnTx/>
              <a:uFillTx/>
              <a:latin typeface="方正宋黑简体" panose="02010601030101010101" pitchFamily="2" charset="-122"/>
              <a:ea typeface="方正宋黑简体" panose="02010601030101010101" pitchFamily="2" charset="-122"/>
              <a:cs typeface="+mn-cs"/>
            </a:endParaRPr>
          </a:p>
        </p:txBody>
      </p:sp>
      <p:sp>
        <p:nvSpPr>
          <p:cNvPr id="49" name="文本框 48">
            <a:extLst>
              <a:ext uri="{FF2B5EF4-FFF2-40B4-BE49-F238E27FC236}">
                <a16:creationId xmlns:a16="http://schemas.microsoft.com/office/drawing/2014/main" id="{F56C4041-90BE-47BA-BEB9-74C962EAE766}"/>
              </a:ext>
            </a:extLst>
          </p:cNvPr>
          <p:cNvSpPr txBox="1"/>
          <p:nvPr/>
        </p:nvSpPr>
        <p:spPr>
          <a:xfrm>
            <a:off x="-2408072" y="2744326"/>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砥砺向前弦歌不辍</a:t>
            </a:r>
          </a:p>
        </p:txBody>
      </p:sp>
      <p:pic>
        <p:nvPicPr>
          <p:cNvPr id="56" name="图片 55" descr="图片包含 建筑物, 户外, 照片, 道路&#10;&#10;描述已自动生成">
            <a:extLst>
              <a:ext uri="{FF2B5EF4-FFF2-40B4-BE49-F238E27FC236}">
                <a16:creationId xmlns:a16="http://schemas.microsoft.com/office/drawing/2014/main" id="{4345BAF4-EE39-453A-8992-5DEE5E5214E6}"/>
              </a:ext>
            </a:extLst>
          </p:cNvPr>
          <p:cNvPicPr>
            <a:picLocks noChangeAspect="1"/>
          </p:cNvPicPr>
          <p:nvPr/>
        </p:nvPicPr>
        <p:blipFill>
          <a:blip r:embed="rId10">
            <a:alphaModFix amt="50000"/>
            <a:extLst>
              <a:ext uri="{28A0092B-C50C-407E-A947-70E740481C1C}">
                <a14:useLocalDpi xmlns:a14="http://schemas.microsoft.com/office/drawing/2010/main" val="0"/>
              </a:ext>
            </a:extLst>
          </a:blip>
          <a:stretch>
            <a:fillRect/>
          </a:stretch>
        </p:blipFill>
        <p:spPr>
          <a:xfrm>
            <a:off x="318586" y="3629450"/>
            <a:ext cx="2660147" cy="1702494"/>
          </a:xfrm>
          <a:prstGeom prst="roundRect">
            <a:avLst>
              <a:gd name="adj" fmla="val 12604"/>
            </a:avLst>
          </a:prstGeom>
        </p:spPr>
      </p:pic>
      <p:sp>
        <p:nvSpPr>
          <p:cNvPr id="57" name="矩形 56">
            <a:extLst>
              <a:ext uri="{FF2B5EF4-FFF2-40B4-BE49-F238E27FC236}">
                <a16:creationId xmlns:a16="http://schemas.microsoft.com/office/drawing/2014/main" id="{5AEFE221-7E84-4EBC-8100-01C9C17254B0}"/>
              </a:ext>
            </a:extLst>
          </p:cNvPr>
          <p:cNvSpPr/>
          <p:nvPr/>
        </p:nvSpPr>
        <p:spPr>
          <a:xfrm>
            <a:off x="1836497" y="467091"/>
            <a:ext cx="974947" cy="144655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endParaRPr kumimoji="0" lang="zh-CN" altLang="en-US" sz="8800" b="0" i="0" u="none" strike="noStrike" kern="1200" cap="none" spc="0" normalizeH="0" baseline="0" noProof="0" dirty="0">
              <a:ln>
                <a:noFill/>
              </a:ln>
              <a:solidFill>
                <a:prstClr val="white"/>
              </a:solidFill>
              <a:effectLst/>
              <a:uLnTx/>
              <a:uFillTx/>
              <a:latin typeface="Heebo"/>
              <a:ea typeface="思源黑体 CN Normal"/>
              <a:cs typeface="+mn-cs"/>
            </a:endParaRPr>
          </a:p>
        </p:txBody>
      </p:sp>
      <p:sp>
        <p:nvSpPr>
          <p:cNvPr id="58" name="矩形 57">
            <a:extLst>
              <a:ext uri="{FF2B5EF4-FFF2-40B4-BE49-F238E27FC236}">
                <a16:creationId xmlns:a16="http://schemas.microsoft.com/office/drawing/2014/main" id="{582ACDC6-A43D-4570-8A20-2F8C62F90317}"/>
              </a:ext>
            </a:extLst>
          </p:cNvPr>
          <p:cNvSpPr/>
          <p:nvPr/>
        </p:nvSpPr>
        <p:spPr>
          <a:xfrm>
            <a:off x="7309709" y="1867792"/>
            <a:ext cx="974946" cy="1446550"/>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a:t>
            </a:r>
            <a:endParaRPr kumimoji="0" lang="zh-CN" altLang="en-US" sz="8800" b="0" i="0" u="none" strike="noStrike" kern="1200" cap="none" spc="0" normalizeH="0" baseline="0" noProof="0" dirty="0">
              <a:ln>
                <a:noFill/>
              </a:ln>
              <a:solidFill>
                <a:prstClr val="white"/>
              </a:solidFill>
              <a:effectLst/>
              <a:uLnTx/>
              <a:uFillTx/>
              <a:latin typeface="Heebo"/>
              <a:ea typeface="思源黑体 CN Normal"/>
              <a:cs typeface="+mn-cs"/>
            </a:endParaRPr>
          </a:p>
        </p:txBody>
      </p:sp>
      <p:pic>
        <p:nvPicPr>
          <p:cNvPr id="51" name="图片 50" descr="图片包含 墙壁, 室内, 文字&#10;&#10;描述已自动生成">
            <a:extLst>
              <a:ext uri="{FF2B5EF4-FFF2-40B4-BE49-F238E27FC236}">
                <a16:creationId xmlns:a16="http://schemas.microsoft.com/office/drawing/2014/main" id="{20A233A6-F61F-4A65-A356-B55E83FC23B3}"/>
              </a:ext>
            </a:extLst>
          </p:cNvPr>
          <p:cNvPicPr>
            <a:picLocks noChangeAspect="1"/>
          </p:cNvPicPr>
          <p:nvPr/>
        </p:nvPicPr>
        <p:blipFill rotWithShape="1">
          <a:blip r:embed="rId18">
            <a:alphaModFix amt="50000"/>
            <a:extLst>
              <a:ext uri="{BEBA8EAE-BF5A-486C-A8C5-ECC9F3942E4B}">
                <a14:imgProps xmlns:a14="http://schemas.microsoft.com/office/drawing/2010/main">
                  <a14:imgLayer r:embed="rId19">
                    <a14:imgEffect>
                      <a14:backgroundRemoval t="10671" b="78901" l="22049" r="84798">
                        <a14:foregroundMark x1="21563" y1="13541" x2="49057" y2="45392"/>
                        <a14:foregroundMark x1="49057" y1="45392" x2="72992" y2="77971"/>
                        <a14:foregroundMark x1="72992" y1="77971" x2="74016" y2="78901"/>
                        <a14:foregroundMark x1="41671" y1="77607" x2="32022" y2="75465"/>
                        <a14:foregroundMark x1="32022" y1="75465" x2="24313" y2="45069"/>
                        <a14:foregroundMark x1="24313" y1="45069" x2="27655" y2="21140"/>
                        <a14:foregroundMark x1="27655" y1="21140" x2="36819" y2="14875"/>
                        <a14:foregroundMark x1="36819" y1="14875" x2="76119" y2="18230"/>
                        <a14:foregroundMark x1="76119" y1="18230" x2="70782" y2="47211"/>
                        <a14:foregroundMark x1="22102" y1="15077" x2="24151" y2="27971"/>
                        <a14:foregroundMark x1="42210" y1="12005" x2="73423" y2="12005"/>
                        <a14:foregroundMark x1="48032" y1="12449" x2="57790" y2="12449"/>
                        <a14:foregroundMark x1="57790" y1="12449" x2="75148" y2="12247"/>
                        <a14:foregroundMark x1="74286" y1="12005" x2="69919" y2="11358"/>
                        <a14:foregroundMark x1="48949" y1="11601" x2="75741" y2="11601"/>
                        <a14:foregroundMark x1="75472" y1="56629" x2="75472" y2="63622"/>
                        <a14:foregroundMark x1="75472" y1="63622" x2="75472" y2="63622"/>
                        <a14:foregroundMark x1="75472" y1="75424" x2="78059" y2="48747"/>
                        <a14:foregroundMark x1="67871" y1="73242" x2="76927" y2="77607"/>
                        <a14:foregroundMark x1="76334" y1="52021" x2="77628" y2="36661"/>
                        <a14:foregroundMark x1="77628" y1="36661" x2="75903" y2="21423"/>
                        <a14:foregroundMark x1="75903" y1="21423" x2="71159" y2="14430"/>
                        <a14:foregroundMark x1="71159" y1="14430" x2="53315" y2="10711"/>
                        <a14:foregroundMark x1="76604" y1="17259" x2="76927" y2="26233"/>
                        <a14:foregroundMark x1="50404" y1="11156" x2="46900" y2="11156"/>
                        <a14:foregroundMark x1="40216" y1="12005" x2="30296" y2="11156"/>
                        <a14:foregroundMark x1="76604" y1="78698" x2="73693" y2="78698"/>
                        <a14:foregroundMark x1="76011" y1="66653" x2="73693" y2="73808"/>
                        <a14:foregroundMark x1="73693" y1="73808" x2="75795" y2="66694"/>
                        <a14:foregroundMark x1="75795" y1="66694" x2="75310" y2="41188"/>
                        <a14:foregroundMark x1="75310" y1="41188" x2="77790" y2="33711"/>
                        <a14:foregroundMark x1="77790" y1="33711" x2="84367" y2="57882"/>
                        <a14:foregroundMark x1="84367" y1="57882" x2="69057" y2="59660"/>
                        <a14:foregroundMark x1="67008" y1="62732" x2="84798" y2="72352"/>
                        <a14:foregroundMark x1="69919" y1="71463" x2="83019" y2="78901"/>
                        <a14:foregroundMark x1="74286" y1="14430" x2="77197" y2="12247"/>
                        <a14:foregroundMark x1="34933" y1="11358" x2="38706" y2="11156"/>
                        <a14:foregroundMark x1="27925" y1="11358" x2="27062" y2="11156"/>
                        <a14:foregroundMark x1="74016" y1="27122" x2="81402" y2="31811"/>
                        <a14:foregroundMark x1="81402" y1="31811" x2="78491" y2="39086"/>
                        <a14:foregroundMark x1="78491" y1="39086" x2="74879" y2="30598"/>
                        <a14:foregroundMark x1="74879" y1="30598" x2="75849" y2="22959"/>
                        <a14:foregroundMark x1="75849" y1="22959" x2="79838" y2="18351"/>
                        <a14:foregroundMark x1="73100" y1="17259" x2="81887" y2="21382"/>
                        <a14:foregroundMark x1="81887" y1="21382" x2="74555" y2="24252"/>
                        <a14:foregroundMark x1="73100" y1="25586" x2="79838" y2="27324"/>
                        <a14:foregroundMark x1="78976" y1="20331" x2="79245" y2="14430"/>
                        <a14:foregroundMark x1="76334" y1="14632" x2="79515" y2="15724"/>
                      </a14:backgroundRemoval>
                    </a14:imgEffect>
                  </a14:imgLayer>
                </a14:imgProps>
              </a:ext>
              <a:ext uri="{28A0092B-C50C-407E-A947-70E740481C1C}">
                <a14:useLocalDpi xmlns:a14="http://schemas.microsoft.com/office/drawing/2010/main" val="0"/>
              </a:ext>
            </a:extLst>
          </a:blip>
          <a:srcRect l="19620" t="12706" r="21327" b="21919"/>
          <a:stretch/>
        </p:blipFill>
        <p:spPr>
          <a:xfrm>
            <a:off x="10242118" y="2156359"/>
            <a:ext cx="1653479" cy="2440706"/>
          </a:xfrm>
          <a:prstGeom prst="roundRect">
            <a:avLst>
              <a:gd name="adj" fmla="val 23920"/>
            </a:avLst>
          </a:prstGeom>
        </p:spPr>
      </p:pic>
    </p:spTree>
    <p:custDataLst>
      <p:tags r:id="rId1"/>
    </p:custDataLst>
    <p:extLst>
      <p:ext uri="{BB962C8B-B14F-4D97-AF65-F5344CB8AC3E}">
        <p14:creationId xmlns:p14="http://schemas.microsoft.com/office/powerpoint/2010/main" val="3513977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17C55"/>
        </a:solidFill>
        <a:effectLst/>
      </p:bgPr>
    </p:bg>
    <p:spTree>
      <p:nvGrpSpPr>
        <p:cNvPr id="1" name=""/>
        <p:cNvGrpSpPr/>
        <p:nvPr/>
      </p:nvGrpSpPr>
      <p:grpSpPr>
        <a:xfrm>
          <a:off x="0" y="0"/>
          <a:ext cx="0" cy="0"/>
          <a:chOff x="0" y="0"/>
          <a:chExt cx="0" cy="0"/>
        </a:xfrm>
      </p:grpSpPr>
      <p:sp>
        <p:nvSpPr>
          <p:cNvPr id="89" name="矩形: 圆角 88">
            <a:extLst>
              <a:ext uri="{FF2B5EF4-FFF2-40B4-BE49-F238E27FC236}">
                <a16:creationId xmlns:a16="http://schemas.microsoft.com/office/drawing/2014/main" id="{5D872E2C-0375-4779-850B-2405000CB1BE}"/>
              </a:ext>
            </a:extLst>
          </p:cNvPr>
          <p:cNvSpPr/>
          <p:nvPr/>
        </p:nvSpPr>
        <p:spPr>
          <a:xfrm>
            <a:off x="1477714" y="5032266"/>
            <a:ext cx="11232446" cy="2078420"/>
          </a:xfrm>
          <a:prstGeom prst="roundRect">
            <a:avLst>
              <a:gd name="adj" fmla="val 8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74" name="矩形: 圆角 73">
            <a:extLst>
              <a:ext uri="{FF2B5EF4-FFF2-40B4-BE49-F238E27FC236}">
                <a16:creationId xmlns:a16="http://schemas.microsoft.com/office/drawing/2014/main" id="{F13081F0-C695-4C14-A1B9-FF123C95895E}"/>
              </a:ext>
            </a:extLst>
          </p:cNvPr>
          <p:cNvSpPr/>
          <p:nvPr/>
        </p:nvSpPr>
        <p:spPr>
          <a:xfrm>
            <a:off x="713607" y="192730"/>
            <a:ext cx="11187258" cy="1651065"/>
          </a:xfrm>
          <a:prstGeom prst="roundRect">
            <a:avLst>
              <a:gd name="adj" fmla="val 148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60" name="任意多边形: 形状 59">
            <a:extLst>
              <a:ext uri="{FF2B5EF4-FFF2-40B4-BE49-F238E27FC236}">
                <a16:creationId xmlns:a16="http://schemas.microsoft.com/office/drawing/2014/main" id="{47BBE4AF-37F7-4CCA-AE2F-36724B13E4A1}"/>
              </a:ext>
            </a:extLst>
          </p:cNvPr>
          <p:cNvSpPr/>
          <p:nvPr/>
        </p:nvSpPr>
        <p:spPr>
          <a:xfrm>
            <a:off x="-290575" y="-190323"/>
            <a:ext cx="3258772" cy="2334781"/>
          </a:xfrm>
          <a:custGeom>
            <a:avLst/>
            <a:gdLst>
              <a:gd name="connsiteX0" fmla="*/ 1535972 w 3047272"/>
              <a:gd name="connsiteY0" fmla="*/ 2076 h 2199176"/>
              <a:gd name="connsiteX1" fmla="*/ 1624872 w 3047272"/>
              <a:gd name="connsiteY1" fmla="*/ 116376 h 2199176"/>
              <a:gd name="connsiteX2" fmla="*/ 1650272 w 3047272"/>
              <a:gd name="connsiteY2" fmla="*/ 154476 h 2199176"/>
              <a:gd name="connsiteX3" fmla="*/ 1688372 w 3047272"/>
              <a:gd name="connsiteY3" fmla="*/ 167176 h 2199176"/>
              <a:gd name="connsiteX4" fmla="*/ 1764572 w 3047272"/>
              <a:gd name="connsiteY4" fmla="*/ 217976 h 2199176"/>
              <a:gd name="connsiteX5" fmla="*/ 1878872 w 3047272"/>
              <a:gd name="connsiteY5" fmla="*/ 268776 h 2199176"/>
              <a:gd name="connsiteX6" fmla="*/ 1904272 w 3047272"/>
              <a:gd name="connsiteY6" fmla="*/ 306876 h 2199176"/>
              <a:gd name="connsiteX7" fmla="*/ 1916972 w 3047272"/>
              <a:gd name="connsiteY7" fmla="*/ 344976 h 2199176"/>
              <a:gd name="connsiteX8" fmla="*/ 1929672 w 3047272"/>
              <a:gd name="connsiteY8" fmla="*/ 433876 h 2199176"/>
              <a:gd name="connsiteX9" fmla="*/ 1942372 w 3047272"/>
              <a:gd name="connsiteY9" fmla="*/ 586276 h 2199176"/>
              <a:gd name="connsiteX10" fmla="*/ 1993172 w 3047272"/>
              <a:gd name="connsiteY10" fmla="*/ 662476 h 2199176"/>
              <a:gd name="connsiteX11" fmla="*/ 2069372 w 3047272"/>
              <a:gd name="connsiteY11" fmla="*/ 713276 h 2199176"/>
              <a:gd name="connsiteX12" fmla="*/ 2107472 w 3047272"/>
              <a:gd name="connsiteY12" fmla="*/ 789476 h 2199176"/>
              <a:gd name="connsiteX13" fmla="*/ 2221772 w 3047272"/>
              <a:gd name="connsiteY13" fmla="*/ 852976 h 2199176"/>
              <a:gd name="connsiteX14" fmla="*/ 2450372 w 3047272"/>
              <a:gd name="connsiteY14" fmla="*/ 840276 h 2199176"/>
              <a:gd name="connsiteX15" fmla="*/ 2564672 w 3047272"/>
              <a:gd name="connsiteY15" fmla="*/ 802176 h 2199176"/>
              <a:gd name="connsiteX16" fmla="*/ 2869472 w 3047272"/>
              <a:gd name="connsiteY16" fmla="*/ 814876 h 2199176"/>
              <a:gd name="connsiteX17" fmla="*/ 2945672 w 3047272"/>
              <a:gd name="connsiteY17" fmla="*/ 865676 h 2199176"/>
              <a:gd name="connsiteX18" fmla="*/ 3021872 w 3047272"/>
              <a:gd name="connsiteY18" fmla="*/ 929176 h 2199176"/>
              <a:gd name="connsiteX19" fmla="*/ 3047272 w 3047272"/>
              <a:gd name="connsiteY19" fmla="*/ 979976 h 2199176"/>
              <a:gd name="connsiteX20" fmla="*/ 3021872 w 3047272"/>
              <a:gd name="connsiteY20" fmla="*/ 1106976 h 2199176"/>
              <a:gd name="connsiteX21" fmla="*/ 2996472 w 3047272"/>
              <a:gd name="connsiteY21" fmla="*/ 1157776 h 2199176"/>
              <a:gd name="connsiteX22" fmla="*/ 2983772 w 3047272"/>
              <a:gd name="connsiteY22" fmla="*/ 1195876 h 2199176"/>
              <a:gd name="connsiteX23" fmla="*/ 2920272 w 3047272"/>
              <a:gd name="connsiteY23" fmla="*/ 1284776 h 2199176"/>
              <a:gd name="connsiteX24" fmla="*/ 2907572 w 3047272"/>
              <a:gd name="connsiteY24" fmla="*/ 1335576 h 2199176"/>
              <a:gd name="connsiteX25" fmla="*/ 2894872 w 3047272"/>
              <a:gd name="connsiteY25" fmla="*/ 1373676 h 2199176"/>
              <a:gd name="connsiteX26" fmla="*/ 2920272 w 3047272"/>
              <a:gd name="connsiteY26" fmla="*/ 1500676 h 2199176"/>
              <a:gd name="connsiteX27" fmla="*/ 2882172 w 3047272"/>
              <a:gd name="connsiteY27" fmla="*/ 1640376 h 2199176"/>
              <a:gd name="connsiteX28" fmla="*/ 2856772 w 3047272"/>
              <a:gd name="connsiteY28" fmla="*/ 1678476 h 2199176"/>
              <a:gd name="connsiteX29" fmla="*/ 2869472 w 3047272"/>
              <a:gd name="connsiteY29" fmla="*/ 1843576 h 2199176"/>
              <a:gd name="connsiteX30" fmla="*/ 2856772 w 3047272"/>
              <a:gd name="connsiteY30" fmla="*/ 2034076 h 2199176"/>
              <a:gd name="connsiteX31" fmla="*/ 2793272 w 3047272"/>
              <a:gd name="connsiteY31" fmla="*/ 2097576 h 2199176"/>
              <a:gd name="connsiteX32" fmla="*/ 2755172 w 3047272"/>
              <a:gd name="connsiteY32" fmla="*/ 2135676 h 2199176"/>
              <a:gd name="connsiteX33" fmla="*/ 2729772 w 3047272"/>
              <a:gd name="connsiteY33" fmla="*/ 2173776 h 2199176"/>
              <a:gd name="connsiteX34" fmla="*/ 2653572 w 3047272"/>
              <a:gd name="connsiteY34" fmla="*/ 2186476 h 2199176"/>
              <a:gd name="connsiteX35" fmla="*/ 2463072 w 3047272"/>
              <a:gd name="connsiteY35" fmla="*/ 2199176 h 2199176"/>
              <a:gd name="connsiteX36" fmla="*/ 2170972 w 3047272"/>
              <a:gd name="connsiteY36" fmla="*/ 2186476 h 2199176"/>
              <a:gd name="connsiteX37" fmla="*/ 2132872 w 3047272"/>
              <a:gd name="connsiteY37" fmla="*/ 2173776 h 2199176"/>
              <a:gd name="connsiteX38" fmla="*/ 2120172 w 3047272"/>
              <a:gd name="connsiteY38" fmla="*/ 2135676 h 2199176"/>
              <a:gd name="connsiteX39" fmla="*/ 2069372 w 3047272"/>
              <a:gd name="connsiteY39" fmla="*/ 2059476 h 2199176"/>
              <a:gd name="connsiteX40" fmla="*/ 2043972 w 3047272"/>
              <a:gd name="connsiteY40" fmla="*/ 2021376 h 2199176"/>
              <a:gd name="connsiteX41" fmla="*/ 2018572 w 3047272"/>
              <a:gd name="connsiteY41" fmla="*/ 1983276 h 2199176"/>
              <a:gd name="connsiteX42" fmla="*/ 1955072 w 3047272"/>
              <a:gd name="connsiteY42" fmla="*/ 1856276 h 2199176"/>
              <a:gd name="connsiteX43" fmla="*/ 1929672 w 3047272"/>
              <a:gd name="connsiteY43" fmla="*/ 1818176 h 2199176"/>
              <a:gd name="connsiteX44" fmla="*/ 1904272 w 3047272"/>
              <a:gd name="connsiteY44" fmla="*/ 1780076 h 2199176"/>
              <a:gd name="connsiteX45" fmla="*/ 1866172 w 3047272"/>
              <a:gd name="connsiteY45" fmla="*/ 1754676 h 2199176"/>
              <a:gd name="connsiteX46" fmla="*/ 1789972 w 3047272"/>
              <a:gd name="connsiteY46" fmla="*/ 1691176 h 2199176"/>
              <a:gd name="connsiteX47" fmla="*/ 1713772 w 3047272"/>
              <a:gd name="connsiteY47" fmla="*/ 1640376 h 2199176"/>
              <a:gd name="connsiteX48" fmla="*/ 1675672 w 3047272"/>
              <a:gd name="connsiteY48" fmla="*/ 1602276 h 2199176"/>
              <a:gd name="connsiteX49" fmla="*/ 1510572 w 3047272"/>
              <a:gd name="connsiteY49" fmla="*/ 1564176 h 2199176"/>
              <a:gd name="connsiteX50" fmla="*/ 1459772 w 3047272"/>
              <a:gd name="connsiteY50" fmla="*/ 1551476 h 2199176"/>
              <a:gd name="connsiteX51" fmla="*/ 1383572 w 3047272"/>
              <a:gd name="connsiteY51" fmla="*/ 1564176 h 2199176"/>
              <a:gd name="connsiteX52" fmla="*/ 1332772 w 3047272"/>
              <a:gd name="connsiteY52" fmla="*/ 1576876 h 2199176"/>
              <a:gd name="connsiteX53" fmla="*/ 1066072 w 3047272"/>
              <a:gd name="connsiteY53" fmla="*/ 1564176 h 2199176"/>
              <a:gd name="connsiteX54" fmla="*/ 951772 w 3047272"/>
              <a:gd name="connsiteY54" fmla="*/ 1538776 h 2199176"/>
              <a:gd name="connsiteX55" fmla="*/ 913672 w 3047272"/>
              <a:gd name="connsiteY55" fmla="*/ 1526076 h 2199176"/>
              <a:gd name="connsiteX56" fmla="*/ 812072 w 3047272"/>
              <a:gd name="connsiteY56" fmla="*/ 1513376 h 2199176"/>
              <a:gd name="connsiteX57" fmla="*/ 685072 w 3047272"/>
              <a:gd name="connsiteY57" fmla="*/ 1475276 h 2199176"/>
              <a:gd name="connsiteX58" fmla="*/ 608872 w 3047272"/>
              <a:gd name="connsiteY58" fmla="*/ 1411776 h 2199176"/>
              <a:gd name="connsiteX59" fmla="*/ 507272 w 3047272"/>
              <a:gd name="connsiteY59" fmla="*/ 1322876 h 2199176"/>
              <a:gd name="connsiteX60" fmla="*/ 354872 w 3047272"/>
              <a:gd name="connsiteY60" fmla="*/ 1310176 h 2199176"/>
              <a:gd name="connsiteX61" fmla="*/ 215172 w 3047272"/>
              <a:gd name="connsiteY61" fmla="*/ 1259376 h 2199176"/>
              <a:gd name="connsiteX62" fmla="*/ 113572 w 3047272"/>
              <a:gd name="connsiteY62" fmla="*/ 1221276 h 2199176"/>
              <a:gd name="connsiteX63" fmla="*/ 37372 w 3047272"/>
              <a:gd name="connsiteY63" fmla="*/ 1170476 h 2199176"/>
              <a:gd name="connsiteX64" fmla="*/ 37372 w 3047272"/>
              <a:gd name="connsiteY64" fmla="*/ 967276 h 2199176"/>
              <a:gd name="connsiteX65" fmla="*/ 75472 w 3047272"/>
              <a:gd name="connsiteY65" fmla="*/ 941876 h 2199176"/>
              <a:gd name="connsiteX66" fmla="*/ 88172 w 3047272"/>
              <a:gd name="connsiteY66" fmla="*/ 903776 h 2199176"/>
              <a:gd name="connsiteX67" fmla="*/ 126272 w 3047272"/>
              <a:gd name="connsiteY67" fmla="*/ 865676 h 2199176"/>
              <a:gd name="connsiteX68" fmla="*/ 164372 w 3047272"/>
              <a:gd name="connsiteY68" fmla="*/ 814876 h 2199176"/>
              <a:gd name="connsiteX69" fmla="*/ 240572 w 3047272"/>
              <a:gd name="connsiteY69" fmla="*/ 687876 h 2199176"/>
              <a:gd name="connsiteX70" fmla="*/ 253272 w 3047272"/>
              <a:gd name="connsiteY70" fmla="*/ 649776 h 2199176"/>
              <a:gd name="connsiteX71" fmla="*/ 316772 w 3047272"/>
              <a:gd name="connsiteY71" fmla="*/ 522776 h 2199176"/>
              <a:gd name="connsiteX72" fmla="*/ 380272 w 3047272"/>
              <a:gd name="connsiteY72" fmla="*/ 383076 h 2199176"/>
              <a:gd name="connsiteX73" fmla="*/ 392972 w 3047272"/>
              <a:gd name="connsiteY73" fmla="*/ 344976 h 2199176"/>
              <a:gd name="connsiteX74" fmla="*/ 443772 w 3047272"/>
              <a:gd name="connsiteY74" fmla="*/ 332276 h 2199176"/>
              <a:gd name="connsiteX75" fmla="*/ 481872 w 3047272"/>
              <a:gd name="connsiteY75" fmla="*/ 319576 h 2199176"/>
              <a:gd name="connsiteX76" fmla="*/ 989872 w 3047272"/>
              <a:gd name="connsiteY76" fmla="*/ 306876 h 2199176"/>
              <a:gd name="connsiteX77" fmla="*/ 1040672 w 3047272"/>
              <a:gd name="connsiteY77" fmla="*/ 294176 h 2199176"/>
              <a:gd name="connsiteX78" fmla="*/ 1053372 w 3047272"/>
              <a:gd name="connsiteY78" fmla="*/ 256076 h 2199176"/>
              <a:gd name="connsiteX79" fmla="*/ 1129572 w 3047272"/>
              <a:gd name="connsiteY79" fmla="*/ 205276 h 2199176"/>
              <a:gd name="connsiteX80" fmla="*/ 1218472 w 3047272"/>
              <a:gd name="connsiteY80" fmla="*/ 90976 h 2199176"/>
              <a:gd name="connsiteX81" fmla="*/ 1256572 w 3047272"/>
              <a:gd name="connsiteY81" fmla="*/ 65576 h 2199176"/>
              <a:gd name="connsiteX82" fmla="*/ 1497872 w 3047272"/>
              <a:gd name="connsiteY82" fmla="*/ 40176 h 2199176"/>
              <a:gd name="connsiteX83" fmla="*/ 1535972 w 3047272"/>
              <a:gd name="connsiteY83" fmla="*/ 2076 h 2199176"/>
              <a:gd name="connsiteX0" fmla="*/ 1520386 w 3047272"/>
              <a:gd name="connsiteY0" fmla="*/ 393 h 2446874"/>
              <a:gd name="connsiteX1" fmla="*/ 1624872 w 3047272"/>
              <a:gd name="connsiteY1" fmla="*/ 364074 h 2446874"/>
              <a:gd name="connsiteX2" fmla="*/ 1650272 w 3047272"/>
              <a:gd name="connsiteY2" fmla="*/ 402174 h 2446874"/>
              <a:gd name="connsiteX3" fmla="*/ 1688372 w 3047272"/>
              <a:gd name="connsiteY3" fmla="*/ 414874 h 2446874"/>
              <a:gd name="connsiteX4" fmla="*/ 1764572 w 3047272"/>
              <a:gd name="connsiteY4" fmla="*/ 465674 h 2446874"/>
              <a:gd name="connsiteX5" fmla="*/ 1878872 w 3047272"/>
              <a:gd name="connsiteY5" fmla="*/ 516474 h 2446874"/>
              <a:gd name="connsiteX6" fmla="*/ 1904272 w 3047272"/>
              <a:gd name="connsiteY6" fmla="*/ 554574 h 2446874"/>
              <a:gd name="connsiteX7" fmla="*/ 1916972 w 3047272"/>
              <a:gd name="connsiteY7" fmla="*/ 592674 h 2446874"/>
              <a:gd name="connsiteX8" fmla="*/ 1929672 w 3047272"/>
              <a:gd name="connsiteY8" fmla="*/ 681574 h 2446874"/>
              <a:gd name="connsiteX9" fmla="*/ 1942372 w 3047272"/>
              <a:gd name="connsiteY9" fmla="*/ 833974 h 2446874"/>
              <a:gd name="connsiteX10" fmla="*/ 1993172 w 3047272"/>
              <a:gd name="connsiteY10" fmla="*/ 910174 h 2446874"/>
              <a:gd name="connsiteX11" fmla="*/ 2069372 w 3047272"/>
              <a:gd name="connsiteY11" fmla="*/ 960974 h 2446874"/>
              <a:gd name="connsiteX12" fmla="*/ 2107472 w 3047272"/>
              <a:gd name="connsiteY12" fmla="*/ 1037174 h 2446874"/>
              <a:gd name="connsiteX13" fmla="*/ 2221772 w 3047272"/>
              <a:gd name="connsiteY13" fmla="*/ 1100674 h 2446874"/>
              <a:gd name="connsiteX14" fmla="*/ 2450372 w 3047272"/>
              <a:gd name="connsiteY14" fmla="*/ 1087974 h 2446874"/>
              <a:gd name="connsiteX15" fmla="*/ 2564672 w 3047272"/>
              <a:gd name="connsiteY15" fmla="*/ 1049874 h 2446874"/>
              <a:gd name="connsiteX16" fmla="*/ 2869472 w 3047272"/>
              <a:gd name="connsiteY16" fmla="*/ 1062574 h 2446874"/>
              <a:gd name="connsiteX17" fmla="*/ 2945672 w 3047272"/>
              <a:gd name="connsiteY17" fmla="*/ 1113374 h 2446874"/>
              <a:gd name="connsiteX18" fmla="*/ 3021872 w 3047272"/>
              <a:gd name="connsiteY18" fmla="*/ 1176874 h 2446874"/>
              <a:gd name="connsiteX19" fmla="*/ 3047272 w 3047272"/>
              <a:gd name="connsiteY19" fmla="*/ 1227674 h 2446874"/>
              <a:gd name="connsiteX20" fmla="*/ 3021872 w 3047272"/>
              <a:gd name="connsiteY20" fmla="*/ 1354674 h 2446874"/>
              <a:gd name="connsiteX21" fmla="*/ 2996472 w 3047272"/>
              <a:gd name="connsiteY21" fmla="*/ 1405474 h 2446874"/>
              <a:gd name="connsiteX22" fmla="*/ 2983772 w 3047272"/>
              <a:gd name="connsiteY22" fmla="*/ 1443574 h 2446874"/>
              <a:gd name="connsiteX23" fmla="*/ 2920272 w 3047272"/>
              <a:gd name="connsiteY23" fmla="*/ 1532474 h 2446874"/>
              <a:gd name="connsiteX24" fmla="*/ 2907572 w 3047272"/>
              <a:gd name="connsiteY24" fmla="*/ 1583274 h 2446874"/>
              <a:gd name="connsiteX25" fmla="*/ 2894872 w 3047272"/>
              <a:gd name="connsiteY25" fmla="*/ 1621374 h 2446874"/>
              <a:gd name="connsiteX26" fmla="*/ 2920272 w 3047272"/>
              <a:gd name="connsiteY26" fmla="*/ 1748374 h 2446874"/>
              <a:gd name="connsiteX27" fmla="*/ 2882172 w 3047272"/>
              <a:gd name="connsiteY27" fmla="*/ 1888074 h 2446874"/>
              <a:gd name="connsiteX28" fmla="*/ 2856772 w 3047272"/>
              <a:gd name="connsiteY28" fmla="*/ 1926174 h 2446874"/>
              <a:gd name="connsiteX29" fmla="*/ 2869472 w 3047272"/>
              <a:gd name="connsiteY29" fmla="*/ 2091274 h 2446874"/>
              <a:gd name="connsiteX30" fmla="*/ 2856772 w 3047272"/>
              <a:gd name="connsiteY30" fmla="*/ 2281774 h 2446874"/>
              <a:gd name="connsiteX31" fmla="*/ 2793272 w 3047272"/>
              <a:gd name="connsiteY31" fmla="*/ 2345274 h 2446874"/>
              <a:gd name="connsiteX32" fmla="*/ 2755172 w 3047272"/>
              <a:gd name="connsiteY32" fmla="*/ 2383374 h 2446874"/>
              <a:gd name="connsiteX33" fmla="*/ 2729772 w 3047272"/>
              <a:gd name="connsiteY33" fmla="*/ 2421474 h 2446874"/>
              <a:gd name="connsiteX34" fmla="*/ 2653572 w 3047272"/>
              <a:gd name="connsiteY34" fmla="*/ 2434174 h 2446874"/>
              <a:gd name="connsiteX35" fmla="*/ 2463072 w 3047272"/>
              <a:gd name="connsiteY35" fmla="*/ 2446874 h 2446874"/>
              <a:gd name="connsiteX36" fmla="*/ 2170972 w 3047272"/>
              <a:gd name="connsiteY36" fmla="*/ 2434174 h 2446874"/>
              <a:gd name="connsiteX37" fmla="*/ 2132872 w 3047272"/>
              <a:gd name="connsiteY37" fmla="*/ 2421474 h 2446874"/>
              <a:gd name="connsiteX38" fmla="*/ 2120172 w 3047272"/>
              <a:gd name="connsiteY38" fmla="*/ 2383374 h 2446874"/>
              <a:gd name="connsiteX39" fmla="*/ 2069372 w 3047272"/>
              <a:gd name="connsiteY39" fmla="*/ 2307174 h 2446874"/>
              <a:gd name="connsiteX40" fmla="*/ 2043972 w 3047272"/>
              <a:gd name="connsiteY40" fmla="*/ 2269074 h 2446874"/>
              <a:gd name="connsiteX41" fmla="*/ 2018572 w 3047272"/>
              <a:gd name="connsiteY41" fmla="*/ 2230974 h 2446874"/>
              <a:gd name="connsiteX42" fmla="*/ 1955072 w 3047272"/>
              <a:gd name="connsiteY42" fmla="*/ 2103974 h 2446874"/>
              <a:gd name="connsiteX43" fmla="*/ 1929672 w 3047272"/>
              <a:gd name="connsiteY43" fmla="*/ 2065874 h 2446874"/>
              <a:gd name="connsiteX44" fmla="*/ 1904272 w 3047272"/>
              <a:gd name="connsiteY44" fmla="*/ 2027774 h 2446874"/>
              <a:gd name="connsiteX45" fmla="*/ 1866172 w 3047272"/>
              <a:gd name="connsiteY45" fmla="*/ 2002374 h 2446874"/>
              <a:gd name="connsiteX46" fmla="*/ 1789972 w 3047272"/>
              <a:gd name="connsiteY46" fmla="*/ 1938874 h 2446874"/>
              <a:gd name="connsiteX47" fmla="*/ 1713772 w 3047272"/>
              <a:gd name="connsiteY47" fmla="*/ 1888074 h 2446874"/>
              <a:gd name="connsiteX48" fmla="*/ 1675672 w 3047272"/>
              <a:gd name="connsiteY48" fmla="*/ 1849974 h 2446874"/>
              <a:gd name="connsiteX49" fmla="*/ 1510572 w 3047272"/>
              <a:gd name="connsiteY49" fmla="*/ 1811874 h 2446874"/>
              <a:gd name="connsiteX50" fmla="*/ 1459772 w 3047272"/>
              <a:gd name="connsiteY50" fmla="*/ 1799174 h 2446874"/>
              <a:gd name="connsiteX51" fmla="*/ 1383572 w 3047272"/>
              <a:gd name="connsiteY51" fmla="*/ 1811874 h 2446874"/>
              <a:gd name="connsiteX52" fmla="*/ 1332772 w 3047272"/>
              <a:gd name="connsiteY52" fmla="*/ 1824574 h 2446874"/>
              <a:gd name="connsiteX53" fmla="*/ 1066072 w 3047272"/>
              <a:gd name="connsiteY53" fmla="*/ 1811874 h 2446874"/>
              <a:gd name="connsiteX54" fmla="*/ 951772 w 3047272"/>
              <a:gd name="connsiteY54" fmla="*/ 1786474 h 2446874"/>
              <a:gd name="connsiteX55" fmla="*/ 913672 w 3047272"/>
              <a:gd name="connsiteY55" fmla="*/ 1773774 h 2446874"/>
              <a:gd name="connsiteX56" fmla="*/ 812072 w 3047272"/>
              <a:gd name="connsiteY56" fmla="*/ 1761074 h 2446874"/>
              <a:gd name="connsiteX57" fmla="*/ 685072 w 3047272"/>
              <a:gd name="connsiteY57" fmla="*/ 1722974 h 2446874"/>
              <a:gd name="connsiteX58" fmla="*/ 608872 w 3047272"/>
              <a:gd name="connsiteY58" fmla="*/ 1659474 h 2446874"/>
              <a:gd name="connsiteX59" fmla="*/ 507272 w 3047272"/>
              <a:gd name="connsiteY59" fmla="*/ 1570574 h 2446874"/>
              <a:gd name="connsiteX60" fmla="*/ 354872 w 3047272"/>
              <a:gd name="connsiteY60" fmla="*/ 1557874 h 2446874"/>
              <a:gd name="connsiteX61" fmla="*/ 215172 w 3047272"/>
              <a:gd name="connsiteY61" fmla="*/ 1507074 h 2446874"/>
              <a:gd name="connsiteX62" fmla="*/ 113572 w 3047272"/>
              <a:gd name="connsiteY62" fmla="*/ 1468974 h 2446874"/>
              <a:gd name="connsiteX63" fmla="*/ 37372 w 3047272"/>
              <a:gd name="connsiteY63" fmla="*/ 1418174 h 2446874"/>
              <a:gd name="connsiteX64" fmla="*/ 37372 w 3047272"/>
              <a:gd name="connsiteY64" fmla="*/ 1214974 h 2446874"/>
              <a:gd name="connsiteX65" fmla="*/ 75472 w 3047272"/>
              <a:gd name="connsiteY65" fmla="*/ 1189574 h 2446874"/>
              <a:gd name="connsiteX66" fmla="*/ 88172 w 3047272"/>
              <a:gd name="connsiteY66" fmla="*/ 1151474 h 2446874"/>
              <a:gd name="connsiteX67" fmla="*/ 126272 w 3047272"/>
              <a:gd name="connsiteY67" fmla="*/ 1113374 h 2446874"/>
              <a:gd name="connsiteX68" fmla="*/ 164372 w 3047272"/>
              <a:gd name="connsiteY68" fmla="*/ 1062574 h 2446874"/>
              <a:gd name="connsiteX69" fmla="*/ 240572 w 3047272"/>
              <a:gd name="connsiteY69" fmla="*/ 935574 h 2446874"/>
              <a:gd name="connsiteX70" fmla="*/ 253272 w 3047272"/>
              <a:gd name="connsiteY70" fmla="*/ 897474 h 2446874"/>
              <a:gd name="connsiteX71" fmla="*/ 316772 w 3047272"/>
              <a:gd name="connsiteY71" fmla="*/ 770474 h 2446874"/>
              <a:gd name="connsiteX72" fmla="*/ 380272 w 3047272"/>
              <a:gd name="connsiteY72" fmla="*/ 630774 h 2446874"/>
              <a:gd name="connsiteX73" fmla="*/ 392972 w 3047272"/>
              <a:gd name="connsiteY73" fmla="*/ 592674 h 2446874"/>
              <a:gd name="connsiteX74" fmla="*/ 443772 w 3047272"/>
              <a:gd name="connsiteY74" fmla="*/ 579974 h 2446874"/>
              <a:gd name="connsiteX75" fmla="*/ 481872 w 3047272"/>
              <a:gd name="connsiteY75" fmla="*/ 567274 h 2446874"/>
              <a:gd name="connsiteX76" fmla="*/ 989872 w 3047272"/>
              <a:gd name="connsiteY76" fmla="*/ 554574 h 2446874"/>
              <a:gd name="connsiteX77" fmla="*/ 1040672 w 3047272"/>
              <a:gd name="connsiteY77" fmla="*/ 541874 h 2446874"/>
              <a:gd name="connsiteX78" fmla="*/ 1053372 w 3047272"/>
              <a:gd name="connsiteY78" fmla="*/ 503774 h 2446874"/>
              <a:gd name="connsiteX79" fmla="*/ 1129572 w 3047272"/>
              <a:gd name="connsiteY79" fmla="*/ 452974 h 2446874"/>
              <a:gd name="connsiteX80" fmla="*/ 1218472 w 3047272"/>
              <a:gd name="connsiteY80" fmla="*/ 338674 h 2446874"/>
              <a:gd name="connsiteX81" fmla="*/ 1256572 w 3047272"/>
              <a:gd name="connsiteY81" fmla="*/ 313274 h 2446874"/>
              <a:gd name="connsiteX82" fmla="*/ 1497872 w 3047272"/>
              <a:gd name="connsiteY82" fmla="*/ 287874 h 2446874"/>
              <a:gd name="connsiteX83" fmla="*/ 1520386 w 3047272"/>
              <a:gd name="connsiteY83" fmla="*/ 393 h 2446874"/>
              <a:gd name="connsiteX0" fmla="*/ 1520386 w 3047272"/>
              <a:gd name="connsiteY0" fmla="*/ 393 h 2446874"/>
              <a:gd name="connsiteX1" fmla="*/ 1624872 w 3047272"/>
              <a:gd name="connsiteY1" fmla="*/ 364074 h 2446874"/>
              <a:gd name="connsiteX2" fmla="*/ 1650272 w 3047272"/>
              <a:gd name="connsiteY2" fmla="*/ 402174 h 2446874"/>
              <a:gd name="connsiteX3" fmla="*/ 1688372 w 3047272"/>
              <a:gd name="connsiteY3" fmla="*/ 414874 h 2446874"/>
              <a:gd name="connsiteX4" fmla="*/ 1764572 w 3047272"/>
              <a:gd name="connsiteY4" fmla="*/ 465674 h 2446874"/>
              <a:gd name="connsiteX5" fmla="*/ 1878872 w 3047272"/>
              <a:gd name="connsiteY5" fmla="*/ 516474 h 2446874"/>
              <a:gd name="connsiteX6" fmla="*/ 1904272 w 3047272"/>
              <a:gd name="connsiteY6" fmla="*/ 554574 h 2446874"/>
              <a:gd name="connsiteX7" fmla="*/ 1916972 w 3047272"/>
              <a:gd name="connsiteY7" fmla="*/ 592674 h 2446874"/>
              <a:gd name="connsiteX8" fmla="*/ 1929672 w 3047272"/>
              <a:gd name="connsiteY8" fmla="*/ 681574 h 2446874"/>
              <a:gd name="connsiteX9" fmla="*/ 1942372 w 3047272"/>
              <a:gd name="connsiteY9" fmla="*/ 833974 h 2446874"/>
              <a:gd name="connsiteX10" fmla="*/ 1993172 w 3047272"/>
              <a:gd name="connsiteY10" fmla="*/ 910174 h 2446874"/>
              <a:gd name="connsiteX11" fmla="*/ 2069372 w 3047272"/>
              <a:gd name="connsiteY11" fmla="*/ 960974 h 2446874"/>
              <a:gd name="connsiteX12" fmla="*/ 2107472 w 3047272"/>
              <a:gd name="connsiteY12" fmla="*/ 1037174 h 2446874"/>
              <a:gd name="connsiteX13" fmla="*/ 2221772 w 3047272"/>
              <a:gd name="connsiteY13" fmla="*/ 1100674 h 2446874"/>
              <a:gd name="connsiteX14" fmla="*/ 2450372 w 3047272"/>
              <a:gd name="connsiteY14" fmla="*/ 1087974 h 2446874"/>
              <a:gd name="connsiteX15" fmla="*/ 2564672 w 3047272"/>
              <a:gd name="connsiteY15" fmla="*/ 1049874 h 2446874"/>
              <a:gd name="connsiteX16" fmla="*/ 2869472 w 3047272"/>
              <a:gd name="connsiteY16" fmla="*/ 1062574 h 2446874"/>
              <a:gd name="connsiteX17" fmla="*/ 2945672 w 3047272"/>
              <a:gd name="connsiteY17" fmla="*/ 1113374 h 2446874"/>
              <a:gd name="connsiteX18" fmla="*/ 3021872 w 3047272"/>
              <a:gd name="connsiteY18" fmla="*/ 1176874 h 2446874"/>
              <a:gd name="connsiteX19" fmla="*/ 3047272 w 3047272"/>
              <a:gd name="connsiteY19" fmla="*/ 1227674 h 2446874"/>
              <a:gd name="connsiteX20" fmla="*/ 3021872 w 3047272"/>
              <a:gd name="connsiteY20" fmla="*/ 1354674 h 2446874"/>
              <a:gd name="connsiteX21" fmla="*/ 2996472 w 3047272"/>
              <a:gd name="connsiteY21" fmla="*/ 1405474 h 2446874"/>
              <a:gd name="connsiteX22" fmla="*/ 2983772 w 3047272"/>
              <a:gd name="connsiteY22" fmla="*/ 1443574 h 2446874"/>
              <a:gd name="connsiteX23" fmla="*/ 2920272 w 3047272"/>
              <a:gd name="connsiteY23" fmla="*/ 1532474 h 2446874"/>
              <a:gd name="connsiteX24" fmla="*/ 2907572 w 3047272"/>
              <a:gd name="connsiteY24" fmla="*/ 1583274 h 2446874"/>
              <a:gd name="connsiteX25" fmla="*/ 2894872 w 3047272"/>
              <a:gd name="connsiteY25" fmla="*/ 1621374 h 2446874"/>
              <a:gd name="connsiteX26" fmla="*/ 2920272 w 3047272"/>
              <a:gd name="connsiteY26" fmla="*/ 1748374 h 2446874"/>
              <a:gd name="connsiteX27" fmla="*/ 2882172 w 3047272"/>
              <a:gd name="connsiteY27" fmla="*/ 1888074 h 2446874"/>
              <a:gd name="connsiteX28" fmla="*/ 2856772 w 3047272"/>
              <a:gd name="connsiteY28" fmla="*/ 1926174 h 2446874"/>
              <a:gd name="connsiteX29" fmla="*/ 2869472 w 3047272"/>
              <a:gd name="connsiteY29" fmla="*/ 2091274 h 2446874"/>
              <a:gd name="connsiteX30" fmla="*/ 2856772 w 3047272"/>
              <a:gd name="connsiteY30" fmla="*/ 2281774 h 2446874"/>
              <a:gd name="connsiteX31" fmla="*/ 2793272 w 3047272"/>
              <a:gd name="connsiteY31" fmla="*/ 2345274 h 2446874"/>
              <a:gd name="connsiteX32" fmla="*/ 2755172 w 3047272"/>
              <a:gd name="connsiteY32" fmla="*/ 2383374 h 2446874"/>
              <a:gd name="connsiteX33" fmla="*/ 2729772 w 3047272"/>
              <a:gd name="connsiteY33" fmla="*/ 2421474 h 2446874"/>
              <a:gd name="connsiteX34" fmla="*/ 2653572 w 3047272"/>
              <a:gd name="connsiteY34" fmla="*/ 2434174 h 2446874"/>
              <a:gd name="connsiteX35" fmla="*/ 2463072 w 3047272"/>
              <a:gd name="connsiteY35" fmla="*/ 2446874 h 2446874"/>
              <a:gd name="connsiteX36" fmla="*/ 2170972 w 3047272"/>
              <a:gd name="connsiteY36" fmla="*/ 2434174 h 2446874"/>
              <a:gd name="connsiteX37" fmla="*/ 2132872 w 3047272"/>
              <a:gd name="connsiteY37" fmla="*/ 2421474 h 2446874"/>
              <a:gd name="connsiteX38" fmla="*/ 2120172 w 3047272"/>
              <a:gd name="connsiteY38" fmla="*/ 2383374 h 2446874"/>
              <a:gd name="connsiteX39" fmla="*/ 2069372 w 3047272"/>
              <a:gd name="connsiteY39" fmla="*/ 2307174 h 2446874"/>
              <a:gd name="connsiteX40" fmla="*/ 2043972 w 3047272"/>
              <a:gd name="connsiteY40" fmla="*/ 2269074 h 2446874"/>
              <a:gd name="connsiteX41" fmla="*/ 2018572 w 3047272"/>
              <a:gd name="connsiteY41" fmla="*/ 2230974 h 2446874"/>
              <a:gd name="connsiteX42" fmla="*/ 1955072 w 3047272"/>
              <a:gd name="connsiteY42" fmla="*/ 2103974 h 2446874"/>
              <a:gd name="connsiteX43" fmla="*/ 1929672 w 3047272"/>
              <a:gd name="connsiteY43" fmla="*/ 2065874 h 2446874"/>
              <a:gd name="connsiteX44" fmla="*/ 1904272 w 3047272"/>
              <a:gd name="connsiteY44" fmla="*/ 2027774 h 2446874"/>
              <a:gd name="connsiteX45" fmla="*/ 1866172 w 3047272"/>
              <a:gd name="connsiteY45" fmla="*/ 2002374 h 2446874"/>
              <a:gd name="connsiteX46" fmla="*/ 1789972 w 3047272"/>
              <a:gd name="connsiteY46" fmla="*/ 1938874 h 2446874"/>
              <a:gd name="connsiteX47" fmla="*/ 1713772 w 3047272"/>
              <a:gd name="connsiteY47" fmla="*/ 1888074 h 2446874"/>
              <a:gd name="connsiteX48" fmla="*/ 1675672 w 3047272"/>
              <a:gd name="connsiteY48" fmla="*/ 1849974 h 2446874"/>
              <a:gd name="connsiteX49" fmla="*/ 1510572 w 3047272"/>
              <a:gd name="connsiteY49" fmla="*/ 1811874 h 2446874"/>
              <a:gd name="connsiteX50" fmla="*/ 1459772 w 3047272"/>
              <a:gd name="connsiteY50" fmla="*/ 1799174 h 2446874"/>
              <a:gd name="connsiteX51" fmla="*/ 1383572 w 3047272"/>
              <a:gd name="connsiteY51" fmla="*/ 1811874 h 2446874"/>
              <a:gd name="connsiteX52" fmla="*/ 1332772 w 3047272"/>
              <a:gd name="connsiteY52" fmla="*/ 1824574 h 2446874"/>
              <a:gd name="connsiteX53" fmla="*/ 1066072 w 3047272"/>
              <a:gd name="connsiteY53" fmla="*/ 1811874 h 2446874"/>
              <a:gd name="connsiteX54" fmla="*/ 951772 w 3047272"/>
              <a:gd name="connsiteY54" fmla="*/ 1786474 h 2446874"/>
              <a:gd name="connsiteX55" fmla="*/ 913672 w 3047272"/>
              <a:gd name="connsiteY55" fmla="*/ 1773774 h 2446874"/>
              <a:gd name="connsiteX56" fmla="*/ 812072 w 3047272"/>
              <a:gd name="connsiteY56" fmla="*/ 1761074 h 2446874"/>
              <a:gd name="connsiteX57" fmla="*/ 685072 w 3047272"/>
              <a:gd name="connsiteY57" fmla="*/ 1722974 h 2446874"/>
              <a:gd name="connsiteX58" fmla="*/ 608872 w 3047272"/>
              <a:gd name="connsiteY58" fmla="*/ 1659474 h 2446874"/>
              <a:gd name="connsiteX59" fmla="*/ 507272 w 3047272"/>
              <a:gd name="connsiteY59" fmla="*/ 1570574 h 2446874"/>
              <a:gd name="connsiteX60" fmla="*/ 354872 w 3047272"/>
              <a:gd name="connsiteY60" fmla="*/ 1557874 h 2446874"/>
              <a:gd name="connsiteX61" fmla="*/ 215172 w 3047272"/>
              <a:gd name="connsiteY61" fmla="*/ 1507074 h 2446874"/>
              <a:gd name="connsiteX62" fmla="*/ 113572 w 3047272"/>
              <a:gd name="connsiteY62" fmla="*/ 1468974 h 2446874"/>
              <a:gd name="connsiteX63" fmla="*/ 37372 w 3047272"/>
              <a:gd name="connsiteY63" fmla="*/ 1418174 h 2446874"/>
              <a:gd name="connsiteX64" fmla="*/ 37372 w 3047272"/>
              <a:gd name="connsiteY64" fmla="*/ 1214974 h 2446874"/>
              <a:gd name="connsiteX65" fmla="*/ 75472 w 3047272"/>
              <a:gd name="connsiteY65" fmla="*/ 1189574 h 2446874"/>
              <a:gd name="connsiteX66" fmla="*/ 88172 w 3047272"/>
              <a:gd name="connsiteY66" fmla="*/ 1151474 h 2446874"/>
              <a:gd name="connsiteX67" fmla="*/ 126272 w 3047272"/>
              <a:gd name="connsiteY67" fmla="*/ 1113374 h 2446874"/>
              <a:gd name="connsiteX68" fmla="*/ 164372 w 3047272"/>
              <a:gd name="connsiteY68" fmla="*/ 1062574 h 2446874"/>
              <a:gd name="connsiteX69" fmla="*/ 240572 w 3047272"/>
              <a:gd name="connsiteY69" fmla="*/ 935574 h 2446874"/>
              <a:gd name="connsiteX70" fmla="*/ 253272 w 3047272"/>
              <a:gd name="connsiteY70" fmla="*/ 897474 h 2446874"/>
              <a:gd name="connsiteX71" fmla="*/ 316772 w 3047272"/>
              <a:gd name="connsiteY71" fmla="*/ 770474 h 2446874"/>
              <a:gd name="connsiteX72" fmla="*/ 380272 w 3047272"/>
              <a:gd name="connsiteY72" fmla="*/ 630774 h 2446874"/>
              <a:gd name="connsiteX73" fmla="*/ 392972 w 3047272"/>
              <a:gd name="connsiteY73" fmla="*/ 592674 h 2446874"/>
              <a:gd name="connsiteX74" fmla="*/ 443772 w 3047272"/>
              <a:gd name="connsiteY74" fmla="*/ 579974 h 2446874"/>
              <a:gd name="connsiteX75" fmla="*/ 481872 w 3047272"/>
              <a:gd name="connsiteY75" fmla="*/ 567274 h 2446874"/>
              <a:gd name="connsiteX76" fmla="*/ 989872 w 3047272"/>
              <a:gd name="connsiteY76" fmla="*/ 554574 h 2446874"/>
              <a:gd name="connsiteX77" fmla="*/ 1040672 w 3047272"/>
              <a:gd name="connsiteY77" fmla="*/ 541874 h 2446874"/>
              <a:gd name="connsiteX78" fmla="*/ 1053372 w 3047272"/>
              <a:gd name="connsiteY78" fmla="*/ 503774 h 2446874"/>
              <a:gd name="connsiteX79" fmla="*/ 1218472 w 3047272"/>
              <a:gd name="connsiteY79" fmla="*/ 338674 h 2446874"/>
              <a:gd name="connsiteX80" fmla="*/ 1256572 w 3047272"/>
              <a:gd name="connsiteY80" fmla="*/ 313274 h 2446874"/>
              <a:gd name="connsiteX81" fmla="*/ 1497872 w 3047272"/>
              <a:gd name="connsiteY81" fmla="*/ 287874 h 2446874"/>
              <a:gd name="connsiteX82" fmla="*/ 1520386 w 3047272"/>
              <a:gd name="connsiteY82" fmla="*/ 393 h 2446874"/>
              <a:gd name="connsiteX0" fmla="*/ 1520386 w 3047272"/>
              <a:gd name="connsiteY0" fmla="*/ 393 h 2446874"/>
              <a:gd name="connsiteX1" fmla="*/ 1624872 w 3047272"/>
              <a:gd name="connsiteY1" fmla="*/ 364074 h 2446874"/>
              <a:gd name="connsiteX2" fmla="*/ 1650272 w 3047272"/>
              <a:gd name="connsiteY2" fmla="*/ 402174 h 2446874"/>
              <a:gd name="connsiteX3" fmla="*/ 1688372 w 3047272"/>
              <a:gd name="connsiteY3" fmla="*/ 414874 h 2446874"/>
              <a:gd name="connsiteX4" fmla="*/ 1764572 w 3047272"/>
              <a:gd name="connsiteY4" fmla="*/ 465674 h 2446874"/>
              <a:gd name="connsiteX5" fmla="*/ 1878872 w 3047272"/>
              <a:gd name="connsiteY5" fmla="*/ 516474 h 2446874"/>
              <a:gd name="connsiteX6" fmla="*/ 1904272 w 3047272"/>
              <a:gd name="connsiteY6" fmla="*/ 554574 h 2446874"/>
              <a:gd name="connsiteX7" fmla="*/ 1916972 w 3047272"/>
              <a:gd name="connsiteY7" fmla="*/ 592674 h 2446874"/>
              <a:gd name="connsiteX8" fmla="*/ 1929672 w 3047272"/>
              <a:gd name="connsiteY8" fmla="*/ 681574 h 2446874"/>
              <a:gd name="connsiteX9" fmla="*/ 1942372 w 3047272"/>
              <a:gd name="connsiteY9" fmla="*/ 833974 h 2446874"/>
              <a:gd name="connsiteX10" fmla="*/ 1993172 w 3047272"/>
              <a:gd name="connsiteY10" fmla="*/ 910174 h 2446874"/>
              <a:gd name="connsiteX11" fmla="*/ 2069372 w 3047272"/>
              <a:gd name="connsiteY11" fmla="*/ 960974 h 2446874"/>
              <a:gd name="connsiteX12" fmla="*/ 2107472 w 3047272"/>
              <a:gd name="connsiteY12" fmla="*/ 1037174 h 2446874"/>
              <a:gd name="connsiteX13" fmla="*/ 2221772 w 3047272"/>
              <a:gd name="connsiteY13" fmla="*/ 1100674 h 2446874"/>
              <a:gd name="connsiteX14" fmla="*/ 2450372 w 3047272"/>
              <a:gd name="connsiteY14" fmla="*/ 1087974 h 2446874"/>
              <a:gd name="connsiteX15" fmla="*/ 2564672 w 3047272"/>
              <a:gd name="connsiteY15" fmla="*/ 1049874 h 2446874"/>
              <a:gd name="connsiteX16" fmla="*/ 2869472 w 3047272"/>
              <a:gd name="connsiteY16" fmla="*/ 1062574 h 2446874"/>
              <a:gd name="connsiteX17" fmla="*/ 2945672 w 3047272"/>
              <a:gd name="connsiteY17" fmla="*/ 1113374 h 2446874"/>
              <a:gd name="connsiteX18" fmla="*/ 3021872 w 3047272"/>
              <a:gd name="connsiteY18" fmla="*/ 1176874 h 2446874"/>
              <a:gd name="connsiteX19" fmla="*/ 3047272 w 3047272"/>
              <a:gd name="connsiteY19" fmla="*/ 1227674 h 2446874"/>
              <a:gd name="connsiteX20" fmla="*/ 3021872 w 3047272"/>
              <a:gd name="connsiteY20" fmla="*/ 1354674 h 2446874"/>
              <a:gd name="connsiteX21" fmla="*/ 2996472 w 3047272"/>
              <a:gd name="connsiteY21" fmla="*/ 1405474 h 2446874"/>
              <a:gd name="connsiteX22" fmla="*/ 2983772 w 3047272"/>
              <a:gd name="connsiteY22" fmla="*/ 1443574 h 2446874"/>
              <a:gd name="connsiteX23" fmla="*/ 2920272 w 3047272"/>
              <a:gd name="connsiteY23" fmla="*/ 1532474 h 2446874"/>
              <a:gd name="connsiteX24" fmla="*/ 2907572 w 3047272"/>
              <a:gd name="connsiteY24" fmla="*/ 1583274 h 2446874"/>
              <a:gd name="connsiteX25" fmla="*/ 2894872 w 3047272"/>
              <a:gd name="connsiteY25" fmla="*/ 1621374 h 2446874"/>
              <a:gd name="connsiteX26" fmla="*/ 2920272 w 3047272"/>
              <a:gd name="connsiteY26" fmla="*/ 1748374 h 2446874"/>
              <a:gd name="connsiteX27" fmla="*/ 2882172 w 3047272"/>
              <a:gd name="connsiteY27" fmla="*/ 1888074 h 2446874"/>
              <a:gd name="connsiteX28" fmla="*/ 2856772 w 3047272"/>
              <a:gd name="connsiteY28" fmla="*/ 1926174 h 2446874"/>
              <a:gd name="connsiteX29" fmla="*/ 2869472 w 3047272"/>
              <a:gd name="connsiteY29" fmla="*/ 2091274 h 2446874"/>
              <a:gd name="connsiteX30" fmla="*/ 2856772 w 3047272"/>
              <a:gd name="connsiteY30" fmla="*/ 2281774 h 2446874"/>
              <a:gd name="connsiteX31" fmla="*/ 2793272 w 3047272"/>
              <a:gd name="connsiteY31" fmla="*/ 2345274 h 2446874"/>
              <a:gd name="connsiteX32" fmla="*/ 2755172 w 3047272"/>
              <a:gd name="connsiteY32" fmla="*/ 2383374 h 2446874"/>
              <a:gd name="connsiteX33" fmla="*/ 2729772 w 3047272"/>
              <a:gd name="connsiteY33" fmla="*/ 2421474 h 2446874"/>
              <a:gd name="connsiteX34" fmla="*/ 2653572 w 3047272"/>
              <a:gd name="connsiteY34" fmla="*/ 2434174 h 2446874"/>
              <a:gd name="connsiteX35" fmla="*/ 2463072 w 3047272"/>
              <a:gd name="connsiteY35" fmla="*/ 2446874 h 2446874"/>
              <a:gd name="connsiteX36" fmla="*/ 2170972 w 3047272"/>
              <a:gd name="connsiteY36" fmla="*/ 2434174 h 2446874"/>
              <a:gd name="connsiteX37" fmla="*/ 2132872 w 3047272"/>
              <a:gd name="connsiteY37" fmla="*/ 2421474 h 2446874"/>
              <a:gd name="connsiteX38" fmla="*/ 2120172 w 3047272"/>
              <a:gd name="connsiteY38" fmla="*/ 2383374 h 2446874"/>
              <a:gd name="connsiteX39" fmla="*/ 2069372 w 3047272"/>
              <a:gd name="connsiteY39" fmla="*/ 2307174 h 2446874"/>
              <a:gd name="connsiteX40" fmla="*/ 2043972 w 3047272"/>
              <a:gd name="connsiteY40" fmla="*/ 2269074 h 2446874"/>
              <a:gd name="connsiteX41" fmla="*/ 2018572 w 3047272"/>
              <a:gd name="connsiteY41" fmla="*/ 2230974 h 2446874"/>
              <a:gd name="connsiteX42" fmla="*/ 1955072 w 3047272"/>
              <a:gd name="connsiteY42" fmla="*/ 2103974 h 2446874"/>
              <a:gd name="connsiteX43" fmla="*/ 1929672 w 3047272"/>
              <a:gd name="connsiteY43" fmla="*/ 2065874 h 2446874"/>
              <a:gd name="connsiteX44" fmla="*/ 1904272 w 3047272"/>
              <a:gd name="connsiteY44" fmla="*/ 2027774 h 2446874"/>
              <a:gd name="connsiteX45" fmla="*/ 1866172 w 3047272"/>
              <a:gd name="connsiteY45" fmla="*/ 2002374 h 2446874"/>
              <a:gd name="connsiteX46" fmla="*/ 1789972 w 3047272"/>
              <a:gd name="connsiteY46" fmla="*/ 1938874 h 2446874"/>
              <a:gd name="connsiteX47" fmla="*/ 1713772 w 3047272"/>
              <a:gd name="connsiteY47" fmla="*/ 1888074 h 2446874"/>
              <a:gd name="connsiteX48" fmla="*/ 1675672 w 3047272"/>
              <a:gd name="connsiteY48" fmla="*/ 1849974 h 2446874"/>
              <a:gd name="connsiteX49" fmla="*/ 1510572 w 3047272"/>
              <a:gd name="connsiteY49" fmla="*/ 1811874 h 2446874"/>
              <a:gd name="connsiteX50" fmla="*/ 1459772 w 3047272"/>
              <a:gd name="connsiteY50" fmla="*/ 1799174 h 2446874"/>
              <a:gd name="connsiteX51" fmla="*/ 1383572 w 3047272"/>
              <a:gd name="connsiteY51" fmla="*/ 1811874 h 2446874"/>
              <a:gd name="connsiteX52" fmla="*/ 1332772 w 3047272"/>
              <a:gd name="connsiteY52" fmla="*/ 1824574 h 2446874"/>
              <a:gd name="connsiteX53" fmla="*/ 1066072 w 3047272"/>
              <a:gd name="connsiteY53" fmla="*/ 1811874 h 2446874"/>
              <a:gd name="connsiteX54" fmla="*/ 951772 w 3047272"/>
              <a:gd name="connsiteY54" fmla="*/ 1786474 h 2446874"/>
              <a:gd name="connsiteX55" fmla="*/ 913672 w 3047272"/>
              <a:gd name="connsiteY55" fmla="*/ 1773774 h 2446874"/>
              <a:gd name="connsiteX56" fmla="*/ 812072 w 3047272"/>
              <a:gd name="connsiteY56" fmla="*/ 1761074 h 2446874"/>
              <a:gd name="connsiteX57" fmla="*/ 685072 w 3047272"/>
              <a:gd name="connsiteY57" fmla="*/ 1722974 h 2446874"/>
              <a:gd name="connsiteX58" fmla="*/ 608872 w 3047272"/>
              <a:gd name="connsiteY58" fmla="*/ 1659474 h 2446874"/>
              <a:gd name="connsiteX59" fmla="*/ 507272 w 3047272"/>
              <a:gd name="connsiteY59" fmla="*/ 1570574 h 2446874"/>
              <a:gd name="connsiteX60" fmla="*/ 354872 w 3047272"/>
              <a:gd name="connsiteY60" fmla="*/ 1557874 h 2446874"/>
              <a:gd name="connsiteX61" fmla="*/ 215172 w 3047272"/>
              <a:gd name="connsiteY61" fmla="*/ 1507074 h 2446874"/>
              <a:gd name="connsiteX62" fmla="*/ 113572 w 3047272"/>
              <a:gd name="connsiteY62" fmla="*/ 1468974 h 2446874"/>
              <a:gd name="connsiteX63" fmla="*/ 37372 w 3047272"/>
              <a:gd name="connsiteY63" fmla="*/ 1418174 h 2446874"/>
              <a:gd name="connsiteX64" fmla="*/ 37372 w 3047272"/>
              <a:gd name="connsiteY64" fmla="*/ 1214974 h 2446874"/>
              <a:gd name="connsiteX65" fmla="*/ 75472 w 3047272"/>
              <a:gd name="connsiteY65" fmla="*/ 1189574 h 2446874"/>
              <a:gd name="connsiteX66" fmla="*/ 88172 w 3047272"/>
              <a:gd name="connsiteY66" fmla="*/ 1151474 h 2446874"/>
              <a:gd name="connsiteX67" fmla="*/ 126272 w 3047272"/>
              <a:gd name="connsiteY67" fmla="*/ 1113374 h 2446874"/>
              <a:gd name="connsiteX68" fmla="*/ 164372 w 3047272"/>
              <a:gd name="connsiteY68" fmla="*/ 1062574 h 2446874"/>
              <a:gd name="connsiteX69" fmla="*/ 240572 w 3047272"/>
              <a:gd name="connsiteY69" fmla="*/ 935574 h 2446874"/>
              <a:gd name="connsiteX70" fmla="*/ 253272 w 3047272"/>
              <a:gd name="connsiteY70" fmla="*/ 897474 h 2446874"/>
              <a:gd name="connsiteX71" fmla="*/ 316772 w 3047272"/>
              <a:gd name="connsiteY71" fmla="*/ 770474 h 2446874"/>
              <a:gd name="connsiteX72" fmla="*/ 380272 w 3047272"/>
              <a:gd name="connsiteY72" fmla="*/ 630774 h 2446874"/>
              <a:gd name="connsiteX73" fmla="*/ 392972 w 3047272"/>
              <a:gd name="connsiteY73" fmla="*/ 592674 h 2446874"/>
              <a:gd name="connsiteX74" fmla="*/ 443772 w 3047272"/>
              <a:gd name="connsiteY74" fmla="*/ 579974 h 2446874"/>
              <a:gd name="connsiteX75" fmla="*/ 481872 w 3047272"/>
              <a:gd name="connsiteY75" fmla="*/ 567274 h 2446874"/>
              <a:gd name="connsiteX76" fmla="*/ 989872 w 3047272"/>
              <a:gd name="connsiteY76" fmla="*/ 554574 h 2446874"/>
              <a:gd name="connsiteX77" fmla="*/ 1040672 w 3047272"/>
              <a:gd name="connsiteY77" fmla="*/ 541874 h 2446874"/>
              <a:gd name="connsiteX78" fmla="*/ 1053372 w 3047272"/>
              <a:gd name="connsiteY78" fmla="*/ 503774 h 2446874"/>
              <a:gd name="connsiteX79" fmla="*/ 1256572 w 3047272"/>
              <a:gd name="connsiteY79" fmla="*/ 313274 h 2446874"/>
              <a:gd name="connsiteX80" fmla="*/ 1497872 w 3047272"/>
              <a:gd name="connsiteY80" fmla="*/ 287874 h 2446874"/>
              <a:gd name="connsiteX81" fmla="*/ 1520386 w 3047272"/>
              <a:gd name="connsiteY81" fmla="*/ 393 h 2446874"/>
              <a:gd name="connsiteX0" fmla="*/ 1520386 w 3047272"/>
              <a:gd name="connsiteY0" fmla="*/ 393 h 2446874"/>
              <a:gd name="connsiteX1" fmla="*/ 1624872 w 3047272"/>
              <a:gd name="connsiteY1" fmla="*/ 364074 h 2446874"/>
              <a:gd name="connsiteX2" fmla="*/ 1650272 w 3047272"/>
              <a:gd name="connsiteY2" fmla="*/ 402174 h 2446874"/>
              <a:gd name="connsiteX3" fmla="*/ 1688372 w 3047272"/>
              <a:gd name="connsiteY3" fmla="*/ 414874 h 2446874"/>
              <a:gd name="connsiteX4" fmla="*/ 1764572 w 3047272"/>
              <a:gd name="connsiteY4" fmla="*/ 465674 h 2446874"/>
              <a:gd name="connsiteX5" fmla="*/ 1878872 w 3047272"/>
              <a:gd name="connsiteY5" fmla="*/ 516474 h 2446874"/>
              <a:gd name="connsiteX6" fmla="*/ 1904272 w 3047272"/>
              <a:gd name="connsiteY6" fmla="*/ 554574 h 2446874"/>
              <a:gd name="connsiteX7" fmla="*/ 1916972 w 3047272"/>
              <a:gd name="connsiteY7" fmla="*/ 592674 h 2446874"/>
              <a:gd name="connsiteX8" fmla="*/ 1929672 w 3047272"/>
              <a:gd name="connsiteY8" fmla="*/ 681574 h 2446874"/>
              <a:gd name="connsiteX9" fmla="*/ 1942372 w 3047272"/>
              <a:gd name="connsiteY9" fmla="*/ 833974 h 2446874"/>
              <a:gd name="connsiteX10" fmla="*/ 1993172 w 3047272"/>
              <a:gd name="connsiteY10" fmla="*/ 910174 h 2446874"/>
              <a:gd name="connsiteX11" fmla="*/ 2069372 w 3047272"/>
              <a:gd name="connsiteY11" fmla="*/ 960974 h 2446874"/>
              <a:gd name="connsiteX12" fmla="*/ 2107472 w 3047272"/>
              <a:gd name="connsiteY12" fmla="*/ 1037174 h 2446874"/>
              <a:gd name="connsiteX13" fmla="*/ 2221772 w 3047272"/>
              <a:gd name="connsiteY13" fmla="*/ 1100674 h 2446874"/>
              <a:gd name="connsiteX14" fmla="*/ 2450372 w 3047272"/>
              <a:gd name="connsiteY14" fmla="*/ 1087974 h 2446874"/>
              <a:gd name="connsiteX15" fmla="*/ 2564672 w 3047272"/>
              <a:gd name="connsiteY15" fmla="*/ 1049874 h 2446874"/>
              <a:gd name="connsiteX16" fmla="*/ 2869472 w 3047272"/>
              <a:gd name="connsiteY16" fmla="*/ 1062574 h 2446874"/>
              <a:gd name="connsiteX17" fmla="*/ 2945672 w 3047272"/>
              <a:gd name="connsiteY17" fmla="*/ 1113374 h 2446874"/>
              <a:gd name="connsiteX18" fmla="*/ 3021872 w 3047272"/>
              <a:gd name="connsiteY18" fmla="*/ 1176874 h 2446874"/>
              <a:gd name="connsiteX19" fmla="*/ 3047272 w 3047272"/>
              <a:gd name="connsiteY19" fmla="*/ 1227674 h 2446874"/>
              <a:gd name="connsiteX20" fmla="*/ 3021872 w 3047272"/>
              <a:gd name="connsiteY20" fmla="*/ 1354674 h 2446874"/>
              <a:gd name="connsiteX21" fmla="*/ 2996472 w 3047272"/>
              <a:gd name="connsiteY21" fmla="*/ 1405474 h 2446874"/>
              <a:gd name="connsiteX22" fmla="*/ 2983772 w 3047272"/>
              <a:gd name="connsiteY22" fmla="*/ 1443574 h 2446874"/>
              <a:gd name="connsiteX23" fmla="*/ 2920272 w 3047272"/>
              <a:gd name="connsiteY23" fmla="*/ 1532474 h 2446874"/>
              <a:gd name="connsiteX24" fmla="*/ 2907572 w 3047272"/>
              <a:gd name="connsiteY24" fmla="*/ 1583274 h 2446874"/>
              <a:gd name="connsiteX25" fmla="*/ 2894872 w 3047272"/>
              <a:gd name="connsiteY25" fmla="*/ 1621374 h 2446874"/>
              <a:gd name="connsiteX26" fmla="*/ 2920272 w 3047272"/>
              <a:gd name="connsiteY26" fmla="*/ 1748374 h 2446874"/>
              <a:gd name="connsiteX27" fmla="*/ 2882172 w 3047272"/>
              <a:gd name="connsiteY27" fmla="*/ 1888074 h 2446874"/>
              <a:gd name="connsiteX28" fmla="*/ 2856772 w 3047272"/>
              <a:gd name="connsiteY28" fmla="*/ 1926174 h 2446874"/>
              <a:gd name="connsiteX29" fmla="*/ 2869472 w 3047272"/>
              <a:gd name="connsiteY29" fmla="*/ 2091274 h 2446874"/>
              <a:gd name="connsiteX30" fmla="*/ 2856772 w 3047272"/>
              <a:gd name="connsiteY30" fmla="*/ 2281774 h 2446874"/>
              <a:gd name="connsiteX31" fmla="*/ 2793272 w 3047272"/>
              <a:gd name="connsiteY31" fmla="*/ 2345274 h 2446874"/>
              <a:gd name="connsiteX32" fmla="*/ 2755172 w 3047272"/>
              <a:gd name="connsiteY32" fmla="*/ 2383374 h 2446874"/>
              <a:gd name="connsiteX33" fmla="*/ 2729772 w 3047272"/>
              <a:gd name="connsiteY33" fmla="*/ 2421474 h 2446874"/>
              <a:gd name="connsiteX34" fmla="*/ 2653572 w 3047272"/>
              <a:gd name="connsiteY34" fmla="*/ 2434174 h 2446874"/>
              <a:gd name="connsiteX35" fmla="*/ 2463072 w 3047272"/>
              <a:gd name="connsiteY35" fmla="*/ 2446874 h 2446874"/>
              <a:gd name="connsiteX36" fmla="*/ 2170972 w 3047272"/>
              <a:gd name="connsiteY36" fmla="*/ 2434174 h 2446874"/>
              <a:gd name="connsiteX37" fmla="*/ 2132872 w 3047272"/>
              <a:gd name="connsiteY37" fmla="*/ 2421474 h 2446874"/>
              <a:gd name="connsiteX38" fmla="*/ 2120172 w 3047272"/>
              <a:gd name="connsiteY38" fmla="*/ 2383374 h 2446874"/>
              <a:gd name="connsiteX39" fmla="*/ 2069372 w 3047272"/>
              <a:gd name="connsiteY39" fmla="*/ 2307174 h 2446874"/>
              <a:gd name="connsiteX40" fmla="*/ 2043972 w 3047272"/>
              <a:gd name="connsiteY40" fmla="*/ 2269074 h 2446874"/>
              <a:gd name="connsiteX41" fmla="*/ 2018572 w 3047272"/>
              <a:gd name="connsiteY41" fmla="*/ 2230974 h 2446874"/>
              <a:gd name="connsiteX42" fmla="*/ 1955072 w 3047272"/>
              <a:gd name="connsiteY42" fmla="*/ 2103974 h 2446874"/>
              <a:gd name="connsiteX43" fmla="*/ 1929672 w 3047272"/>
              <a:gd name="connsiteY43" fmla="*/ 2065874 h 2446874"/>
              <a:gd name="connsiteX44" fmla="*/ 1904272 w 3047272"/>
              <a:gd name="connsiteY44" fmla="*/ 2027774 h 2446874"/>
              <a:gd name="connsiteX45" fmla="*/ 1866172 w 3047272"/>
              <a:gd name="connsiteY45" fmla="*/ 2002374 h 2446874"/>
              <a:gd name="connsiteX46" fmla="*/ 1789972 w 3047272"/>
              <a:gd name="connsiteY46" fmla="*/ 1938874 h 2446874"/>
              <a:gd name="connsiteX47" fmla="*/ 1713772 w 3047272"/>
              <a:gd name="connsiteY47" fmla="*/ 1888074 h 2446874"/>
              <a:gd name="connsiteX48" fmla="*/ 1675672 w 3047272"/>
              <a:gd name="connsiteY48" fmla="*/ 1849974 h 2446874"/>
              <a:gd name="connsiteX49" fmla="*/ 1510572 w 3047272"/>
              <a:gd name="connsiteY49" fmla="*/ 1811874 h 2446874"/>
              <a:gd name="connsiteX50" fmla="*/ 1459772 w 3047272"/>
              <a:gd name="connsiteY50" fmla="*/ 1799174 h 2446874"/>
              <a:gd name="connsiteX51" fmla="*/ 1383572 w 3047272"/>
              <a:gd name="connsiteY51" fmla="*/ 1811874 h 2446874"/>
              <a:gd name="connsiteX52" fmla="*/ 1332772 w 3047272"/>
              <a:gd name="connsiteY52" fmla="*/ 1824574 h 2446874"/>
              <a:gd name="connsiteX53" fmla="*/ 1066072 w 3047272"/>
              <a:gd name="connsiteY53" fmla="*/ 1811874 h 2446874"/>
              <a:gd name="connsiteX54" fmla="*/ 951772 w 3047272"/>
              <a:gd name="connsiteY54" fmla="*/ 1786474 h 2446874"/>
              <a:gd name="connsiteX55" fmla="*/ 913672 w 3047272"/>
              <a:gd name="connsiteY55" fmla="*/ 1773774 h 2446874"/>
              <a:gd name="connsiteX56" fmla="*/ 812072 w 3047272"/>
              <a:gd name="connsiteY56" fmla="*/ 1761074 h 2446874"/>
              <a:gd name="connsiteX57" fmla="*/ 685072 w 3047272"/>
              <a:gd name="connsiteY57" fmla="*/ 1722974 h 2446874"/>
              <a:gd name="connsiteX58" fmla="*/ 608872 w 3047272"/>
              <a:gd name="connsiteY58" fmla="*/ 1659474 h 2446874"/>
              <a:gd name="connsiteX59" fmla="*/ 507272 w 3047272"/>
              <a:gd name="connsiteY59" fmla="*/ 1570574 h 2446874"/>
              <a:gd name="connsiteX60" fmla="*/ 354872 w 3047272"/>
              <a:gd name="connsiteY60" fmla="*/ 1557874 h 2446874"/>
              <a:gd name="connsiteX61" fmla="*/ 215172 w 3047272"/>
              <a:gd name="connsiteY61" fmla="*/ 1507074 h 2446874"/>
              <a:gd name="connsiteX62" fmla="*/ 113572 w 3047272"/>
              <a:gd name="connsiteY62" fmla="*/ 1468974 h 2446874"/>
              <a:gd name="connsiteX63" fmla="*/ 37372 w 3047272"/>
              <a:gd name="connsiteY63" fmla="*/ 1418174 h 2446874"/>
              <a:gd name="connsiteX64" fmla="*/ 37372 w 3047272"/>
              <a:gd name="connsiteY64" fmla="*/ 1214974 h 2446874"/>
              <a:gd name="connsiteX65" fmla="*/ 75472 w 3047272"/>
              <a:gd name="connsiteY65" fmla="*/ 1189574 h 2446874"/>
              <a:gd name="connsiteX66" fmla="*/ 88172 w 3047272"/>
              <a:gd name="connsiteY66" fmla="*/ 1151474 h 2446874"/>
              <a:gd name="connsiteX67" fmla="*/ 126272 w 3047272"/>
              <a:gd name="connsiteY67" fmla="*/ 1113374 h 2446874"/>
              <a:gd name="connsiteX68" fmla="*/ 164372 w 3047272"/>
              <a:gd name="connsiteY68" fmla="*/ 1062574 h 2446874"/>
              <a:gd name="connsiteX69" fmla="*/ 240572 w 3047272"/>
              <a:gd name="connsiteY69" fmla="*/ 935574 h 2446874"/>
              <a:gd name="connsiteX70" fmla="*/ 253272 w 3047272"/>
              <a:gd name="connsiteY70" fmla="*/ 897474 h 2446874"/>
              <a:gd name="connsiteX71" fmla="*/ 316772 w 3047272"/>
              <a:gd name="connsiteY71" fmla="*/ 770474 h 2446874"/>
              <a:gd name="connsiteX72" fmla="*/ 380272 w 3047272"/>
              <a:gd name="connsiteY72" fmla="*/ 630774 h 2446874"/>
              <a:gd name="connsiteX73" fmla="*/ 392972 w 3047272"/>
              <a:gd name="connsiteY73" fmla="*/ 592674 h 2446874"/>
              <a:gd name="connsiteX74" fmla="*/ 443772 w 3047272"/>
              <a:gd name="connsiteY74" fmla="*/ 579974 h 2446874"/>
              <a:gd name="connsiteX75" fmla="*/ 481872 w 3047272"/>
              <a:gd name="connsiteY75" fmla="*/ 567274 h 2446874"/>
              <a:gd name="connsiteX76" fmla="*/ 989872 w 3047272"/>
              <a:gd name="connsiteY76" fmla="*/ 554574 h 2446874"/>
              <a:gd name="connsiteX77" fmla="*/ 1040672 w 3047272"/>
              <a:gd name="connsiteY77" fmla="*/ 541874 h 2446874"/>
              <a:gd name="connsiteX78" fmla="*/ 1053372 w 3047272"/>
              <a:gd name="connsiteY78" fmla="*/ 503774 h 2446874"/>
              <a:gd name="connsiteX79" fmla="*/ 903281 w 3047272"/>
              <a:gd name="connsiteY79" fmla="*/ 58696 h 2446874"/>
              <a:gd name="connsiteX80" fmla="*/ 1497872 w 3047272"/>
              <a:gd name="connsiteY80" fmla="*/ 287874 h 2446874"/>
              <a:gd name="connsiteX81" fmla="*/ 1520386 w 3047272"/>
              <a:gd name="connsiteY81" fmla="*/ 393 h 2446874"/>
              <a:gd name="connsiteX0" fmla="*/ 1520386 w 3047272"/>
              <a:gd name="connsiteY0" fmla="*/ 26193 h 2472674"/>
              <a:gd name="connsiteX1" fmla="*/ 1624872 w 3047272"/>
              <a:gd name="connsiteY1" fmla="*/ 389874 h 2472674"/>
              <a:gd name="connsiteX2" fmla="*/ 1650272 w 3047272"/>
              <a:gd name="connsiteY2" fmla="*/ 427974 h 2472674"/>
              <a:gd name="connsiteX3" fmla="*/ 1688372 w 3047272"/>
              <a:gd name="connsiteY3" fmla="*/ 440674 h 2472674"/>
              <a:gd name="connsiteX4" fmla="*/ 1764572 w 3047272"/>
              <a:gd name="connsiteY4" fmla="*/ 491474 h 2472674"/>
              <a:gd name="connsiteX5" fmla="*/ 1878872 w 3047272"/>
              <a:gd name="connsiteY5" fmla="*/ 542274 h 2472674"/>
              <a:gd name="connsiteX6" fmla="*/ 1904272 w 3047272"/>
              <a:gd name="connsiteY6" fmla="*/ 580374 h 2472674"/>
              <a:gd name="connsiteX7" fmla="*/ 1916972 w 3047272"/>
              <a:gd name="connsiteY7" fmla="*/ 618474 h 2472674"/>
              <a:gd name="connsiteX8" fmla="*/ 1929672 w 3047272"/>
              <a:gd name="connsiteY8" fmla="*/ 707374 h 2472674"/>
              <a:gd name="connsiteX9" fmla="*/ 1942372 w 3047272"/>
              <a:gd name="connsiteY9" fmla="*/ 859774 h 2472674"/>
              <a:gd name="connsiteX10" fmla="*/ 1993172 w 3047272"/>
              <a:gd name="connsiteY10" fmla="*/ 935974 h 2472674"/>
              <a:gd name="connsiteX11" fmla="*/ 2069372 w 3047272"/>
              <a:gd name="connsiteY11" fmla="*/ 986774 h 2472674"/>
              <a:gd name="connsiteX12" fmla="*/ 2107472 w 3047272"/>
              <a:gd name="connsiteY12" fmla="*/ 1062974 h 2472674"/>
              <a:gd name="connsiteX13" fmla="*/ 2221772 w 3047272"/>
              <a:gd name="connsiteY13" fmla="*/ 1126474 h 2472674"/>
              <a:gd name="connsiteX14" fmla="*/ 2450372 w 3047272"/>
              <a:gd name="connsiteY14" fmla="*/ 1113774 h 2472674"/>
              <a:gd name="connsiteX15" fmla="*/ 2564672 w 3047272"/>
              <a:gd name="connsiteY15" fmla="*/ 1075674 h 2472674"/>
              <a:gd name="connsiteX16" fmla="*/ 2869472 w 3047272"/>
              <a:gd name="connsiteY16" fmla="*/ 1088374 h 2472674"/>
              <a:gd name="connsiteX17" fmla="*/ 2945672 w 3047272"/>
              <a:gd name="connsiteY17" fmla="*/ 1139174 h 2472674"/>
              <a:gd name="connsiteX18" fmla="*/ 3021872 w 3047272"/>
              <a:gd name="connsiteY18" fmla="*/ 1202674 h 2472674"/>
              <a:gd name="connsiteX19" fmla="*/ 3047272 w 3047272"/>
              <a:gd name="connsiteY19" fmla="*/ 1253474 h 2472674"/>
              <a:gd name="connsiteX20" fmla="*/ 3021872 w 3047272"/>
              <a:gd name="connsiteY20" fmla="*/ 1380474 h 2472674"/>
              <a:gd name="connsiteX21" fmla="*/ 2996472 w 3047272"/>
              <a:gd name="connsiteY21" fmla="*/ 1431274 h 2472674"/>
              <a:gd name="connsiteX22" fmla="*/ 2983772 w 3047272"/>
              <a:gd name="connsiteY22" fmla="*/ 1469374 h 2472674"/>
              <a:gd name="connsiteX23" fmla="*/ 2920272 w 3047272"/>
              <a:gd name="connsiteY23" fmla="*/ 1558274 h 2472674"/>
              <a:gd name="connsiteX24" fmla="*/ 2907572 w 3047272"/>
              <a:gd name="connsiteY24" fmla="*/ 1609074 h 2472674"/>
              <a:gd name="connsiteX25" fmla="*/ 2894872 w 3047272"/>
              <a:gd name="connsiteY25" fmla="*/ 1647174 h 2472674"/>
              <a:gd name="connsiteX26" fmla="*/ 2920272 w 3047272"/>
              <a:gd name="connsiteY26" fmla="*/ 1774174 h 2472674"/>
              <a:gd name="connsiteX27" fmla="*/ 2882172 w 3047272"/>
              <a:gd name="connsiteY27" fmla="*/ 1913874 h 2472674"/>
              <a:gd name="connsiteX28" fmla="*/ 2856772 w 3047272"/>
              <a:gd name="connsiteY28" fmla="*/ 1951974 h 2472674"/>
              <a:gd name="connsiteX29" fmla="*/ 2869472 w 3047272"/>
              <a:gd name="connsiteY29" fmla="*/ 2117074 h 2472674"/>
              <a:gd name="connsiteX30" fmla="*/ 2856772 w 3047272"/>
              <a:gd name="connsiteY30" fmla="*/ 2307574 h 2472674"/>
              <a:gd name="connsiteX31" fmla="*/ 2793272 w 3047272"/>
              <a:gd name="connsiteY31" fmla="*/ 2371074 h 2472674"/>
              <a:gd name="connsiteX32" fmla="*/ 2755172 w 3047272"/>
              <a:gd name="connsiteY32" fmla="*/ 2409174 h 2472674"/>
              <a:gd name="connsiteX33" fmla="*/ 2729772 w 3047272"/>
              <a:gd name="connsiteY33" fmla="*/ 2447274 h 2472674"/>
              <a:gd name="connsiteX34" fmla="*/ 2653572 w 3047272"/>
              <a:gd name="connsiteY34" fmla="*/ 2459974 h 2472674"/>
              <a:gd name="connsiteX35" fmla="*/ 2463072 w 3047272"/>
              <a:gd name="connsiteY35" fmla="*/ 2472674 h 2472674"/>
              <a:gd name="connsiteX36" fmla="*/ 2170972 w 3047272"/>
              <a:gd name="connsiteY36" fmla="*/ 2459974 h 2472674"/>
              <a:gd name="connsiteX37" fmla="*/ 2132872 w 3047272"/>
              <a:gd name="connsiteY37" fmla="*/ 2447274 h 2472674"/>
              <a:gd name="connsiteX38" fmla="*/ 2120172 w 3047272"/>
              <a:gd name="connsiteY38" fmla="*/ 2409174 h 2472674"/>
              <a:gd name="connsiteX39" fmla="*/ 2069372 w 3047272"/>
              <a:gd name="connsiteY39" fmla="*/ 2332974 h 2472674"/>
              <a:gd name="connsiteX40" fmla="*/ 2043972 w 3047272"/>
              <a:gd name="connsiteY40" fmla="*/ 2294874 h 2472674"/>
              <a:gd name="connsiteX41" fmla="*/ 2018572 w 3047272"/>
              <a:gd name="connsiteY41" fmla="*/ 2256774 h 2472674"/>
              <a:gd name="connsiteX42" fmla="*/ 1955072 w 3047272"/>
              <a:gd name="connsiteY42" fmla="*/ 2129774 h 2472674"/>
              <a:gd name="connsiteX43" fmla="*/ 1929672 w 3047272"/>
              <a:gd name="connsiteY43" fmla="*/ 2091674 h 2472674"/>
              <a:gd name="connsiteX44" fmla="*/ 1904272 w 3047272"/>
              <a:gd name="connsiteY44" fmla="*/ 2053574 h 2472674"/>
              <a:gd name="connsiteX45" fmla="*/ 1866172 w 3047272"/>
              <a:gd name="connsiteY45" fmla="*/ 2028174 h 2472674"/>
              <a:gd name="connsiteX46" fmla="*/ 1789972 w 3047272"/>
              <a:gd name="connsiteY46" fmla="*/ 1964674 h 2472674"/>
              <a:gd name="connsiteX47" fmla="*/ 1713772 w 3047272"/>
              <a:gd name="connsiteY47" fmla="*/ 1913874 h 2472674"/>
              <a:gd name="connsiteX48" fmla="*/ 1675672 w 3047272"/>
              <a:gd name="connsiteY48" fmla="*/ 1875774 h 2472674"/>
              <a:gd name="connsiteX49" fmla="*/ 1510572 w 3047272"/>
              <a:gd name="connsiteY49" fmla="*/ 1837674 h 2472674"/>
              <a:gd name="connsiteX50" fmla="*/ 1459772 w 3047272"/>
              <a:gd name="connsiteY50" fmla="*/ 1824974 h 2472674"/>
              <a:gd name="connsiteX51" fmla="*/ 1383572 w 3047272"/>
              <a:gd name="connsiteY51" fmla="*/ 1837674 h 2472674"/>
              <a:gd name="connsiteX52" fmla="*/ 1332772 w 3047272"/>
              <a:gd name="connsiteY52" fmla="*/ 1850374 h 2472674"/>
              <a:gd name="connsiteX53" fmla="*/ 1066072 w 3047272"/>
              <a:gd name="connsiteY53" fmla="*/ 1837674 h 2472674"/>
              <a:gd name="connsiteX54" fmla="*/ 951772 w 3047272"/>
              <a:gd name="connsiteY54" fmla="*/ 1812274 h 2472674"/>
              <a:gd name="connsiteX55" fmla="*/ 913672 w 3047272"/>
              <a:gd name="connsiteY55" fmla="*/ 1799574 h 2472674"/>
              <a:gd name="connsiteX56" fmla="*/ 812072 w 3047272"/>
              <a:gd name="connsiteY56" fmla="*/ 1786874 h 2472674"/>
              <a:gd name="connsiteX57" fmla="*/ 685072 w 3047272"/>
              <a:gd name="connsiteY57" fmla="*/ 1748774 h 2472674"/>
              <a:gd name="connsiteX58" fmla="*/ 608872 w 3047272"/>
              <a:gd name="connsiteY58" fmla="*/ 1685274 h 2472674"/>
              <a:gd name="connsiteX59" fmla="*/ 507272 w 3047272"/>
              <a:gd name="connsiteY59" fmla="*/ 1596374 h 2472674"/>
              <a:gd name="connsiteX60" fmla="*/ 354872 w 3047272"/>
              <a:gd name="connsiteY60" fmla="*/ 1583674 h 2472674"/>
              <a:gd name="connsiteX61" fmla="*/ 215172 w 3047272"/>
              <a:gd name="connsiteY61" fmla="*/ 1532874 h 2472674"/>
              <a:gd name="connsiteX62" fmla="*/ 113572 w 3047272"/>
              <a:gd name="connsiteY62" fmla="*/ 1494774 h 2472674"/>
              <a:gd name="connsiteX63" fmla="*/ 37372 w 3047272"/>
              <a:gd name="connsiteY63" fmla="*/ 1443974 h 2472674"/>
              <a:gd name="connsiteX64" fmla="*/ 37372 w 3047272"/>
              <a:gd name="connsiteY64" fmla="*/ 1240774 h 2472674"/>
              <a:gd name="connsiteX65" fmla="*/ 75472 w 3047272"/>
              <a:gd name="connsiteY65" fmla="*/ 1215374 h 2472674"/>
              <a:gd name="connsiteX66" fmla="*/ 88172 w 3047272"/>
              <a:gd name="connsiteY66" fmla="*/ 1177274 h 2472674"/>
              <a:gd name="connsiteX67" fmla="*/ 126272 w 3047272"/>
              <a:gd name="connsiteY67" fmla="*/ 1139174 h 2472674"/>
              <a:gd name="connsiteX68" fmla="*/ 164372 w 3047272"/>
              <a:gd name="connsiteY68" fmla="*/ 1088374 h 2472674"/>
              <a:gd name="connsiteX69" fmla="*/ 240572 w 3047272"/>
              <a:gd name="connsiteY69" fmla="*/ 961374 h 2472674"/>
              <a:gd name="connsiteX70" fmla="*/ 253272 w 3047272"/>
              <a:gd name="connsiteY70" fmla="*/ 923274 h 2472674"/>
              <a:gd name="connsiteX71" fmla="*/ 316772 w 3047272"/>
              <a:gd name="connsiteY71" fmla="*/ 796274 h 2472674"/>
              <a:gd name="connsiteX72" fmla="*/ 380272 w 3047272"/>
              <a:gd name="connsiteY72" fmla="*/ 656574 h 2472674"/>
              <a:gd name="connsiteX73" fmla="*/ 392972 w 3047272"/>
              <a:gd name="connsiteY73" fmla="*/ 618474 h 2472674"/>
              <a:gd name="connsiteX74" fmla="*/ 443772 w 3047272"/>
              <a:gd name="connsiteY74" fmla="*/ 605774 h 2472674"/>
              <a:gd name="connsiteX75" fmla="*/ 481872 w 3047272"/>
              <a:gd name="connsiteY75" fmla="*/ 593074 h 2472674"/>
              <a:gd name="connsiteX76" fmla="*/ 989872 w 3047272"/>
              <a:gd name="connsiteY76" fmla="*/ 580374 h 2472674"/>
              <a:gd name="connsiteX77" fmla="*/ 1040672 w 3047272"/>
              <a:gd name="connsiteY77" fmla="*/ 567674 h 2472674"/>
              <a:gd name="connsiteX78" fmla="*/ 1053372 w 3047272"/>
              <a:gd name="connsiteY78" fmla="*/ 529574 h 2472674"/>
              <a:gd name="connsiteX79" fmla="*/ 903281 w 3047272"/>
              <a:gd name="connsiteY79" fmla="*/ 84496 h 2472674"/>
              <a:gd name="connsiteX80" fmla="*/ 1520386 w 3047272"/>
              <a:gd name="connsiteY80" fmla="*/ 26193 h 2472674"/>
              <a:gd name="connsiteX0" fmla="*/ 1520386 w 3047272"/>
              <a:gd name="connsiteY0" fmla="*/ 26193 h 2472674"/>
              <a:gd name="connsiteX1" fmla="*/ 1624872 w 3047272"/>
              <a:gd name="connsiteY1" fmla="*/ 389874 h 2472674"/>
              <a:gd name="connsiteX2" fmla="*/ 1650272 w 3047272"/>
              <a:gd name="connsiteY2" fmla="*/ 427974 h 2472674"/>
              <a:gd name="connsiteX3" fmla="*/ 1688372 w 3047272"/>
              <a:gd name="connsiteY3" fmla="*/ 440674 h 2472674"/>
              <a:gd name="connsiteX4" fmla="*/ 1764572 w 3047272"/>
              <a:gd name="connsiteY4" fmla="*/ 491474 h 2472674"/>
              <a:gd name="connsiteX5" fmla="*/ 1878872 w 3047272"/>
              <a:gd name="connsiteY5" fmla="*/ 542274 h 2472674"/>
              <a:gd name="connsiteX6" fmla="*/ 1904272 w 3047272"/>
              <a:gd name="connsiteY6" fmla="*/ 580374 h 2472674"/>
              <a:gd name="connsiteX7" fmla="*/ 1916972 w 3047272"/>
              <a:gd name="connsiteY7" fmla="*/ 618474 h 2472674"/>
              <a:gd name="connsiteX8" fmla="*/ 1929672 w 3047272"/>
              <a:gd name="connsiteY8" fmla="*/ 707374 h 2472674"/>
              <a:gd name="connsiteX9" fmla="*/ 1942372 w 3047272"/>
              <a:gd name="connsiteY9" fmla="*/ 859774 h 2472674"/>
              <a:gd name="connsiteX10" fmla="*/ 1993172 w 3047272"/>
              <a:gd name="connsiteY10" fmla="*/ 935974 h 2472674"/>
              <a:gd name="connsiteX11" fmla="*/ 2069372 w 3047272"/>
              <a:gd name="connsiteY11" fmla="*/ 986774 h 2472674"/>
              <a:gd name="connsiteX12" fmla="*/ 2107472 w 3047272"/>
              <a:gd name="connsiteY12" fmla="*/ 1062974 h 2472674"/>
              <a:gd name="connsiteX13" fmla="*/ 2221772 w 3047272"/>
              <a:gd name="connsiteY13" fmla="*/ 1126474 h 2472674"/>
              <a:gd name="connsiteX14" fmla="*/ 2450372 w 3047272"/>
              <a:gd name="connsiteY14" fmla="*/ 1113774 h 2472674"/>
              <a:gd name="connsiteX15" fmla="*/ 2564672 w 3047272"/>
              <a:gd name="connsiteY15" fmla="*/ 1075674 h 2472674"/>
              <a:gd name="connsiteX16" fmla="*/ 2869472 w 3047272"/>
              <a:gd name="connsiteY16" fmla="*/ 1088374 h 2472674"/>
              <a:gd name="connsiteX17" fmla="*/ 2945672 w 3047272"/>
              <a:gd name="connsiteY17" fmla="*/ 1139174 h 2472674"/>
              <a:gd name="connsiteX18" fmla="*/ 3021872 w 3047272"/>
              <a:gd name="connsiteY18" fmla="*/ 1202674 h 2472674"/>
              <a:gd name="connsiteX19" fmla="*/ 3047272 w 3047272"/>
              <a:gd name="connsiteY19" fmla="*/ 1253474 h 2472674"/>
              <a:gd name="connsiteX20" fmla="*/ 3021872 w 3047272"/>
              <a:gd name="connsiteY20" fmla="*/ 1380474 h 2472674"/>
              <a:gd name="connsiteX21" fmla="*/ 2996472 w 3047272"/>
              <a:gd name="connsiteY21" fmla="*/ 1431274 h 2472674"/>
              <a:gd name="connsiteX22" fmla="*/ 2983772 w 3047272"/>
              <a:gd name="connsiteY22" fmla="*/ 1469374 h 2472674"/>
              <a:gd name="connsiteX23" fmla="*/ 2920272 w 3047272"/>
              <a:gd name="connsiteY23" fmla="*/ 1558274 h 2472674"/>
              <a:gd name="connsiteX24" fmla="*/ 2907572 w 3047272"/>
              <a:gd name="connsiteY24" fmla="*/ 1609074 h 2472674"/>
              <a:gd name="connsiteX25" fmla="*/ 2894872 w 3047272"/>
              <a:gd name="connsiteY25" fmla="*/ 1647174 h 2472674"/>
              <a:gd name="connsiteX26" fmla="*/ 2920272 w 3047272"/>
              <a:gd name="connsiteY26" fmla="*/ 1774174 h 2472674"/>
              <a:gd name="connsiteX27" fmla="*/ 2882172 w 3047272"/>
              <a:gd name="connsiteY27" fmla="*/ 1913874 h 2472674"/>
              <a:gd name="connsiteX28" fmla="*/ 2856772 w 3047272"/>
              <a:gd name="connsiteY28" fmla="*/ 1951974 h 2472674"/>
              <a:gd name="connsiteX29" fmla="*/ 2869472 w 3047272"/>
              <a:gd name="connsiteY29" fmla="*/ 2117074 h 2472674"/>
              <a:gd name="connsiteX30" fmla="*/ 2856772 w 3047272"/>
              <a:gd name="connsiteY30" fmla="*/ 2307574 h 2472674"/>
              <a:gd name="connsiteX31" fmla="*/ 2793272 w 3047272"/>
              <a:gd name="connsiteY31" fmla="*/ 2371074 h 2472674"/>
              <a:gd name="connsiteX32" fmla="*/ 2755172 w 3047272"/>
              <a:gd name="connsiteY32" fmla="*/ 2409174 h 2472674"/>
              <a:gd name="connsiteX33" fmla="*/ 2729772 w 3047272"/>
              <a:gd name="connsiteY33" fmla="*/ 2447274 h 2472674"/>
              <a:gd name="connsiteX34" fmla="*/ 2653572 w 3047272"/>
              <a:gd name="connsiteY34" fmla="*/ 2459974 h 2472674"/>
              <a:gd name="connsiteX35" fmla="*/ 2463072 w 3047272"/>
              <a:gd name="connsiteY35" fmla="*/ 2472674 h 2472674"/>
              <a:gd name="connsiteX36" fmla="*/ 2170972 w 3047272"/>
              <a:gd name="connsiteY36" fmla="*/ 2459974 h 2472674"/>
              <a:gd name="connsiteX37" fmla="*/ 2132872 w 3047272"/>
              <a:gd name="connsiteY37" fmla="*/ 2447274 h 2472674"/>
              <a:gd name="connsiteX38" fmla="*/ 2120172 w 3047272"/>
              <a:gd name="connsiteY38" fmla="*/ 2409174 h 2472674"/>
              <a:gd name="connsiteX39" fmla="*/ 2069372 w 3047272"/>
              <a:gd name="connsiteY39" fmla="*/ 2332974 h 2472674"/>
              <a:gd name="connsiteX40" fmla="*/ 2043972 w 3047272"/>
              <a:gd name="connsiteY40" fmla="*/ 2294874 h 2472674"/>
              <a:gd name="connsiteX41" fmla="*/ 2018572 w 3047272"/>
              <a:gd name="connsiteY41" fmla="*/ 2256774 h 2472674"/>
              <a:gd name="connsiteX42" fmla="*/ 1955072 w 3047272"/>
              <a:gd name="connsiteY42" fmla="*/ 2129774 h 2472674"/>
              <a:gd name="connsiteX43" fmla="*/ 1929672 w 3047272"/>
              <a:gd name="connsiteY43" fmla="*/ 2091674 h 2472674"/>
              <a:gd name="connsiteX44" fmla="*/ 1904272 w 3047272"/>
              <a:gd name="connsiteY44" fmla="*/ 2053574 h 2472674"/>
              <a:gd name="connsiteX45" fmla="*/ 1866172 w 3047272"/>
              <a:gd name="connsiteY45" fmla="*/ 2028174 h 2472674"/>
              <a:gd name="connsiteX46" fmla="*/ 1789972 w 3047272"/>
              <a:gd name="connsiteY46" fmla="*/ 1964674 h 2472674"/>
              <a:gd name="connsiteX47" fmla="*/ 1713772 w 3047272"/>
              <a:gd name="connsiteY47" fmla="*/ 1913874 h 2472674"/>
              <a:gd name="connsiteX48" fmla="*/ 1675672 w 3047272"/>
              <a:gd name="connsiteY48" fmla="*/ 1875774 h 2472674"/>
              <a:gd name="connsiteX49" fmla="*/ 1510572 w 3047272"/>
              <a:gd name="connsiteY49" fmla="*/ 1837674 h 2472674"/>
              <a:gd name="connsiteX50" fmla="*/ 1459772 w 3047272"/>
              <a:gd name="connsiteY50" fmla="*/ 1824974 h 2472674"/>
              <a:gd name="connsiteX51" fmla="*/ 1383572 w 3047272"/>
              <a:gd name="connsiteY51" fmla="*/ 1837674 h 2472674"/>
              <a:gd name="connsiteX52" fmla="*/ 1332772 w 3047272"/>
              <a:gd name="connsiteY52" fmla="*/ 1850374 h 2472674"/>
              <a:gd name="connsiteX53" fmla="*/ 1066072 w 3047272"/>
              <a:gd name="connsiteY53" fmla="*/ 1837674 h 2472674"/>
              <a:gd name="connsiteX54" fmla="*/ 951772 w 3047272"/>
              <a:gd name="connsiteY54" fmla="*/ 1812274 h 2472674"/>
              <a:gd name="connsiteX55" fmla="*/ 913672 w 3047272"/>
              <a:gd name="connsiteY55" fmla="*/ 1799574 h 2472674"/>
              <a:gd name="connsiteX56" fmla="*/ 812072 w 3047272"/>
              <a:gd name="connsiteY56" fmla="*/ 1786874 h 2472674"/>
              <a:gd name="connsiteX57" fmla="*/ 685072 w 3047272"/>
              <a:gd name="connsiteY57" fmla="*/ 1748774 h 2472674"/>
              <a:gd name="connsiteX58" fmla="*/ 608872 w 3047272"/>
              <a:gd name="connsiteY58" fmla="*/ 1685274 h 2472674"/>
              <a:gd name="connsiteX59" fmla="*/ 507272 w 3047272"/>
              <a:gd name="connsiteY59" fmla="*/ 1596374 h 2472674"/>
              <a:gd name="connsiteX60" fmla="*/ 354872 w 3047272"/>
              <a:gd name="connsiteY60" fmla="*/ 1583674 h 2472674"/>
              <a:gd name="connsiteX61" fmla="*/ 215172 w 3047272"/>
              <a:gd name="connsiteY61" fmla="*/ 1532874 h 2472674"/>
              <a:gd name="connsiteX62" fmla="*/ 113572 w 3047272"/>
              <a:gd name="connsiteY62" fmla="*/ 1494774 h 2472674"/>
              <a:gd name="connsiteX63" fmla="*/ 37372 w 3047272"/>
              <a:gd name="connsiteY63" fmla="*/ 1443974 h 2472674"/>
              <a:gd name="connsiteX64" fmla="*/ 37372 w 3047272"/>
              <a:gd name="connsiteY64" fmla="*/ 1240774 h 2472674"/>
              <a:gd name="connsiteX65" fmla="*/ 75472 w 3047272"/>
              <a:gd name="connsiteY65" fmla="*/ 1215374 h 2472674"/>
              <a:gd name="connsiteX66" fmla="*/ 88172 w 3047272"/>
              <a:gd name="connsiteY66" fmla="*/ 1177274 h 2472674"/>
              <a:gd name="connsiteX67" fmla="*/ 126272 w 3047272"/>
              <a:gd name="connsiteY67" fmla="*/ 1139174 h 2472674"/>
              <a:gd name="connsiteX68" fmla="*/ 164372 w 3047272"/>
              <a:gd name="connsiteY68" fmla="*/ 1088374 h 2472674"/>
              <a:gd name="connsiteX69" fmla="*/ 240572 w 3047272"/>
              <a:gd name="connsiteY69" fmla="*/ 961374 h 2472674"/>
              <a:gd name="connsiteX70" fmla="*/ 253272 w 3047272"/>
              <a:gd name="connsiteY70" fmla="*/ 923274 h 2472674"/>
              <a:gd name="connsiteX71" fmla="*/ 316772 w 3047272"/>
              <a:gd name="connsiteY71" fmla="*/ 796274 h 2472674"/>
              <a:gd name="connsiteX72" fmla="*/ 380272 w 3047272"/>
              <a:gd name="connsiteY72" fmla="*/ 656574 h 2472674"/>
              <a:gd name="connsiteX73" fmla="*/ 392972 w 3047272"/>
              <a:gd name="connsiteY73" fmla="*/ 618474 h 2472674"/>
              <a:gd name="connsiteX74" fmla="*/ 443772 w 3047272"/>
              <a:gd name="connsiteY74" fmla="*/ 605774 h 2472674"/>
              <a:gd name="connsiteX75" fmla="*/ 481872 w 3047272"/>
              <a:gd name="connsiteY75" fmla="*/ 593074 h 2472674"/>
              <a:gd name="connsiteX76" fmla="*/ 989872 w 3047272"/>
              <a:gd name="connsiteY76" fmla="*/ 580374 h 2472674"/>
              <a:gd name="connsiteX77" fmla="*/ 1040672 w 3047272"/>
              <a:gd name="connsiteY77" fmla="*/ 567674 h 2472674"/>
              <a:gd name="connsiteX78" fmla="*/ 362376 w 3047272"/>
              <a:gd name="connsiteY78" fmla="*/ 139915 h 2472674"/>
              <a:gd name="connsiteX79" fmla="*/ 903281 w 3047272"/>
              <a:gd name="connsiteY79" fmla="*/ 84496 h 2472674"/>
              <a:gd name="connsiteX80" fmla="*/ 1520386 w 3047272"/>
              <a:gd name="connsiteY80" fmla="*/ 26193 h 2472674"/>
              <a:gd name="connsiteX0" fmla="*/ 1741145 w 3268031"/>
              <a:gd name="connsiteY0" fmla="*/ 26193 h 2472674"/>
              <a:gd name="connsiteX1" fmla="*/ 1845631 w 3268031"/>
              <a:gd name="connsiteY1" fmla="*/ 389874 h 2472674"/>
              <a:gd name="connsiteX2" fmla="*/ 1871031 w 3268031"/>
              <a:gd name="connsiteY2" fmla="*/ 427974 h 2472674"/>
              <a:gd name="connsiteX3" fmla="*/ 1909131 w 3268031"/>
              <a:gd name="connsiteY3" fmla="*/ 440674 h 2472674"/>
              <a:gd name="connsiteX4" fmla="*/ 1985331 w 3268031"/>
              <a:gd name="connsiteY4" fmla="*/ 491474 h 2472674"/>
              <a:gd name="connsiteX5" fmla="*/ 2099631 w 3268031"/>
              <a:gd name="connsiteY5" fmla="*/ 542274 h 2472674"/>
              <a:gd name="connsiteX6" fmla="*/ 2125031 w 3268031"/>
              <a:gd name="connsiteY6" fmla="*/ 580374 h 2472674"/>
              <a:gd name="connsiteX7" fmla="*/ 2137731 w 3268031"/>
              <a:gd name="connsiteY7" fmla="*/ 618474 h 2472674"/>
              <a:gd name="connsiteX8" fmla="*/ 2150431 w 3268031"/>
              <a:gd name="connsiteY8" fmla="*/ 707374 h 2472674"/>
              <a:gd name="connsiteX9" fmla="*/ 2163131 w 3268031"/>
              <a:gd name="connsiteY9" fmla="*/ 859774 h 2472674"/>
              <a:gd name="connsiteX10" fmla="*/ 2213931 w 3268031"/>
              <a:gd name="connsiteY10" fmla="*/ 935974 h 2472674"/>
              <a:gd name="connsiteX11" fmla="*/ 2290131 w 3268031"/>
              <a:gd name="connsiteY11" fmla="*/ 986774 h 2472674"/>
              <a:gd name="connsiteX12" fmla="*/ 2328231 w 3268031"/>
              <a:gd name="connsiteY12" fmla="*/ 1062974 h 2472674"/>
              <a:gd name="connsiteX13" fmla="*/ 2442531 w 3268031"/>
              <a:gd name="connsiteY13" fmla="*/ 1126474 h 2472674"/>
              <a:gd name="connsiteX14" fmla="*/ 2671131 w 3268031"/>
              <a:gd name="connsiteY14" fmla="*/ 1113774 h 2472674"/>
              <a:gd name="connsiteX15" fmla="*/ 2785431 w 3268031"/>
              <a:gd name="connsiteY15" fmla="*/ 1075674 h 2472674"/>
              <a:gd name="connsiteX16" fmla="*/ 3090231 w 3268031"/>
              <a:gd name="connsiteY16" fmla="*/ 1088374 h 2472674"/>
              <a:gd name="connsiteX17" fmla="*/ 3166431 w 3268031"/>
              <a:gd name="connsiteY17" fmla="*/ 1139174 h 2472674"/>
              <a:gd name="connsiteX18" fmla="*/ 3242631 w 3268031"/>
              <a:gd name="connsiteY18" fmla="*/ 1202674 h 2472674"/>
              <a:gd name="connsiteX19" fmla="*/ 3268031 w 3268031"/>
              <a:gd name="connsiteY19" fmla="*/ 1253474 h 2472674"/>
              <a:gd name="connsiteX20" fmla="*/ 3242631 w 3268031"/>
              <a:gd name="connsiteY20" fmla="*/ 1380474 h 2472674"/>
              <a:gd name="connsiteX21" fmla="*/ 3217231 w 3268031"/>
              <a:gd name="connsiteY21" fmla="*/ 1431274 h 2472674"/>
              <a:gd name="connsiteX22" fmla="*/ 3204531 w 3268031"/>
              <a:gd name="connsiteY22" fmla="*/ 1469374 h 2472674"/>
              <a:gd name="connsiteX23" fmla="*/ 3141031 w 3268031"/>
              <a:gd name="connsiteY23" fmla="*/ 1558274 h 2472674"/>
              <a:gd name="connsiteX24" fmla="*/ 3128331 w 3268031"/>
              <a:gd name="connsiteY24" fmla="*/ 1609074 h 2472674"/>
              <a:gd name="connsiteX25" fmla="*/ 3115631 w 3268031"/>
              <a:gd name="connsiteY25" fmla="*/ 1647174 h 2472674"/>
              <a:gd name="connsiteX26" fmla="*/ 3141031 w 3268031"/>
              <a:gd name="connsiteY26" fmla="*/ 1774174 h 2472674"/>
              <a:gd name="connsiteX27" fmla="*/ 3102931 w 3268031"/>
              <a:gd name="connsiteY27" fmla="*/ 1913874 h 2472674"/>
              <a:gd name="connsiteX28" fmla="*/ 3077531 w 3268031"/>
              <a:gd name="connsiteY28" fmla="*/ 1951974 h 2472674"/>
              <a:gd name="connsiteX29" fmla="*/ 3090231 w 3268031"/>
              <a:gd name="connsiteY29" fmla="*/ 2117074 h 2472674"/>
              <a:gd name="connsiteX30" fmla="*/ 3077531 w 3268031"/>
              <a:gd name="connsiteY30" fmla="*/ 2307574 h 2472674"/>
              <a:gd name="connsiteX31" fmla="*/ 3014031 w 3268031"/>
              <a:gd name="connsiteY31" fmla="*/ 2371074 h 2472674"/>
              <a:gd name="connsiteX32" fmla="*/ 2975931 w 3268031"/>
              <a:gd name="connsiteY32" fmla="*/ 2409174 h 2472674"/>
              <a:gd name="connsiteX33" fmla="*/ 2950531 w 3268031"/>
              <a:gd name="connsiteY33" fmla="*/ 2447274 h 2472674"/>
              <a:gd name="connsiteX34" fmla="*/ 2874331 w 3268031"/>
              <a:gd name="connsiteY34" fmla="*/ 2459974 h 2472674"/>
              <a:gd name="connsiteX35" fmla="*/ 2683831 w 3268031"/>
              <a:gd name="connsiteY35" fmla="*/ 2472674 h 2472674"/>
              <a:gd name="connsiteX36" fmla="*/ 2391731 w 3268031"/>
              <a:gd name="connsiteY36" fmla="*/ 2459974 h 2472674"/>
              <a:gd name="connsiteX37" fmla="*/ 2353631 w 3268031"/>
              <a:gd name="connsiteY37" fmla="*/ 2447274 h 2472674"/>
              <a:gd name="connsiteX38" fmla="*/ 2340931 w 3268031"/>
              <a:gd name="connsiteY38" fmla="*/ 2409174 h 2472674"/>
              <a:gd name="connsiteX39" fmla="*/ 2290131 w 3268031"/>
              <a:gd name="connsiteY39" fmla="*/ 2332974 h 2472674"/>
              <a:gd name="connsiteX40" fmla="*/ 2264731 w 3268031"/>
              <a:gd name="connsiteY40" fmla="*/ 2294874 h 2472674"/>
              <a:gd name="connsiteX41" fmla="*/ 2239331 w 3268031"/>
              <a:gd name="connsiteY41" fmla="*/ 2256774 h 2472674"/>
              <a:gd name="connsiteX42" fmla="*/ 2175831 w 3268031"/>
              <a:gd name="connsiteY42" fmla="*/ 2129774 h 2472674"/>
              <a:gd name="connsiteX43" fmla="*/ 2150431 w 3268031"/>
              <a:gd name="connsiteY43" fmla="*/ 2091674 h 2472674"/>
              <a:gd name="connsiteX44" fmla="*/ 2125031 w 3268031"/>
              <a:gd name="connsiteY44" fmla="*/ 2053574 h 2472674"/>
              <a:gd name="connsiteX45" fmla="*/ 2086931 w 3268031"/>
              <a:gd name="connsiteY45" fmla="*/ 2028174 h 2472674"/>
              <a:gd name="connsiteX46" fmla="*/ 2010731 w 3268031"/>
              <a:gd name="connsiteY46" fmla="*/ 1964674 h 2472674"/>
              <a:gd name="connsiteX47" fmla="*/ 1934531 w 3268031"/>
              <a:gd name="connsiteY47" fmla="*/ 1913874 h 2472674"/>
              <a:gd name="connsiteX48" fmla="*/ 1896431 w 3268031"/>
              <a:gd name="connsiteY48" fmla="*/ 1875774 h 2472674"/>
              <a:gd name="connsiteX49" fmla="*/ 1731331 w 3268031"/>
              <a:gd name="connsiteY49" fmla="*/ 1837674 h 2472674"/>
              <a:gd name="connsiteX50" fmla="*/ 1680531 w 3268031"/>
              <a:gd name="connsiteY50" fmla="*/ 1824974 h 2472674"/>
              <a:gd name="connsiteX51" fmla="*/ 1604331 w 3268031"/>
              <a:gd name="connsiteY51" fmla="*/ 1837674 h 2472674"/>
              <a:gd name="connsiteX52" fmla="*/ 1553531 w 3268031"/>
              <a:gd name="connsiteY52" fmla="*/ 1850374 h 2472674"/>
              <a:gd name="connsiteX53" fmla="*/ 1286831 w 3268031"/>
              <a:gd name="connsiteY53" fmla="*/ 1837674 h 2472674"/>
              <a:gd name="connsiteX54" fmla="*/ 1172531 w 3268031"/>
              <a:gd name="connsiteY54" fmla="*/ 1812274 h 2472674"/>
              <a:gd name="connsiteX55" fmla="*/ 1134431 w 3268031"/>
              <a:gd name="connsiteY55" fmla="*/ 1799574 h 2472674"/>
              <a:gd name="connsiteX56" fmla="*/ 1032831 w 3268031"/>
              <a:gd name="connsiteY56" fmla="*/ 1786874 h 2472674"/>
              <a:gd name="connsiteX57" fmla="*/ 905831 w 3268031"/>
              <a:gd name="connsiteY57" fmla="*/ 1748774 h 2472674"/>
              <a:gd name="connsiteX58" fmla="*/ 829631 w 3268031"/>
              <a:gd name="connsiteY58" fmla="*/ 1685274 h 2472674"/>
              <a:gd name="connsiteX59" fmla="*/ 728031 w 3268031"/>
              <a:gd name="connsiteY59" fmla="*/ 1596374 h 2472674"/>
              <a:gd name="connsiteX60" fmla="*/ 575631 w 3268031"/>
              <a:gd name="connsiteY60" fmla="*/ 1583674 h 2472674"/>
              <a:gd name="connsiteX61" fmla="*/ 435931 w 3268031"/>
              <a:gd name="connsiteY61" fmla="*/ 1532874 h 2472674"/>
              <a:gd name="connsiteX62" fmla="*/ 334331 w 3268031"/>
              <a:gd name="connsiteY62" fmla="*/ 1494774 h 2472674"/>
              <a:gd name="connsiteX63" fmla="*/ 258131 w 3268031"/>
              <a:gd name="connsiteY63" fmla="*/ 1443974 h 2472674"/>
              <a:gd name="connsiteX64" fmla="*/ 258131 w 3268031"/>
              <a:gd name="connsiteY64" fmla="*/ 1240774 h 2472674"/>
              <a:gd name="connsiteX65" fmla="*/ 296231 w 3268031"/>
              <a:gd name="connsiteY65" fmla="*/ 1215374 h 2472674"/>
              <a:gd name="connsiteX66" fmla="*/ 308931 w 3268031"/>
              <a:gd name="connsiteY66" fmla="*/ 1177274 h 2472674"/>
              <a:gd name="connsiteX67" fmla="*/ 347031 w 3268031"/>
              <a:gd name="connsiteY67" fmla="*/ 1139174 h 2472674"/>
              <a:gd name="connsiteX68" fmla="*/ 385131 w 3268031"/>
              <a:gd name="connsiteY68" fmla="*/ 1088374 h 2472674"/>
              <a:gd name="connsiteX69" fmla="*/ 461331 w 3268031"/>
              <a:gd name="connsiteY69" fmla="*/ 961374 h 2472674"/>
              <a:gd name="connsiteX70" fmla="*/ 474031 w 3268031"/>
              <a:gd name="connsiteY70" fmla="*/ 923274 h 2472674"/>
              <a:gd name="connsiteX71" fmla="*/ 537531 w 3268031"/>
              <a:gd name="connsiteY71" fmla="*/ 796274 h 2472674"/>
              <a:gd name="connsiteX72" fmla="*/ 601031 w 3268031"/>
              <a:gd name="connsiteY72" fmla="*/ 656574 h 2472674"/>
              <a:gd name="connsiteX73" fmla="*/ 613731 w 3268031"/>
              <a:gd name="connsiteY73" fmla="*/ 618474 h 2472674"/>
              <a:gd name="connsiteX74" fmla="*/ 664531 w 3268031"/>
              <a:gd name="connsiteY74" fmla="*/ 605774 h 2472674"/>
              <a:gd name="connsiteX75" fmla="*/ 702631 w 3268031"/>
              <a:gd name="connsiteY75" fmla="*/ 593074 h 2472674"/>
              <a:gd name="connsiteX76" fmla="*/ 1210631 w 3268031"/>
              <a:gd name="connsiteY76" fmla="*/ 580374 h 2472674"/>
              <a:gd name="connsiteX77" fmla="*/ 14522 w 3268031"/>
              <a:gd name="connsiteY77" fmla="*/ 235165 h 2472674"/>
              <a:gd name="connsiteX78" fmla="*/ 583135 w 3268031"/>
              <a:gd name="connsiteY78" fmla="*/ 139915 h 2472674"/>
              <a:gd name="connsiteX79" fmla="*/ 1124040 w 3268031"/>
              <a:gd name="connsiteY79" fmla="*/ 84496 h 2472674"/>
              <a:gd name="connsiteX80" fmla="*/ 1741145 w 3268031"/>
              <a:gd name="connsiteY80" fmla="*/ 26193 h 2472674"/>
              <a:gd name="connsiteX0" fmla="*/ 1769795 w 3296681"/>
              <a:gd name="connsiteY0" fmla="*/ 26193 h 2472674"/>
              <a:gd name="connsiteX1" fmla="*/ 1874281 w 3296681"/>
              <a:gd name="connsiteY1" fmla="*/ 389874 h 2472674"/>
              <a:gd name="connsiteX2" fmla="*/ 1899681 w 3296681"/>
              <a:gd name="connsiteY2" fmla="*/ 427974 h 2472674"/>
              <a:gd name="connsiteX3" fmla="*/ 1937781 w 3296681"/>
              <a:gd name="connsiteY3" fmla="*/ 440674 h 2472674"/>
              <a:gd name="connsiteX4" fmla="*/ 2013981 w 3296681"/>
              <a:gd name="connsiteY4" fmla="*/ 491474 h 2472674"/>
              <a:gd name="connsiteX5" fmla="*/ 2128281 w 3296681"/>
              <a:gd name="connsiteY5" fmla="*/ 542274 h 2472674"/>
              <a:gd name="connsiteX6" fmla="*/ 2153681 w 3296681"/>
              <a:gd name="connsiteY6" fmla="*/ 580374 h 2472674"/>
              <a:gd name="connsiteX7" fmla="*/ 2166381 w 3296681"/>
              <a:gd name="connsiteY7" fmla="*/ 618474 h 2472674"/>
              <a:gd name="connsiteX8" fmla="*/ 2179081 w 3296681"/>
              <a:gd name="connsiteY8" fmla="*/ 707374 h 2472674"/>
              <a:gd name="connsiteX9" fmla="*/ 2191781 w 3296681"/>
              <a:gd name="connsiteY9" fmla="*/ 859774 h 2472674"/>
              <a:gd name="connsiteX10" fmla="*/ 2242581 w 3296681"/>
              <a:gd name="connsiteY10" fmla="*/ 935974 h 2472674"/>
              <a:gd name="connsiteX11" fmla="*/ 2318781 w 3296681"/>
              <a:gd name="connsiteY11" fmla="*/ 986774 h 2472674"/>
              <a:gd name="connsiteX12" fmla="*/ 2356881 w 3296681"/>
              <a:gd name="connsiteY12" fmla="*/ 1062974 h 2472674"/>
              <a:gd name="connsiteX13" fmla="*/ 2471181 w 3296681"/>
              <a:gd name="connsiteY13" fmla="*/ 1126474 h 2472674"/>
              <a:gd name="connsiteX14" fmla="*/ 2699781 w 3296681"/>
              <a:gd name="connsiteY14" fmla="*/ 1113774 h 2472674"/>
              <a:gd name="connsiteX15" fmla="*/ 2814081 w 3296681"/>
              <a:gd name="connsiteY15" fmla="*/ 1075674 h 2472674"/>
              <a:gd name="connsiteX16" fmla="*/ 3118881 w 3296681"/>
              <a:gd name="connsiteY16" fmla="*/ 1088374 h 2472674"/>
              <a:gd name="connsiteX17" fmla="*/ 3195081 w 3296681"/>
              <a:gd name="connsiteY17" fmla="*/ 1139174 h 2472674"/>
              <a:gd name="connsiteX18" fmla="*/ 3271281 w 3296681"/>
              <a:gd name="connsiteY18" fmla="*/ 1202674 h 2472674"/>
              <a:gd name="connsiteX19" fmla="*/ 3296681 w 3296681"/>
              <a:gd name="connsiteY19" fmla="*/ 1253474 h 2472674"/>
              <a:gd name="connsiteX20" fmla="*/ 3271281 w 3296681"/>
              <a:gd name="connsiteY20" fmla="*/ 1380474 h 2472674"/>
              <a:gd name="connsiteX21" fmla="*/ 3245881 w 3296681"/>
              <a:gd name="connsiteY21" fmla="*/ 1431274 h 2472674"/>
              <a:gd name="connsiteX22" fmla="*/ 3233181 w 3296681"/>
              <a:gd name="connsiteY22" fmla="*/ 1469374 h 2472674"/>
              <a:gd name="connsiteX23" fmla="*/ 3169681 w 3296681"/>
              <a:gd name="connsiteY23" fmla="*/ 1558274 h 2472674"/>
              <a:gd name="connsiteX24" fmla="*/ 3156981 w 3296681"/>
              <a:gd name="connsiteY24" fmla="*/ 1609074 h 2472674"/>
              <a:gd name="connsiteX25" fmla="*/ 3144281 w 3296681"/>
              <a:gd name="connsiteY25" fmla="*/ 1647174 h 2472674"/>
              <a:gd name="connsiteX26" fmla="*/ 3169681 w 3296681"/>
              <a:gd name="connsiteY26" fmla="*/ 1774174 h 2472674"/>
              <a:gd name="connsiteX27" fmla="*/ 3131581 w 3296681"/>
              <a:gd name="connsiteY27" fmla="*/ 1913874 h 2472674"/>
              <a:gd name="connsiteX28" fmla="*/ 3106181 w 3296681"/>
              <a:gd name="connsiteY28" fmla="*/ 1951974 h 2472674"/>
              <a:gd name="connsiteX29" fmla="*/ 3118881 w 3296681"/>
              <a:gd name="connsiteY29" fmla="*/ 2117074 h 2472674"/>
              <a:gd name="connsiteX30" fmla="*/ 3106181 w 3296681"/>
              <a:gd name="connsiteY30" fmla="*/ 2307574 h 2472674"/>
              <a:gd name="connsiteX31" fmla="*/ 3042681 w 3296681"/>
              <a:gd name="connsiteY31" fmla="*/ 2371074 h 2472674"/>
              <a:gd name="connsiteX32" fmla="*/ 3004581 w 3296681"/>
              <a:gd name="connsiteY32" fmla="*/ 2409174 h 2472674"/>
              <a:gd name="connsiteX33" fmla="*/ 2979181 w 3296681"/>
              <a:gd name="connsiteY33" fmla="*/ 2447274 h 2472674"/>
              <a:gd name="connsiteX34" fmla="*/ 2902981 w 3296681"/>
              <a:gd name="connsiteY34" fmla="*/ 2459974 h 2472674"/>
              <a:gd name="connsiteX35" fmla="*/ 2712481 w 3296681"/>
              <a:gd name="connsiteY35" fmla="*/ 2472674 h 2472674"/>
              <a:gd name="connsiteX36" fmla="*/ 2420381 w 3296681"/>
              <a:gd name="connsiteY36" fmla="*/ 2459974 h 2472674"/>
              <a:gd name="connsiteX37" fmla="*/ 2382281 w 3296681"/>
              <a:gd name="connsiteY37" fmla="*/ 2447274 h 2472674"/>
              <a:gd name="connsiteX38" fmla="*/ 2369581 w 3296681"/>
              <a:gd name="connsiteY38" fmla="*/ 2409174 h 2472674"/>
              <a:gd name="connsiteX39" fmla="*/ 2318781 w 3296681"/>
              <a:gd name="connsiteY39" fmla="*/ 2332974 h 2472674"/>
              <a:gd name="connsiteX40" fmla="*/ 2293381 w 3296681"/>
              <a:gd name="connsiteY40" fmla="*/ 2294874 h 2472674"/>
              <a:gd name="connsiteX41" fmla="*/ 2267981 w 3296681"/>
              <a:gd name="connsiteY41" fmla="*/ 2256774 h 2472674"/>
              <a:gd name="connsiteX42" fmla="*/ 2204481 w 3296681"/>
              <a:gd name="connsiteY42" fmla="*/ 2129774 h 2472674"/>
              <a:gd name="connsiteX43" fmla="*/ 2179081 w 3296681"/>
              <a:gd name="connsiteY43" fmla="*/ 2091674 h 2472674"/>
              <a:gd name="connsiteX44" fmla="*/ 2153681 w 3296681"/>
              <a:gd name="connsiteY44" fmla="*/ 2053574 h 2472674"/>
              <a:gd name="connsiteX45" fmla="*/ 2115581 w 3296681"/>
              <a:gd name="connsiteY45" fmla="*/ 2028174 h 2472674"/>
              <a:gd name="connsiteX46" fmla="*/ 2039381 w 3296681"/>
              <a:gd name="connsiteY46" fmla="*/ 1964674 h 2472674"/>
              <a:gd name="connsiteX47" fmla="*/ 1963181 w 3296681"/>
              <a:gd name="connsiteY47" fmla="*/ 1913874 h 2472674"/>
              <a:gd name="connsiteX48" fmla="*/ 1925081 w 3296681"/>
              <a:gd name="connsiteY48" fmla="*/ 1875774 h 2472674"/>
              <a:gd name="connsiteX49" fmla="*/ 1759981 w 3296681"/>
              <a:gd name="connsiteY49" fmla="*/ 1837674 h 2472674"/>
              <a:gd name="connsiteX50" fmla="*/ 1709181 w 3296681"/>
              <a:gd name="connsiteY50" fmla="*/ 1824974 h 2472674"/>
              <a:gd name="connsiteX51" fmla="*/ 1632981 w 3296681"/>
              <a:gd name="connsiteY51" fmla="*/ 1837674 h 2472674"/>
              <a:gd name="connsiteX52" fmla="*/ 1582181 w 3296681"/>
              <a:gd name="connsiteY52" fmla="*/ 1850374 h 2472674"/>
              <a:gd name="connsiteX53" fmla="*/ 1315481 w 3296681"/>
              <a:gd name="connsiteY53" fmla="*/ 1837674 h 2472674"/>
              <a:gd name="connsiteX54" fmla="*/ 1201181 w 3296681"/>
              <a:gd name="connsiteY54" fmla="*/ 1812274 h 2472674"/>
              <a:gd name="connsiteX55" fmla="*/ 1163081 w 3296681"/>
              <a:gd name="connsiteY55" fmla="*/ 1799574 h 2472674"/>
              <a:gd name="connsiteX56" fmla="*/ 1061481 w 3296681"/>
              <a:gd name="connsiteY56" fmla="*/ 1786874 h 2472674"/>
              <a:gd name="connsiteX57" fmla="*/ 934481 w 3296681"/>
              <a:gd name="connsiteY57" fmla="*/ 1748774 h 2472674"/>
              <a:gd name="connsiteX58" fmla="*/ 858281 w 3296681"/>
              <a:gd name="connsiteY58" fmla="*/ 1685274 h 2472674"/>
              <a:gd name="connsiteX59" fmla="*/ 756681 w 3296681"/>
              <a:gd name="connsiteY59" fmla="*/ 1596374 h 2472674"/>
              <a:gd name="connsiteX60" fmla="*/ 604281 w 3296681"/>
              <a:gd name="connsiteY60" fmla="*/ 1583674 h 2472674"/>
              <a:gd name="connsiteX61" fmla="*/ 464581 w 3296681"/>
              <a:gd name="connsiteY61" fmla="*/ 1532874 h 2472674"/>
              <a:gd name="connsiteX62" fmla="*/ 362981 w 3296681"/>
              <a:gd name="connsiteY62" fmla="*/ 1494774 h 2472674"/>
              <a:gd name="connsiteX63" fmla="*/ 286781 w 3296681"/>
              <a:gd name="connsiteY63" fmla="*/ 1443974 h 2472674"/>
              <a:gd name="connsiteX64" fmla="*/ 286781 w 3296681"/>
              <a:gd name="connsiteY64" fmla="*/ 1240774 h 2472674"/>
              <a:gd name="connsiteX65" fmla="*/ 324881 w 3296681"/>
              <a:gd name="connsiteY65" fmla="*/ 1215374 h 2472674"/>
              <a:gd name="connsiteX66" fmla="*/ 337581 w 3296681"/>
              <a:gd name="connsiteY66" fmla="*/ 1177274 h 2472674"/>
              <a:gd name="connsiteX67" fmla="*/ 375681 w 3296681"/>
              <a:gd name="connsiteY67" fmla="*/ 1139174 h 2472674"/>
              <a:gd name="connsiteX68" fmla="*/ 413781 w 3296681"/>
              <a:gd name="connsiteY68" fmla="*/ 1088374 h 2472674"/>
              <a:gd name="connsiteX69" fmla="*/ 489981 w 3296681"/>
              <a:gd name="connsiteY69" fmla="*/ 961374 h 2472674"/>
              <a:gd name="connsiteX70" fmla="*/ 502681 w 3296681"/>
              <a:gd name="connsiteY70" fmla="*/ 923274 h 2472674"/>
              <a:gd name="connsiteX71" fmla="*/ 566181 w 3296681"/>
              <a:gd name="connsiteY71" fmla="*/ 796274 h 2472674"/>
              <a:gd name="connsiteX72" fmla="*/ 629681 w 3296681"/>
              <a:gd name="connsiteY72" fmla="*/ 656574 h 2472674"/>
              <a:gd name="connsiteX73" fmla="*/ 642381 w 3296681"/>
              <a:gd name="connsiteY73" fmla="*/ 618474 h 2472674"/>
              <a:gd name="connsiteX74" fmla="*/ 693181 w 3296681"/>
              <a:gd name="connsiteY74" fmla="*/ 605774 h 2472674"/>
              <a:gd name="connsiteX75" fmla="*/ 731281 w 3296681"/>
              <a:gd name="connsiteY75" fmla="*/ 593074 h 2472674"/>
              <a:gd name="connsiteX76" fmla="*/ 28740 w 3296681"/>
              <a:gd name="connsiteY76" fmla="*/ 518029 h 2472674"/>
              <a:gd name="connsiteX77" fmla="*/ 43172 w 3296681"/>
              <a:gd name="connsiteY77" fmla="*/ 235165 h 2472674"/>
              <a:gd name="connsiteX78" fmla="*/ 611785 w 3296681"/>
              <a:gd name="connsiteY78" fmla="*/ 139915 h 2472674"/>
              <a:gd name="connsiteX79" fmla="*/ 1152690 w 3296681"/>
              <a:gd name="connsiteY79" fmla="*/ 84496 h 2472674"/>
              <a:gd name="connsiteX80" fmla="*/ 1769795 w 3296681"/>
              <a:gd name="connsiteY80" fmla="*/ 26193 h 2472674"/>
              <a:gd name="connsiteX0" fmla="*/ 1811628 w 3338514"/>
              <a:gd name="connsiteY0" fmla="*/ 26193 h 2472674"/>
              <a:gd name="connsiteX1" fmla="*/ 1916114 w 3338514"/>
              <a:gd name="connsiteY1" fmla="*/ 389874 h 2472674"/>
              <a:gd name="connsiteX2" fmla="*/ 1941514 w 3338514"/>
              <a:gd name="connsiteY2" fmla="*/ 427974 h 2472674"/>
              <a:gd name="connsiteX3" fmla="*/ 1979614 w 3338514"/>
              <a:gd name="connsiteY3" fmla="*/ 440674 h 2472674"/>
              <a:gd name="connsiteX4" fmla="*/ 2055814 w 3338514"/>
              <a:gd name="connsiteY4" fmla="*/ 491474 h 2472674"/>
              <a:gd name="connsiteX5" fmla="*/ 2170114 w 3338514"/>
              <a:gd name="connsiteY5" fmla="*/ 542274 h 2472674"/>
              <a:gd name="connsiteX6" fmla="*/ 2195514 w 3338514"/>
              <a:gd name="connsiteY6" fmla="*/ 580374 h 2472674"/>
              <a:gd name="connsiteX7" fmla="*/ 2208214 w 3338514"/>
              <a:gd name="connsiteY7" fmla="*/ 618474 h 2472674"/>
              <a:gd name="connsiteX8" fmla="*/ 2220914 w 3338514"/>
              <a:gd name="connsiteY8" fmla="*/ 707374 h 2472674"/>
              <a:gd name="connsiteX9" fmla="*/ 2233614 w 3338514"/>
              <a:gd name="connsiteY9" fmla="*/ 859774 h 2472674"/>
              <a:gd name="connsiteX10" fmla="*/ 2284414 w 3338514"/>
              <a:gd name="connsiteY10" fmla="*/ 935974 h 2472674"/>
              <a:gd name="connsiteX11" fmla="*/ 2360614 w 3338514"/>
              <a:gd name="connsiteY11" fmla="*/ 986774 h 2472674"/>
              <a:gd name="connsiteX12" fmla="*/ 2398714 w 3338514"/>
              <a:gd name="connsiteY12" fmla="*/ 1062974 h 2472674"/>
              <a:gd name="connsiteX13" fmla="*/ 2513014 w 3338514"/>
              <a:gd name="connsiteY13" fmla="*/ 1126474 h 2472674"/>
              <a:gd name="connsiteX14" fmla="*/ 2741614 w 3338514"/>
              <a:gd name="connsiteY14" fmla="*/ 1113774 h 2472674"/>
              <a:gd name="connsiteX15" fmla="*/ 2855914 w 3338514"/>
              <a:gd name="connsiteY15" fmla="*/ 1075674 h 2472674"/>
              <a:gd name="connsiteX16" fmla="*/ 3160714 w 3338514"/>
              <a:gd name="connsiteY16" fmla="*/ 1088374 h 2472674"/>
              <a:gd name="connsiteX17" fmla="*/ 3236914 w 3338514"/>
              <a:gd name="connsiteY17" fmla="*/ 1139174 h 2472674"/>
              <a:gd name="connsiteX18" fmla="*/ 3313114 w 3338514"/>
              <a:gd name="connsiteY18" fmla="*/ 1202674 h 2472674"/>
              <a:gd name="connsiteX19" fmla="*/ 3338514 w 3338514"/>
              <a:gd name="connsiteY19" fmla="*/ 1253474 h 2472674"/>
              <a:gd name="connsiteX20" fmla="*/ 3313114 w 3338514"/>
              <a:gd name="connsiteY20" fmla="*/ 1380474 h 2472674"/>
              <a:gd name="connsiteX21" fmla="*/ 3287714 w 3338514"/>
              <a:gd name="connsiteY21" fmla="*/ 1431274 h 2472674"/>
              <a:gd name="connsiteX22" fmla="*/ 3275014 w 3338514"/>
              <a:gd name="connsiteY22" fmla="*/ 1469374 h 2472674"/>
              <a:gd name="connsiteX23" fmla="*/ 3211514 w 3338514"/>
              <a:gd name="connsiteY23" fmla="*/ 1558274 h 2472674"/>
              <a:gd name="connsiteX24" fmla="*/ 3198814 w 3338514"/>
              <a:gd name="connsiteY24" fmla="*/ 1609074 h 2472674"/>
              <a:gd name="connsiteX25" fmla="*/ 3186114 w 3338514"/>
              <a:gd name="connsiteY25" fmla="*/ 1647174 h 2472674"/>
              <a:gd name="connsiteX26" fmla="*/ 3211514 w 3338514"/>
              <a:gd name="connsiteY26" fmla="*/ 1774174 h 2472674"/>
              <a:gd name="connsiteX27" fmla="*/ 3173414 w 3338514"/>
              <a:gd name="connsiteY27" fmla="*/ 1913874 h 2472674"/>
              <a:gd name="connsiteX28" fmla="*/ 3148014 w 3338514"/>
              <a:gd name="connsiteY28" fmla="*/ 1951974 h 2472674"/>
              <a:gd name="connsiteX29" fmla="*/ 3160714 w 3338514"/>
              <a:gd name="connsiteY29" fmla="*/ 2117074 h 2472674"/>
              <a:gd name="connsiteX30" fmla="*/ 3148014 w 3338514"/>
              <a:gd name="connsiteY30" fmla="*/ 2307574 h 2472674"/>
              <a:gd name="connsiteX31" fmla="*/ 3084514 w 3338514"/>
              <a:gd name="connsiteY31" fmla="*/ 2371074 h 2472674"/>
              <a:gd name="connsiteX32" fmla="*/ 3046414 w 3338514"/>
              <a:gd name="connsiteY32" fmla="*/ 2409174 h 2472674"/>
              <a:gd name="connsiteX33" fmla="*/ 3021014 w 3338514"/>
              <a:gd name="connsiteY33" fmla="*/ 2447274 h 2472674"/>
              <a:gd name="connsiteX34" fmla="*/ 2944814 w 3338514"/>
              <a:gd name="connsiteY34" fmla="*/ 2459974 h 2472674"/>
              <a:gd name="connsiteX35" fmla="*/ 2754314 w 3338514"/>
              <a:gd name="connsiteY35" fmla="*/ 2472674 h 2472674"/>
              <a:gd name="connsiteX36" fmla="*/ 2462214 w 3338514"/>
              <a:gd name="connsiteY36" fmla="*/ 2459974 h 2472674"/>
              <a:gd name="connsiteX37" fmla="*/ 2424114 w 3338514"/>
              <a:gd name="connsiteY37" fmla="*/ 2447274 h 2472674"/>
              <a:gd name="connsiteX38" fmla="*/ 2411414 w 3338514"/>
              <a:gd name="connsiteY38" fmla="*/ 2409174 h 2472674"/>
              <a:gd name="connsiteX39" fmla="*/ 2360614 w 3338514"/>
              <a:gd name="connsiteY39" fmla="*/ 2332974 h 2472674"/>
              <a:gd name="connsiteX40" fmla="*/ 2335214 w 3338514"/>
              <a:gd name="connsiteY40" fmla="*/ 2294874 h 2472674"/>
              <a:gd name="connsiteX41" fmla="*/ 2309814 w 3338514"/>
              <a:gd name="connsiteY41" fmla="*/ 2256774 h 2472674"/>
              <a:gd name="connsiteX42" fmla="*/ 2246314 w 3338514"/>
              <a:gd name="connsiteY42" fmla="*/ 2129774 h 2472674"/>
              <a:gd name="connsiteX43" fmla="*/ 2220914 w 3338514"/>
              <a:gd name="connsiteY43" fmla="*/ 2091674 h 2472674"/>
              <a:gd name="connsiteX44" fmla="*/ 2195514 w 3338514"/>
              <a:gd name="connsiteY44" fmla="*/ 2053574 h 2472674"/>
              <a:gd name="connsiteX45" fmla="*/ 2157414 w 3338514"/>
              <a:gd name="connsiteY45" fmla="*/ 2028174 h 2472674"/>
              <a:gd name="connsiteX46" fmla="*/ 2081214 w 3338514"/>
              <a:gd name="connsiteY46" fmla="*/ 1964674 h 2472674"/>
              <a:gd name="connsiteX47" fmla="*/ 2005014 w 3338514"/>
              <a:gd name="connsiteY47" fmla="*/ 1913874 h 2472674"/>
              <a:gd name="connsiteX48" fmla="*/ 1966914 w 3338514"/>
              <a:gd name="connsiteY48" fmla="*/ 1875774 h 2472674"/>
              <a:gd name="connsiteX49" fmla="*/ 1801814 w 3338514"/>
              <a:gd name="connsiteY49" fmla="*/ 1837674 h 2472674"/>
              <a:gd name="connsiteX50" fmla="*/ 1751014 w 3338514"/>
              <a:gd name="connsiteY50" fmla="*/ 1824974 h 2472674"/>
              <a:gd name="connsiteX51" fmla="*/ 1674814 w 3338514"/>
              <a:gd name="connsiteY51" fmla="*/ 1837674 h 2472674"/>
              <a:gd name="connsiteX52" fmla="*/ 1624014 w 3338514"/>
              <a:gd name="connsiteY52" fmla="*/ 1850374 h 2472674"/>
              <a:gd name="connsiteX53" fmla="*/ 1357314 w 3338514"/>
              <a:gd name="connsiteY53" fmla="*/ 1837674 h 2472674"/>
              <a:gd name="connsiteX54" fmla="*/ 1243014 w 3338514"/>
              <a:gd name="connsiteY54" fmla="*/ 1812274 h 2472674"/>
              <a:gd name="connsiteX55" fmla="*/ 1204914 w 3338514"/>
              <a:gd name="connsiteY55" fmla="*/ 1799574 h 2472674"/>
              <a:gd name="connsiteX56" fmla="*/ 1103314 w 3338514"/>
              <a:gd name="connsiteY56" fmla="*/ 1786874 h 2472674"/>
              <a:gd name="connsiteX57" fmla="*/ 976314 w 3338514"/>
              <a:gd name="connsiteY57" fmla="*/ 1748774 h 2472674"/>
              <a:gd name="connsiteX58" fmla="*/ 900114 w 3338514"/>
              <a:gd name="connsiteY58" fmla="*/ 1685274 h 2472674"/>
              <a:gd name="connsiteX59" fmla="*/ 798514 w 3338514"/>
              <a:gd name="connsiteY59" fmla="*/ 1596374 h 2472674"/>
              <a:gd name="connsiteX60" fmla="*/ 646114 w 3338514"/>
              <a:gd name="connsiteY60" fmla="*/ 1583674 h 2472674"/>
              <a:gd name="connsiteX61" fmla="*/ 506414 w 3338514"/>
              <a:gd name="connsiteY61" fmla="*/ 1532874 h 2472674"/>
              <a:gd name="connsiteX62" fmla="*/ 404814 w 3338514"/>
              <a:gd name="connsiteY62" fmla="*/ 1494774 h 2472674"/>
              <a:gd name="connsiteX63" fmla="*/ 328614 w 3338514"/>
              <a:gd name="connsiteY63" fmla="*/ 1443974 h 2472674"/>
              <a:gd name="connsiteX64" fmla="*/ 328614 w 3338514"/>
              <a:gd name="connsiteY64" fmla="*/ 1240774 h 2472674"/>
              <a:gd name="connsiteX65" fmla="*/ 366714 w 3338514"/>
              <a:gd name="connsiteY65" fmla="*/ 1215374 h 2472674"/>
              <a:gd name="connsiteX66" fmla="*/ 379414 w 3338514"/>
              <a:gd name="connsiteY66" fmla="*/ 1177274 h 2472674"/>
              <a:gd name="connsiteX67" fmla="*/ 417514 w 3338514"/>
              <a:gd name="connsiteY67" fmla="*/ 1139174 h 2472674"/>
              <a:gd name="connsiteX68" fmla="*/ 455614 w 3338514"/>
              <a:gd name="connsiteY68" fmla="*/ 1088374 h 2472674"/>
              <a:gd name="connsiteX69" fmla="*/ 531814 w 3338514"/>
              <a:gd name="connsiteY69" fmla="*/ 961374 h 2472674"/>
              <a:gd name="connsiteX70" fmla="*/ 544514 w 3338514"/>
              <a:gd name="connsiteY70" fmla="*/ 923274 h 2472674"/>
              <a:gd name="connsiteX71" fmla="*/ 608014 w 3338514"/>
              <a:gd name="connsiteY71" fmla="*/ 796274 h 2472674"/>
              <a:gd name="connsiteX72" fmla="*/ 671514 w 3338514"/>
              <a:gd name="connsiteY72" fmla="*/ 656574 h 2472674"/>
              <a:gd name="connsiteX73" fmla="*/ 684214 w 3338514"/>
              <a:gd name="connsiteY73" fmla="*/ 618474 h 2472674"/>
              <a:gd name="connsiteX74" fmla="*/ 735014 w 3338514"/>
              <a:gd name="connsiteY74" fmla="*/ 605774 h 2472674"/>
              <a:gd name="connsiteX75" fmla="*/ 70573 w 3338514"/>
              <a:gd name="connsiteY75" fmla="*/ 518029 h 2472674"/>
              <a:gd name="connsiteX76" fmla="*/ 85005 w 3338514"/>
              <a:gd name="connsiteY76" fmla="*/ 235165 h 2472674"/>
              <a:gd name="connsiteX77" fmla="*/ 653618 w 3338514"/>
              <a:gd name="connsiteY77" fmla="*/ 139915 h 2472674"/>
              <a:gd name="connsiteX78" fmla="*/ 1194523 w 3338514"/>
              <a:gd name="connsiteY78" fmla="*/ 84496 h 2472674"/>
              <a:gd name="connsiteX79" fmla="*/ 1811628 w 3338514"/>
              <a:gd name="connsiteY79" fmla="*/ 26193 h 2472674"/>
              <a:gd name="connsiteX0" fmla="*/ 1808202 w 3335088"/>
              <a:gd name="connsiteY0" fmla="*/ 26193 h 2472674"/>
              <a:gd name="connsiteX1" fmla="*/ 1912688 w 3335088"/>
              <a:gd name="connsiteY1" fmla="*/ 389874 h 2472674"/>
              <a:gd name="connsiteX2" fmla="*/ 1938088 w 3335088"/>
              <a:gd name="connsiteY2" fmla="*/ 427974 h 2472674"/>
              <a:gd name="connsiteX3" fmla="*/ 1976188 w 3335088"/>
              <a:gd name="connsiteY3" fmla="*/ 440674 h 2472674"/>
              <a:gd name="connsiteX4" fmla="*/ 2052388 w 3335088"/>
              <a:gd name="connsiteY4" fmla="*/ 491474 h 2472674"/>
              <a:gd name="connsiteX5" fmla="*/ 2166688 w 3335088"/>
              <a:gd name="connsiteY5" fmla="*/ 542274 h 2472674"/>
              <a:gd name="connsiteX6" fmla="*/ 2192088 w 3335088"/>
              <a:gd name="connsiteY6" fmla="*/ 580374 h 2472674"/>
              <a:gd name="connsiteX7" fmla="*/ 2204788 w 3335088"/>
              <a:gd name="connsiteY7" fmla="*/ 618474 h 2472674"/>
              <a:gd name="connsiteX8" fmla="*/ 2217488 w 3335088"/>
              <a:gd name="connsiteY8" fmla="*/ 707374 h 2472674"/>
              <a:gd name="connsiteX9" fmla="*/ 2230188 w 3335088"/>
              <a:gd name="connsiteY9" fmla="*/ 859774 h 2472674"/>
              <a:gd name="connsiteX10" fmla="*/ 2280988 w 3335088"/>
              <a:gd name="connsiteY10" fmla="*/ 935974 h 2472674"/>
              <a:gd name="connsiteX11" fmla="*/ 2357188 w 3335088"/>
              <a:gd name="connsiteY11" fmla="*/ 986774 h 2472674"/>
              <a:gd name="connsiteX12" fmla="*/ 2395288 w 3335088"/>
              <a:gd name="connsiteY12" fmla="*/ 1062974 h 2472674"/>
              <a:gd name="connsiteX13" fmla="*/ 2509588 w 3335088"/>
              <a:gd name="connsiteY13" fmla="*/ 1126474 h 2472674"/>
              <a:gd name="connsiteX14" fmla="*/ 2738188 w 3335088"/>
              <a:gd name="connsiteY14" fmla="*/ 1113774 h 2472674"/>
              <a:gd name="connsiteX15" fmla="*/ 2852488 w 3335088"/>
              <a:gd name="connsiteY15" fmla="*/ 1075674 h 2472674"/>
              <a:gd name="connsiteX16" fmla="*/ 3157288 w 3335088"/>
              <a:gd name="connsiteY16" fmla="*/ 1088374 h 2472674"/>
              <a:gd name="connsiteX17" fmla="*/ 3233488 w 3335088"/>
              <a:gd name="connsiteY17" fmla="*/ 1139174 h 2472674"/>
              <a:gd name="connsiteX18" fmla="*/ 3309688 w 3335088"/>
              <a:gd name="connsiteY18" fmla="*/ 1202674 h 2472674"/>
              <a:gd name="connsiteX19" fmla="*/ 3335088 w 3335088"/>
              <a:gd name="connsiteY19" fmla="*/ 1253474 h 2472674"/>
              <a:gd name="connsiteX20" fmla="*/ 3309688 w 3335088"/>
              <a:gd name="connsiteY20" fmla="*/ 1380474 h 2472674"/>
              <a:gd name="connsiteX21" fmla="*/ 3284288 w 3335088"/>
              <a:gd name="connsiteY21" fmla="*/ 1431274 h 2472674"/>
              <a:gd name="connsiteX22" fmla="*/ 3271588 w 3335088"/>
              <a:gd name="connsiteY22" fmla="*/ 1469374 h 2472674"/>
              <a:gd name="connsiteX23" fmla="*/ 3208088 w 3335088"/>
              <a:gd name="connsiteY23" fmla="*/ 1558274 h 2472674"/>
              <a:gd name="connsiteX24" fmla="*/ 3195388 w 3335088"/>
              <a:gd name="connsiteY24" fmla="*/ 1609074 h 2472674"/>
              <a:gd name="connsiteX25" fmla="*/ 3182688 w 3335088"/>
              <a:gd name="connsiteY25" fmla="*/ 1647174 h 2472674"/>
              <a:gd name="connsiteX26" fmla="*/ 3208088 w 3335088"/>
              <a:gd name="connsiteY26" fmla="*/ 1774174 h 2472674"/>
              <a:gd name="connsiteX27" fmla="*/ 3169988 w 3335088"/>
              <a:gd name="connsiteY27" fmla="*/ 1913874 h 2472674"/>
              <a:gd name="connsiteX28" fmla="*/ 3144588 w 3335088"/>
              <a:gd name="connsiteY28" fmla="*/ 1951974 h 2472674"/>
              <a:gd name="connsiteX29" fmla="*/ 3157288 w 3335088"/>
              <a:gd name="connsiteY29" fmla="*/ 2117074 h 2472674"/>
              <a:gd name="connsiteX30" fmla="*/ 3144588 w 3335088"/>
              <a:gd name="connsiteY30" fmla="*/ 2307574 h 2472674"/>
              <a:gd name="connsiteX31" fmla="*/ 3081088 w 3335088"/>
              <a:gd name="connsiteY31" fmla="*/ 2371074 h 2472674"/>
              <a:gd name="connsiteX32" fmla="*/ 3042988 w 3335088"/>
              <a:gd name="connsiteY32" fmla="*/ 2409174 h 2472674"/>
              <a:gd name="connsiteX33" fmla="*/ 3017588 w 3335088"/>
              <a:gd name="connsiteY33" fmla="*/ 2447274 h 2472674"/>
              <a:gd name="connsiteX34" fmla="*/ 2941388 w 3335088"/>
              <a:gd name="connsiteY34" fmla="*/ 2459974 h 2472674"/>
              <a:gd name="connsiteX35" fmla="*/ 2750888 w 3335088"/>
              <a:gd name="connsiteY35" fmla="*/ 2472674 h 2472674"/>
              <a:gd name="connsiteX36" fmla="*/ 2458788 w 3335088"/>
              <a:gd name="connsiteY36" fmla="*/ 2459974 h 2472674"/>
              <a:gd name="connsiteX37" fmla="*/ 2420688 w 3335088"/>
              <a:gd name="connsiteY37" fmla="*/ 2447274 h 2472674"/>
              <a:gd name="connsiteX38" fmla="*/ 2407988 w 3335088"/>
              <a:gd name="connsiteY38" fmla="*/ 2409174 h 2472674"/>
              <a:gd name="connsiteX39" fmla="*/ 2357188 w 3335088"/>
              <a:gd name="connsiteY39" fmla="*/ 2332974 h 2472674"/>
              <a:gd name="connsiteX40" fmla="*/ 2331788 w 3335088"/>
              <a:gd name="connsiteY40" fmla="*/ 2294874 h 2472674"/>
              <a:gd name="connsiteX41" fmla="*/ 2306388 w 3335088"/>
              <a:gd name="connsiteY41" fmla="*/ 2256774 h 2472674"/>
              <a:gd name="connsiteX42" fmla="*/ 2242888 w 3335088"/>
              <a:gd name="connsiteY42" fmla="*/ 2129774 h 2472674"/>
              <a:gd name="connsiteX43" fmla="*/ 2217488 w 3335088"/>
              <a:gd name="connsiteY43" fmla="*/ 2091674 h 2472674"/>
              <a:gd name="connsiteX44" fmla="*/ 2192088 w 3335088"/>
              <a:gd name="connsiteY44" fmla="*/ 2053574 h 2472674"/>
              <a:gd name="connsiteX45" fmla="*/ 2153988 w 3335088"/>
              <a:gd name="connsiteY45" fmla="*/ 2028174 h 2472674"/>
              <a:gd name="connsiteX46" fmla="*/ 2077788 w 3335088"/>
              <a:gd name="connsiteY46" fmla="*/ 1964674 h 2472674"/>
              <a:gd name="connsiteX47" fmla="*/ 2001588 w 3335088"/>
              <a:gd name="connsiteY47" fmla="*/ 1913874 h 2472674"/>
              <a:gd name="connsiteX48" fmla="*/ 1963488 w 3335088"/>
              <a:gd name="connsiteY48" fmla="*/ 1875774 h 2472674"/>
              <a:gd name="connsiteX49" fmla="*/ 1798388 w 3335088"/>
              <a:gd name="connsiteY49" fmla="*/ 1837674 h 2472674"/>
              <a:gd name="connsiteX50" fmla="*/ 1747588 w 3335088"/>
              <a:gd name="connsiteY50" fmla="*/ 1824974 h 2472674"/>
              <a:gd name="connsiteX51" fmla="*/ 1671388 w 3335088"/>
              <a:gd name="connsiteY51" fmla="*/ 1837674 h 2472674"/>
              <a:gd name="connsiteX52" fmla="*/ 1620588 w 3335088"/>
              <a:gd name="connsiteY52" fmla="*/ 1850374 h 2472674"/>
              <a:gd name="connsiteX53" fmla="*/ 1353888 w 3335088"/>
              <a:gd name="connsiteY53" fmla="*/ 1837674 h 2472674"/>
              <a:gd name="connsiteX54" fmla="*/ 1239588 w 3335088"/>
              <a:gd name="connsiteY54" fmla="*/ 1812274 h 2472674"/>
              <a:gd name="connsiteX55" fmla="*/ 1201488 w 3335088"/>
              <a:gd name="connsiteY55" fmla="*/ 1799574 h 2472674"/>
              <a:gd name="connsiteX56" fmla="*/ 1099888 w 3335088"/>
              <a:gd name="connsiteY56" fmla="*/ 1786874 h 2472674"/>
              <a:gd name="connsiteX57" fmla="*/ 972888 w 3335088"/>
              <a:gd name="connsiteY57" fmla="*/ 1748774 h 2472674"/>
              <a:gd name="connsiteX58" fmla="*/ 896688 w 3335088"/>
              <a:gd name="connsiteY58" fmla="*/ 1685274 h 2472674"/>
              <a:gd name="connsiteX59" fmla="*/ 795088 w 3335088"/>
              <a:gd name="connsiteY59" fmla="*/ 1596374 h 2472674"/>
              <a:gd name="connsiteX60" fmla="*/ 642688 w 3335088"/>
              <a:gd name="connsiteY60" fmla="*/ 1583674 h 2472674"/>
              <a:gd name="connsiteX61" fmla="*/ 502988 w 3335088"/>
              <a:gd name="connsiteY61" fmla="*/ 1532874 h 2472674"/>
              <a:gd name="connsiteX62" fmla="*/ 401388 w 3335088"/>
              <a:gd name="connsiteY62" fmla="*/ 1494774 h 2472674"/>
              <a:gd name="connsiteX63" fmla="*/ 325188 w 3335088"/>
              <a:gd name="connsiteY63" fmla="*/ 1443974 h 2472674"/>
              <a:gd name="connsiteX64" fmla="*/ 325188 w 3335088"/>
              <a:gd name="connsiteY64" fmla="*/ 1240774 h 2472674"/>
              <a:gd name="connsiteX65" fmla="*/ 363288 w 3335088"/>
              <a:gd name="connsiteY65" fmla="*/ 1215374 h 2472674"/>
              <a:gd name="connsiteX66" fmla="*/ 375988 w 3335088"/>
              <a:gd name="connsiteY66" fmla="*/ 1177274 h 2472674"/>
              <a:gd name="connsiteX67" fmla="*/ 414088 w 3335088"/>
              <a:gd name="connsiteY67" fmla="*/ 1139174 h 2472674"/>
              <a:gd name="connsiteX68" fmla="*/ 452188 w 3335088"/>
              <a:gd name="connsiteY68" fmla="*/ 1088374 h 2472674"/>
              <a:gd name="connsiteX69" fmla="*/ 528388 w 3335088"/>
              <a:gd name="connsiteY69" fmla="*/ 961374 h 2472674"/>
              <a:gd name="connsiteX70" fmla="*/ 541088 w 3335088"/>
              <a:gd name="connsiteY70" fmla="*/ 923274 h 2472674"/>
              <a:gd name="connsiteX71" fmla="*/ 604588 w 3335088"/>
              <a:gd name="connsiteY71" fmla="*/ 796274 h 2472674"/>
              <a:gd name="connsiteX72" fmla="*/ 668088 w 3335088"/>
              <a:gd name="connsiteY72" fmla="*/ 656574 h 2472674"/>
              <a:gd name="connsiteX73" fmla="*/ 680788 w 3335088"/>
              <a:gd name="connsiteY73" fmla="*/ 618474 h 2472674"/>
              <a:gd name="connsiteX74" fmla="*/ 67147 w 3335088"/>
              <a:gd name="connsiteY74" fmla="*/ 518029 h 2472674"/>
              <a:gd name="connsiteX75" fmla="*/ 81579 w 3335088"/>
              <a:gd name="connsiteY75" fmla="*/ 235165 h 2472674"/>
              <a:gd name="connsiteX76" fmla="*/ 650192 w 3335088"/>
              <a:gd name="connsiteY76" fmla="*/ 139915 h 2472674"/>
              <a:gd name="connsiteX77" fmla="*/ 1191097 w 3335088"/>
              <a:gd name="connsiteY77" fmla="*/ 84496 h 2472674"/>
              <a:gd name="connsiteX78" fmla="*/ 1808202 w 3335088"/>
              <a:gd name="connsiteY78" fmla="*/ 26193 h 2472674"/>
              <a:gd name="connsiteX0" fmla="*/ 1807352 w 3334238"/>
              <a:gd name="connsiteY0" fmla="*/ 26193 h 2472674"/>
              <a:gd name="connsiteX1" fmla="*/ 1911838 w 3334238"/>
              <a:gd name="connsiteY1" fmla="*/ 389874 h 2472674"/>
              <a:gd name="connsiteX2" fmla="*/ 1937238 w 3334238"/>
              <a:gd name="connsiteY2" fmla="*/ 427974 h 2472674"/>
              <a:gd name="connsiteX3" fmla="*/ 1975338 w 3334238"/>
              <a:gd name="connsiteY3" fmla="*/ 440674 h 2472674"/>
              <a:gd name="connsiteX4" fmla="*/ 2051538 w 3334238"/>
              <a:gd name="connsiteY4" fmla="*/ 491474 h 2472674"/>
              <a:gd name="connsiteX5" fmla="*/ 2165838 w 3334238"/>
              <a:gd name="connsiteY5" fmla="*/ 542274 h 2472674"/>
              <a:gd name="connsiteX6" fmla="*/ 2191238 w 3334238"/>
              <a:gd name="connsiteY6" fmla="*/ 580374 h 2472674"/>
              <a:gd name="connsiteX7" fmla="*/ 2203938 w 3334238"/>
              <a:gd name="connsiteY7" fmla="*/ 618474 h 2472674"/>
              <a:gd name="connsiteX8" fmla="*/ 2216638 w 3334238"/>
              <a:gd name="connsiteY8" fmla="*/ 707374 h 2472674"/>
              <a:gd name="connsiteX9" fmla="*/ 2229338 w 3334238"/>
              <a:gd name="connsiteY9" fmla="*/ 859774 h 2472674"/>
              <a:gd name="connsiteX10" fmla="*/ 2280138 w 3334238"/>
              <a:gd name="connsiteY10" fmla="*/ 935974 h 2472674"/>
              <a:gd name="connsiteX11" fmla="*/ 2356338 w 3334238"/>
              <a:gd name="connsiteY11" fmla="*/ 986774 h 2472674"/>
              <a:gd name="connsiteX12" fmla="*/ 2394438 w 3334238"/>
              <a:gd name="connsiteY12" fmla="*/ 1062974 h 2472674"/>
              <a:gd name="connsiteX13" fmla="*/ 2508738 w 3334238"/>
              <a:gd name="connsiteY13" fmla="*/ 1126474 h 2472674"/>
              <a:gd name="connsiteX14" fmla="*/ 2737338 w 3334238"/>
              <a:gd name="connsiteY14" fmla="*/ 1113774 h 2472674"/>
              <a:gd name="connsiteX15" fmla="*/ 2851638 w 3334238"/>
              <a:gd name="connsiteY15" fmla="*/ 1075674 h 2472674"/>
              <a:gd name="connsiteX16" fmla="*/ 3156438 w 3334238"/>
              <a:gd name="connsiteY16" fmla="*/ 1088374 h 2472674"/>
              <a:gd name="connsiteX17" fmla="*/ 3232638 w 3334238"/>
              <a:gd name="connsiteY17" fmla="*/ 1139174 h 2472674"/>
              <a:gd name="connsiteX18" fmla="*/ 3308838 w 3334238"/>
              <a:gd name="connsiteY18" fmla="*/ 1202674 h 2472674"/>
              <a:gd name="connsiteX19" fmla="*/ 3334238 w 3334238"/>
              <a:gd name="connsiteY19" fmla="*/ 1253474 h 2472674"/>
              <a:gd name="connsiteX20" fmla="*/ 3308838 w 3334238"/>
              <a:gd name="connsiteY20" fmla="*/ 1380474 h 2472674"/>
              <a:gd name="connsiteX21" fmla="*/ 3283438 w 3334238"/>
              <a:gd name="connsiteY21" fmla="*/ 1431274 h 2472674"/>
              <a:gd name="connsiteX22" fmla="*/ 3270738 w 3334238"/>
              <a:gd name="connsiteY22" fmla="*/ 1469374 h 2472674"/>
              <a:gd name="connsiteX23" fmla="*/ 3207238 w 3334238"/>
              <a:gd name="connsiteY23" fmla="*/ 1558274 h 2472674"/>
              <a:gd name="connsiteX24" fmla="*/ 3194538 w 3334238"/>
              <a:gd name="connsiteY24" fmla="*/ 1609074 h 2472674"/>
              <a:gd name="connsiteX25" fmla="*/ 3181838 w 3334238"/>
              <a:gd name="connsiteY25" fmla="*/ 1647174 h 2472674"/>
              <a:gd name="connsiteX26" fmla="*/ 3207238 w 3334238"/>
              <a:gd name="connsiteY26" fmla="*/ 1774174 h 2472674"/>
              <a:gd name="connsiteX27" fmla="*/ 3169138 w 3334238"/>
              <a:gd name="connsiteY27" fmla="*/ 1913874 h 2472674"/>
              <a:gd name="connsiteX28" fmla="*/ 3143738 w 3334238"/>
              <a:gd name="connsiteY28" fmla="*/ 1951974 h 2472674"/>
              <a:gd name="connsiteX29" fmla="*/ 3156438 w 3334238"/>
              <a:gd name="connsiteY29" fmla="*/ 2117074 h 2472674"/>
              <a:gd name="connsiteX30" fmla="*/ 3143738 w 3334238"/>
              <a:gd name="connsiteY30" fmla="*/ 2307574 h 2472674"/>
              <a:gd name="connsiteX31" fmla="*/ 3080238 w 3334238"/>
              <a:gd name="connsiteY31" fmla="*/ 2371074 h 2472674"/>
              <a:gd name="connsiteX32" fmla="*/ 3042138 w 3334238"/>
              <a:gd name="connsiteY32" fmla="*/ 2409174 h 2472674"/>
              <a:gd name="connsiteX33" fmla="*/ 3016738 w 3334238"/>
              <a:gd name="connsiteY33" fmla="*/ 2447274 h 2472674"/>
              <a:gd name="connsiteX34" fmla="*/ 2940538 w 3334238"/>
              <a:gd name="connsiteY34" fmla="*/ 2459974 h 2472674"/>
              <a:gd name="connsiteX35" fmla="*/ 2750038 w 3334238"/>
              <a:gd name="connsiteY35" fmla="*/ 2472674 h 2472674"/>
              <a:gd name="connsiteX36" fmla="*/ 2457938 w 3334238"/>
              <a:gd name="connsiteY36" fmla="*/ 2459974 h 2472674"/>
              <a:gd name="connsiteX37" fmla="*/ 2419838 w 3334238"/>
              <a:gd name="connsiteY37" fmla="*/ 2447274 h 2472674"/>
              <a:gd name="connsiteX38" fmla="*/ 2407138 w 3334238"/>
              <a:gd name="connsiteY38" fmla="*/ 2409174 h 2472674"/>
              <a:gd name="connsiteX39" fmla="*/ 2356338 w 3334238"/>
              <a:gd name="connsiteY39" fmla="*/ 2332974 h 2472674"/>
              <a:gd name="connsiteX40" fmla="*/ 2330938 w 3334238"/>
              <a:gd name="connsiteY40" fmla="*/ 2294874 h 2472674"/>
              <a:gd name="connsiteX41" fmla="*/ 2305538 w 3334238"/>
              <a:gd name="connsiteY41" fmla="*/ 2256774 h 2472674"/>
              <a:gd name="connsiteX42" fmla="*/ 2242038 w 3334238"/>
              <a:gd name="connsiteY42" fmla="*/ 2129774 h 2472674"/>
              <a:gd name="connsiteX43" fmla="*/ 2216638 w 3334238"/>
              <a:gd name="connsiteY43" fmla="*/ 2091674 h 2472674"/>
              <a:gd name="connsiteX44" fmla="*/ 2191238 w 3334238"/>
              <a:gd name="connsiteY44" fmla="*/ 2053574 h 2472674"/>
              <a:gd name="connsiteX45" fmla="*/ 2153138 w 3334238"/>
              <a:gd name="connsiteY45" fmla="*/ 2028174 h 2472674"/>
              <a:gd name="connsiteX46" fmla="*/ 2076938 w 3334238"/>
              <a:gd name="connsiteY46" fmla="*/ 1964674 h 2472674"/>
              <a:gd name="connsiteX47" fmla="*/ 2000738 w 3334238"/>
              <a:gd name="connsiteY47" fmla="*/ 1913874 h 2472674"/>
              <a:gd name="connsiteX48" fmla="*/ 1962638 w 3334238"/>
              <a:gd name="connsiteY48" fmla="*/ 1875774 h 2472674"/>
              <a:gd name="connsiteX49" fmla="*/ 1797538 w 3334238"/>
              <a:gd name="connsiteY49" fmla="*/ 1837674 h 2472674"/>
              <a:gd name="connsiteX50" fmla="*/ 1746738 w 3334238"/>
              <a:gd name="connsiteY50" fmla="*/ 1824974 h 2472674"/>
              <a:gd name="connsiteX51" fmla="*/ 1670538 w 3334238"/>
              <a:gd name="connsiteY51" fmla="*/ 1837674 h 2472674"/>
              <a:gd name="connsiteX52" fmla="*/ 1619738 w 3334238"/>
              <a:gd name="connsiteY52" fmla="*/ 1850374 h 2472674"/>
              <a:gd name="connsiteX53" fmla="*/ 1353038 w 3334238"/>
              <a:gd name="connsiteY53" fmla="*/ 1837674 h 2472674"/>
              <a:gd name="connsiteX54" fmla="*/ 1238738 w 3334238"/>
              <a:gd name="connsiteY54" fmla="*/ 1812274 h 2472674"/>
              <a:gd name="connsiteX55" fmla="*/ 1200638 w 3334238"/>
              <a:gd name="connsiteY55" fmla="*/ 1799574 h 2472674"/>
              <a:gd name="connsiteX56" fmla="*/ 1099038 w 3334238"/>
              <a:gd name="connsiteY56" fmla="*/ 1786874 h 2472674"/>
              <a:gd name="connsiteX57" fmla="*/ 972038 w 3334238"/>
              <a:gd name="connsiteY57" fmla="*/ 1748774 h 2472674"/>
              <a:gd name="connsiteX58" fmla="*/ 895838 w 3334238"/>
              <a:gd name="connsiteY58" fmla="*/ 1685274 h 2472674"/>
              <a:gd name="connsiteX59" fmla="*/ 794238 w 3334238"/>
              <a:gd name="connsiteY59" fmla="*/ 1596374 h 2472674"/>
              <a:gd name="connsiteX60" fmla="*/ 641838 w 3334238"/>
              <a:gd name="connsiteY60" fmla="*/ 1583674 h 2472674"/>
              <a:gd name="connsiteX61" fmla="*/ 502138 w 3334238"/>
              <a:gd name="connsiteY61" fmla="*/ 1532874 h 2472674"/>
              <a:gd name="connsiteX62" fmla="*/ 400538 w 3334238"/>
              <a:gd name="connsiteY62" fmla="*/ 1494774 h 2472674"/>
              <a:gd name="connsiteX63" fmla="*/ 324338 w 3334238"/>
              <a:gd name="connsiteY63" fmla="*/ 1443974 h 2472674"/>
              <a:gd name="connsiteX64" fmla="*/ 324338 w 3334238"/>
              <a:gd name="connsiteY64" fmla="*/ 1240774 h 2472674"/>
              <a:gd name="connsiteX65" fmla="*/ 362438 w 3334238"/>
              <a:gd name="connsiteY65" fmla="*/ 1215374 h 2472674"/>
              <a:gd name="connsiteX66" fmla="*/ 375138 w 3334238"/>
              <a:gd name="connsiteY66" fmla="*/ 1177274 h 2472674"/>
              <a:gd name="connsiteX67" fmla="*/ 413238 w 3334238"/>
              <a:gd name="connsiteY67" fmla="*/ 1139174 h 2472674"/>
              <a:gd name="connsiteX68" fmla="*/ 451338 w 3334238"/>
              <a:gd name="connsiteY68" fmla="*/ 1088374 h 2472674"/>
              <a:gd name="connsiteX69" fmla="*/ 527538 w 3334238"/>
              <a:gd name="connsiteY69" fmla="*/ 961374 h 2472674"/>
              <a:gd name="connsiteX70" fmla="*/ 540238 w 3334238"/>
              <a:gd name="connsiteY70" fmla="*/ 923274 h 2472674"/>
              <a:gd name="connsiteX71" fmla="*/ 603738 w 3334238"/>
              <a:gd name="connsiteY71" fmla="*/ 796274 h 2472674"/>
              <a:gd name="connsiteX72" fmla="*/ 667238 w 3334238"/>
              <a:gd name="connsiteY72" fmla="*/ 656574 h 2472674"/>
              <a:gd name="connsiteX73" fmla="*/ 66297 w 3334238"/>
              <a:gd name="connsiteY73" fmla="*/ 518029 h 2472674"/>
              <a:gd name="connsiteX74" fmla="*/ 80729 w 3334238"/>
              <a:gd name="connsiteY74" fmla="*/ 235165 h 2472674"/>
              <a:gd name="connsiteX75" fmla="*/ 649342 w 3334238"/>
              <a:gd name="connsiteY75" fmla="*/ 139915 h 2472674"/>
              <a:gd name="connsiteX76" fmla="*/ 1190247 w 3334238"/>
              <a:gd name="connsiteY76" fmla="*/ 84496 h 2472674"/>
              <a:gd name="connsiteX77" fmla="*/ 1807352 w 3334238"/>
              <a:gd name="connsiteY77" fmla="*/ 26193 h 2472674"/>
              <a:gd name="connsiteX0" fmla="*/ 1859029 w 3385915"/>
              <a:gd name="connsiteY0" fmla="*/ 26193 h 2472674"/>
              <a:gd name="connsiteX1" fmla="*/ 1963515 w 3385915"/>
              <a:gd name="connsiteY1" fmla="*/ 389874 h 2472674"/>
              <a:gd name="connsiteX2" fmla="*/ 1988915 w 3385915"/>
              <a:gd name="connsiteY2" fmla="*/ 427974 h 2472674"/>
              <a:gd name="connsiteX3" fmla="*/ 2027015 w 3385915"/>
              <a:gd name="connsiteY3" fmla="*/ 440674 h 2472674"/>
              <a:gd name="connsiteX4" fmla="*/ 2103215 w 3385915"/>
              <a:gd name="connsiteY4" fmla="*/ 491474 h 2472674"/>
              <a:gd name="connsiteX5" fmla="*/ 2217515 w 3385915"/>
              <a:gd name="connsiteY5" fmla="*/ 542274 h 2472674"/>
              <a:gd name="connsiteX6" fmla="*/ 2242915 w 3385915"/>
              <a:gd name="connsiteY6" fmla="*/ 580374 h 2472674"/>
              <a:gd name="connsiteX7" fmla="*/ 2255615 w 3385915"/>
              <a:gd name="connsiteY7" fmla="*/ 618474 h 2472674"/>
              <a:gd name="connsiteX8" fmla="*/ 2268315 w 3385915"/>
              <a:gd name="connsiteY8" fmla="*/ 707374 h 2472674"/>
              <a:gd name="connsiteX9" fmla="*/ 2281015 w 3385915"/>
              <a:gd name="connsiteY9" fmla="*/ 859774 h 2472674"/>
              <a:gd name="connsiteX10" fmla="*/ 2331815 w 3385915"/>
              <a:gd name="connsiteY10" fmla="*/ 935974 h 2472674"/>
              <a:gd name="connsiteX11" fmla="*/ 2408015 w 3385915"/>
              <a:gd name="connsiteY11" fmla="*/ 986774 h 2472674"/>
              <a:gd name="connsiteX12" fmla="*/ 2446115 w 3385915"/>
              <a:gd name="connsiteY12" fmla="*/ 1062974 h 2472674"/>
              <a:gd name="connsiteX13" fmla="*/ 2560415 w 3385915"/>
              <a:gd name="connsiteY13" fmla="*/ 1126474 h 2472674"/>
              <a:gd name="connsiteX14" fmla="*/ 2789015 w 3385915"/>
              <a:gd name="connsiteY14" fmla="*/ 1113774 h 2472674"/>
              <a:gd name="connsiteX15" fmla="*/ 2903315 w 3385915"/>
              <a:gd name="connsiteY15" fmla="*/ 1075674 h 2472674"/>
              <a:gd name="connsiteX16" fmla="*/ 3208115 w 3385915"/>
              <a:gd name="connsiteY16" fmla="*/ 1088374 h 2472674"/>
              <a:gd name="connsiteX17" fmla="*/ 3284315 w 3385915"/>
              <a:gd name="connsiteY17" fmla="*/ 1139174 h 2472674"/>
              <a:gd name="connsiteX18" fmla="*/ 3360515 w 3385915"/>
              <a:gd name="connsiteY18" fmla="*/ 1202674 h 2472674"/>
              <a:gd name="connsiteX19" fmla="*/ 3385915 w 3385915"/>
              <a:gd name="connsiteY19" fmla="*/ 1253474 h 2472674"/>
              <a:gd name="connsiteX20" fmla="*/ 3360515 w 3385915"/>
              <a:gd name="connsiteY20" fmla="*/ 1380474 h 2472674"/>
              <a:gd name="connsiteX21" fmla="*/ 3335115 w 3385915"/>
              <a:gd name="connsiteY21" fmla="*/ 1431274 h 2472674"/>
              <a:gd name="connsiteX22" fmla="*/ 3322415 w 3385915"/>
              <a:gd name="connsiteY22" fmla="*/ 1469374 h 2472674"/>
              <a:gd name="connsiteX23" fmla="*/ 3258915 w 3385915"/>
              <a:gd name="connsiteY23" fmla="*/ 1558274 h 2472674"/>
              <a:gd name="connsiteX24" fmla="*/ 3246215 w 3385915"/>
              <a:gd name="connsiteY24" fmla="*/ 1609074 h 2472674"/>
              <a:gd name="connsiteX25" fmla="*/ 3233515 w 3385915"/>
              <a:gd name="connsiteY25" fmla="*/ 1647174 h 2472674"/>
              <a:gd name="connsiteX26" fmla="*/ 3258915 w 3385915"/>
              <a:gd name="connsiteY26" fmla="*/ 1774174 h 2472674"/>
              <a:gd name="connsiteX27" fmla="*/ 3220815 w 3385915"/>
              <a:gd name="connsiteY27" fmla="*/ 1913874 h 2472674"/>
              <a:gd name="connsiteX28" fmla="*/ 3195415 w 3385915"/>
              <a:gd name="connsiteY28" fmla="*/ 1951974 h 2472674"/>
              <a:gd name="connsiteX29" fmla="*/ 3208115 w 3385915"/>
              <a:gd name="connsiteY29" fmla="*/ 2117074 h 2472674"/>
              <a:gd name="connsiteX30" fmla="*/ 3195415 w 3385915"/>
              <a:gd name="connsiteY30" fmla="*/ 2307574 h 2472674"/>
              <a:gd name="connsiteX31" fmla="*/ 3131915 w 3385915"/>
              <a:gd name="connsiteY31" fmla="*/ 2371074 h 2472674"/>
              <a:gd name="connsiteX32" fmla="*/ 3093815 w 3385915"/>
              <a:gd name="connsiteY32" fmla="*/ 2409174 h 2472674"/>
              <a:gd name="connsiteX33" fmla="*/ 3068415 w 3385915"/>
              <a:gd name="connsiteY33" fmla="*/ 2447274 h 2472674"/>
              <a:gd name="connsiteX34" fmla="*/ 2992215 w 3385915"/>
              <a:gd name="connsiteY34" fmla="*/ 2459974 h 2472674"/>
              <a:gd name="connsiteX35" fmla="*/ 2801715 w 3385915"/>
              <a:gd name="connsiteY35" fmla="*/ 2472674 h 2472674"/>
              <a:gd name="connsiteX36" fmla="*/ 2509615 w 3385915"/>
              <a:gd name="connsiteY36" fmla="*/ 2459974 h 2472674"/>
              <a:gd name="connsiteX37" fmla="*/ 2471515 w 3385915"/>
              <a:gd name="connsiteY37" fmla="*/ 2447274 h 2472674"/>
              <a:gd name="connsiteX38" fmla="*/ 2458815 w 3385915"/>
              <a:gd name="connsiteY38" fmla="*/ 2409174 h 2472674"/>
              <a:gd name="connsiteX39" fmla="*/ 2408015 w 3385915"/>
              <a:gd name="connsiteY39" fmla="*/ 2332974 h 2472674"/>
              <a:gd name="connsiteX40" fmla="*/ 2382615 w 3385915"/>
              <a:gd name="connsiteY40" fmla="*/ 2294874 h 2472674"/>
              <a:gd name="connsiteX41" fmla="*/ 2357215 w 3385915"/>
              <a:gd name="connsiteY41" fmla="*/ 2256774 h 2472674"/>
              <a:gd name="connsiteX42" fmla="*/ 2293715 w 3385915"/>
              <a:gd name="connsiteY42" fmla="*/ 2129774 h 2472674"/>
              <a:gd name="connsiteX43" fmla="*/ 2268315 w 3385915"/>
              <a:gd name="connsiteY43" fmla="*/ 2091674 h 2472674"/>
              <a:gd name="connsiteX44" fmla="*/ 2242915 w 3385915"/>
              <a:gd name="connsiteY44" fmla="*/ 2053574 h 2472674"/>
              <a:gd name="connsiteX45" fmla="*/ 2204815 w 3385915"/>
              <a:gd name="connsiteY45" fmla="*/ 2028174 h 2472674"/>
              <a:gd name="connsiteX46" fmla="*/ 2128615 w 3385915"/>
              <a:gd name="connsiteY46" fmla="*/ 1964674 h 2472674"/>
              <a:gd name="connsiteX47" fmla="*/ 2052415 w 3385915"/>
              <a:gd name="connsiteY47" fmla="*/ 1913874 h 2472674"/>
              <a:gd name="connsiteX48" fmla="*/ 2014315 w 3385915"/>
              <a:gd name="connsiteY48" fmla="*/ 1875774 h 2472674"/>
              <a:gd name="connsiteX49" fmla="*/ 1849215 w 3385915"/>
              <a:gd name="connsiteY49" fmla="*/ 1837674 h 2472674"/>
              <a:gd name="connsiteX50" fmla="*/ 1798415 w 3385915"/>
              <a:gd name="connsiteY50" fmla="*/ 1824974 h 2472674"/>
              <a:gd name="connsiteX51" fmla="*/ 1722215 w 3385915"/>
              <a:gd name="connsiteY51" fmla="*/ 1837674 h 2472674"/>
              <a:gd name="connsiteX52" fmla="*/ 1671415 w 3385915"/>
              <a:gd name="connsiteY52" fmla="*/ 1850374 h 2472674"/>
              <a:gd name="connsiteX53" fmla="*/ 1404715 w 3385915"/>
              <a:gd name="connsiteY53" fmla="*/ 1837674 h 2472674"/>
              <a:gd name="connsiteX54" fmla="*/ 1290415 w 3385915"/>
              <a:gd name="connsiteY54" fmla="*/ 1812274 h 2472674"/>
              <a:gd name="connsiteX55" fmla="*/ 1252315 w 3385915"/>
              <a:gd name="connsiteY55" fmla="*/ 1799574 h 2472674"/>
              <a:gd name="connsiteX56" fmla="*/ 1150715 w 3385915"/>
              <a:gd name="connsiteY56" fmla="*/ 1786874 h 2472674"/>
              <a:gd name="connsiteX57" fmla="*/ 1023715 w 3385915"/>
              <a:gd name="connsiteY57" fmla="*/ 1748774 h 2472674"/>
              <a:gd name="connsiteX58" fmla="*/ 947515 w 3385915"/>
              <a:gd name="connsiteY58" fmla="*/ 1685274 h 2472674"/>
              <a:gd name="connsiteX59" fmla="*/ 845915 w 3385915"/>
              <a:gd name="connsiteY59" fmla="*/ 1596374 h 2472674"/>
              <a:gd name="connsiteX60" fmla="*/ 693515 w 3385915"/>
              <a:gd name="connsiteY60" fmla="*/ 1583674 h 2472674"/>
              <a:gd name="connsiteX61" fmla="*/ 553815 w 3385915"/>
              <a:gd name="connsiteY61" fmla="*/ 1532874 h 2472674"/>
              <a:gd name="connsiteX62" fmla="*/ 452215 w 3385915"/>
              <a:gd name="connsiteY62" fmla="*/ 1494774 h 2472674"/>
              <a:gd name="connsiteX63" fmla="*/ 376015 w 3385915"/>
              <a:gd name="connsiteY63" fmla="*/ 1443974 h 2472674"/>
              <a:gd name="connsiteX64" fmla="*/ 376015 w 3385915"/>
              <a:gd name="connsiteY64" fmla="*/ 1240774 h 2472674"/>
              <a:gd name="connsiteX65" fmla="*/ 414115 w 3385915"/>
              <a:gd name="connsiteY65" fmla="*/ 1215374 h 2472674"/>
              <a:gd name="connsiteX66" fmla="*/ 426815 w 3385915"/>
              <a:gd name="connsiteY66" fmla="*/ 1177274 h 2472674"/>
              <a:gd name="connsiteX67" fmla="*/ 464915 w 3385915"/>
              <a:gd name="connsiteY67" fmla="*/ 1139174 h 2472674"/>
              <a:gd name="connsiteX68" fmla="*/ 503015 w 3385915"/>
              <a:gd name="connsiteY68" fmla="*/ 1088374 h 2472674"/>
              <a:gd name="connsiteX69" fmla="*/ 579215 w 3385915"/>
              <a:gd name="connsiteY69" fmla="*/ 961374 h 2472674"/>
              <a:gd name="connsiteX70" fmla="*/ 591915 w 3385915"/>
              <a:gd name="connsiteY70" fmla="*/ 923274 h 2472674"/>
              <a:gd name="connsiteX71" fmla="*/ 655415 w 3385915"/>
              <a:gd name="connsiteY71" fmla="*/ 796274 h 2472674"/>
              <a:gd name="connsiteX72" fmla="*/ 17529 w 3385915"/>
              <a:gd name="connsiteY72" fmla="*/ 755288 h 2472674"/>
              <a:gd name="connsiteX73" fmla="*/ 117974 w 3385915"/>
              <a:gd name="connsiteY73" fmla="*/ 518029 h 2472674"/>
              <a:gd name="connsiteX74" fmla="*/ 132406 w 3385915"/>
              <a:gd name="connsiteY74" fmla="*/ 235165 h 2472674"/>
              <a:gd name="connsiteX75" fmla="*/ 701019 w 3385915"/>
              <a:gd name="connsiteY75" fmla="*/ 139915 h 2472674"/>
              <a:gd name="connsiteX76" fmla="*/ 1241924 w 3385915"/>
              <a:gd name="connsiteY76" fmla="*/ 84496 h 2472674"/>
              <a:gd name="connsiteX77" fmla="*/ 1859029 w 3385915"/>
              <a:gd name="connsiteY77" fmla="*/ 26193 h 2472674"/>
              <a:gd name="connsiteX0" fmla="*/ 1888875 w 3415761"/>
              <a:gd name="connsiteY0" fmla="*/ 26193 h 2472674"/>
              <a:gd name="connsiteX1" fmla="*/ 1993361 w 3415761"/>
              <a:gd name="connsiteY1" fmla="*/ 389874 h 2472674"/>
              <a:gd name="connsiteX2" fmla="*/ 2018761 w 3415761"/>
              <a:gd name="connsiteY2" fmla="*/ 427974 h 2472674"/>
              <a:gd name="connsiteX3" fmla="*/ 2056861 w 3415761"/>
              <a:gd name="connsiteY3" fmla="*/ 440674 h 2472674"/>
              <a:gd name="connsiteX4" fmla="*/ 2133061 w 3415761"/>
              <a:gd name="connsiteY4" fmla="*/ 491474 h 2472674"/>
              <a:gd name="connsiteX5" fmla="*/ 2247361 w 3415761"/>
              <a:gd name="connsiteY5" fmla="*/ 542274 h 2472674"/>
              <a:gd name="connsiteX6" fmla="*/ 2272761 w 3415761"/>
              <a:gd name="connsiteY6" fmla="*/ 580374 h 2472674"/>
              <a:gd name="connsiteX7" fmla="*/ 2285461 w 3415761"/>
              <a:gd name="connsiteY7" fmla="*/ 618474 h 2472674"/>
              <a:gd name="connsiteX8" fmla="*/ 2298161 w 3415761"/>
              <a:gd name="connsiteY8" fmla="*/ 707374 h 2472674"/>
              <a:gd name="connsiteX9" fmla="*/ 2310861 w 3415761"/>
              <a:gd name="connsiteY9" fmla="*/ 859774 h 2472674"/>
              <a:gd name="connsiteX10" fmla="*/ 2361661 w 3415761"/>
              <a:gd name="connsiteY10" fmla="*/ 935974 h 2472674"/>
              <a:gd name="connsiteX11" fmla="*/ 2437861 w 3415761"/>
              <a:gd name="connsiteY11" fmla="*/ 986774 h 2472674"/>
              <a:gd name="connsiteX12" fmla="*/ 2475961 w 3415761"/>
              <a:gd name="connsiteY12" fmla="*/ 1062974 h 2472674"/>
              <a:gd name="connsiteX13" fmla="*/ 2590261 w 3415761"/>
              <a:gd name="connsiteY13" fmla="*/ 1126474 h 2472674"/>
              <a:gd name="connsiteX14" fmla="*/ 2818861 w 3415761"/>
              <a:gd name="connsiteY14" fmla="*/ 1113774 h 2472674"/>
              <a:gd name="connsiteX15" fmla="*/ 2933161 w 3415761"/>
              <a:gd name="connsiteY15" fmla="*/ 1075674 h 2472674"/>
              <a:gd name="connsiteX16" fmla="*/ 3237961 w 3415761"/>
              <a:gd name="connsiteY16" fmla="*/ 1088374 h 2472674"/>
              <a:gd name="connsiteX17" fmla="*/ 3314161 w 3415761"/>
              <a:gd name="connsiteY17" fmla="*/ 1139174 h 2472674"/>
              <a:gd name="connsiteX18" fmla="*/ 3390361 w 3415761"/>
              <a:gd name="connsiteY18" fmla="*/ 1202674 h 2472674"/>
              <a:gd name="connsiteX19" fmla="*/ 3415761 w 3415761"/>
              <a:gd name="connsiteY19" fmla="*/ 1253474 h 2472674"/>
              <a:gd name="connsiteX20" fmla="*/ 3390361 w 3415761"/>
              <a:gd name="connsiteY20" fmla="*/ 1380474 h 2472674"/>
              <a:gd name="connsiteX21" fmla="*/ 3364961 w 3415761"/>
              <a:gd name="connsiteY21" fmla="*/ 1431274 h 2472674"/>
              <a:gd name="connsiteX22" fmla="*/ 3352261 w 3415761"/>
              <a:gd name="connsiteY22" fmla="*/ 1469374 h 2472674"/>
              <a:gd name="connsiteX23" fmla="*/ 3288761 w 3415761"/>
              <a:gd name="connsiteY23" fmla="*/ 1558274 h 2472674"/>
              <a:gd name="connsiteX24" fmla="*/ 3276061 w 3415761"/>
              <a:gd name="connsiteY24" fmla="*/ 1609074 h 2472674"/>
              <a:gd name="connsiteX25" fmla="*/ 3263361 w 3415761"/>
              <a:gd name="connsiteY25" fmla="*/ 1647174 h 2472674"/>
              <a:gd name="connsiteX26" fmla="*/ 3288761 w 3415761"/>
              <a:gd name="connsiteY26" fmla="*/ 1774174 h 2472674"/>
              <a:gd name="connsiteX27" fmla="*/ 3250661 w 3415761"/>
              <a:gd name="connsiteY27" fmla="*/ 1913874 h 2472674"/>
              <a:gd name="connsiteX28" fmla="*/ 3225261 w 3415761"/>
              <a:gd name="connsiteY28" fmla="*/ 1951974 h 2472674"/>
              <a:gd name="connsiteX29" fmla="*/ 3237961 w 3415761"/>
              <a:gd name="connsiteY29" fmla="*/ 2117074 h 2472674"/>
              <a:gd name="connsiteX30" fmla="*/ 3225261 w 3415761"/>
              <a:gd name="connsiteY30" fmla="*/ 2307574 h 2472674"/>
              <a:gd name="connsiteX31" fmla="*/ 3161761 w 3415761"/>
              <a:gd name="connsiteY31" fmla="*/ 2371074 h 2472674"/>
              <a:gd name="connsiteX32" fmla="*/ 3123661 w 3415761"/>
              <a:gd name="connsiteY32" fmla="*/ 2409174 h 2472674"/>
              <a:gd name="connsiteX33" fmla="*/ 3098261 w 3415761"/>
              <a:gd name="connsiteY33" fmla="*/ 2447274 h 2472674"/>
              <a:gd name="connsiteX34" fmla="*/ 3022061 w 3415761"/>
              <a:gd name="connsiteY34" fmla="*/ 2459974 h 2472674"/>
              <a:gd name="connsiteX35" fmla="*/ 2831561 w 3415761"/>
              <a:gd name="connsiteY35" fmla="*/ 2472674 h 2472674"/>
              <a:gd name="connsiteX36" fmla="*/ 2539461 w 3415761"/>
              <a:gd name="connsiteY36" fmla="*/ 2459974 h 2472674"/>
              <a:gd name="connsiteX37" fmla="*/ 2501361 w 3415761"/>
              <a:gd name="connsiteY37" fmla="*/ 2447274 h 2472674"/>
              <a:gd name="connsiteX38" fmla="*/ 2488661 w 3415761"/>
              <a:gd name="connsiteY38" fmla="*/ 2409174 h 2472674"/>
              <a:gd name="connsiteX39" fmla="*/ 2437861 w 3415761"/>
              <a:gd name="connsiteY39" fmla="*/ 2332974 h 2472674"/>
              <a:gd name="connsiteX40" fmla="*/ 2412461 w 3415761"/>
              <a:gd name="connsiteY40" fmla="*/ 2294874 h 2472674"/>
              <a:gd name="connsiteX41" fmla="*/ 2387061 w 3415761"/>
              <a:gd name="connsiteY41" fmla="*/ 2256774 h 2472674"/>
              <a:gd name="connsiteX42" fmla="*/ 2323561 w 3415761"/>
              <a:gd name="connsiteY42" fmla="*/ 2129774 h 2472674"/>
              <a:gd name="connsiteX43" fmla="*/ 2298161 w 3415761"/>
              <a:gd name="connsiteY43" fmla="*/ 2091674 h 2472674"/>
              <a:gd name="connsiteX44" fmla="*/ 2272761 w 3415761"/>
              <a:gd name="connsiteY44" fmla="*/ 2053574 h 2472674"/>
              <a:gd name="connsiteX45" fmla="*/ 2234661 w 3415761"/>
              <a:gd name="connsiteY45" fmla="*/ 2028174 h 2472674"/>
              <a:gd name="connsiteX46" fmla="*/ 2158461 w 3415761"/>
              <a:gd name="connsiteY46" fmla="*/ 1964674 h 2472674"/>
              <a:gd name="connsiteX47" fmla="*/ 2082261 w 3415761"/>
              <a:gd name="connsiteY47" fmla="*/ 1913874 h 2472674"/>
              <a:gd name="connsiteX48" fmla="*/ 2044161 w 3415761"/>
              <a:gd name="connsiteY48" fmla="*/ 1875774 h 2472674"/>
              <a:gd name="connsiteX49" fmla="*/ 1879061 w 3415761"/>
              <a:gd name="connsiteY49" fmla="*/ 1837674 h 2472674"/>
              <a:gd name="connsiteX50" fmla="*/ 1828261 w 3415761"/>
              <a:gd name="connsiteY50" fmla="*/ 1824974 h 2472674"/>
              <a:gd name="connsiteX51" fmla="*/ 1752061 w 3415761"/>
              <a:gd name="connsiteY51" fmla="*/ 1837674 h 2472674"/>
              <a:gd name="connsiteX52" fmla="*/ 1701261 w 3415761"/>
              <a:gd name="connsiteY52" fmla="*/ 1850374 h 2472674"/>
              <a:gd name="connsiteX53" fmla="*/ 1434561 w 3415761"/>
              <a:gd name="connsiteY53" fmla="*/ 1837674 h 2472674"/>
              <a:gd name="connsiteX54" fmla="*/ 1320261 w 3415761"/>
              <a:gd name="connsiteY54" fmla="*/ 1812274 h 2472674"/>
              <a:gd name="connsiteX55" fmla="*/ 1282161 w 3415761"/>
              <a:gd name="connsiteY55" fmla="*/ 1799574 h 2472674"/>
              <a:gd name="connsiteX56" fmla="*/ 1180561 w 3415761"/>
              <a:gd name="connsiteY56" fmla="*/ 1786874 h 2472674"/>
              <a:gd name="connsiteX57" fmla="*/ 1053561 w 3415761"/>
              <a:gd name="connsiteY57" fmla="*/ 1748774 h 2472674"/>
              <a:gd name="connsiteX58" fmla="*/ 977361 w 3415761"/>
              <a:gd name="connsiteY58" fmla="*/ 1685274 h 2472674"/>
              <a:gd name="connsiteX59" fmla="*/ 875761 w 3415761"/>
              <a:gd name="connsiteY59" fmla="*/ 1596374 h 2472674"/>
              <a:gd name="connsiteX60" fmla="*/ 723361 w 3415761"/>
              <a:gd name="connsiteY60" fmla="*/ 1583674 h 2472674"/>
              <a:gd name="connsiteX61" fmla="*/ 583661 w 3415761"/>
              <a:gd name="connsiteY61" fmla="*/ 1532874 h 2472674"/>
              <a:gd name="connsiteX62" fmla="*/ 482061 w 3415761"/>
              <a:gd name="connsiteY62" fmla="*/ 1494774 h 2472674"/>
              <a:gd name="connsiteX63" fmla="*/ 405861 w 3415761"/>
              <a:gd name="connsiteY63" fmla="*/ 1443974 h 2472674"/>
              <a:gd name="connsiteX64" fmla="*/ 405861 w 3415761"/>
              <a:gd name="connsiteY64" fmla="*/ 1240774 h 2472674"/>
              <a:gd name="connsiteX65" fmla="*/ 443961 w 3415761"/>
              <a:gd name="connsiteY65" fmla="*/ 1215374 h 2472674"/>
              <a:gd name="connsiteX66" fmla="*/ 456661 w 3415761"/>
              <a:gd name="connsiteY66" fmla="*/ 1177274 h 2472674"/>
              <a:gd name="connsiteX67" fmla="*/ 494761 w 3415761"/>
              <a:gd name="connsiteY67" fmla="*/ 1139174 h 2472674"/>
              <a:gd name="connsiteX68" fmla="*/ 532861 w 3415761"/>
              <a:gd name="connsiteY68" fmla="*/ 1088374 h 2472674"/>
              <a:gd name="connsiteX69" fmla="*/ 609061 w 3415761"/>
              <a:gd name="connsiteY69" fmla="*/ 961374 h 2472674"/>
              <a:gd name="connsiteX70" fmla="*/ 621761 w 3415761"/>
              <a:gd name="connsiteY70" fmla="*/ 923274 h 2472674"/>
              <a:gd name="connsiteX71" fmla="*/ 46220 w 3415761"/>
              <a:gd name="connsiteY71" fmla="*/ 998897 h 2472674"/>
              <a:gd name="connsiteX72" fmla="*/ 47375 w 3415761"/>
              <a:gd name="connsiteY72" fmla="*/ 755288 h 2472674"/>
              <a:gd name="connsiteX73" fmla="*/ 147820 w 3415761"/>
              <a:gd name="connsiteY73" fmla="*/ 518029 h 2472674"/>
              <a:gd name="connsiteX74" fmla="*/ 162252 w 3415761"/>
              <a:gd name="connsiteY74" fmla="*/ 235165 h 2472674"/>
              <a:gd name="connsiteX75" fmla="*/ 730865 w 3415761"/>
              <a:gd name="connsiteY75" fmla="*/ 139915 h 2472674"/>
              <a:gd name="connsiteX76" fmla="*/ 1271770 w 3415761"/>
              <a:gd name="connsiteY76" fmla="*/ 84496 h 2472674"/>
              <a:gd name="connsiteX77" fmla="*/ 1888875 w 3415761"/>
              <a:gd name="connsiteY77" fmla="*/ 26193 h 2472674"/>
              <a:gd name="connsiteX0" fmla="*/ 1887940 w 3414826"/>
              <a:gd name="connsiteY0" fmla="*/ 26193 h 2472674"/>
              <a:gd name="connsiteX1" fmla="*/ 1992426 w 3414826"/>
              <a:gd name="connsiteY1" fmla="*/ 389874 h 2472674"/>
              <a:gd name="connsiteX2" fmla="*/ 2017826 w 3414826"/>
              <a:gd name="connsiteY2" fmla="*/ 427974 h 2472674"/>
              <a:gd name="connsiteX3" fmla="*/ 2055926 w 3414826"/>
              <a:gd name="connsiteY3" fmla="*/ 440674 h 2472674"/>
              <a:gd name="connsiteX4" fmla="*/ 2132126 w 3414826"/>
              <a:gd name="connsiteY4" fmla="*/ 491474 h 2472674"/>
              <a:gd name="connsiteX5" fmla="*/ 2246426 w 3414826"/>
              <a:gd name="connsiteY5" fmla="*/ 542274 h 2472674"/>
              <a:gd name="connsiteX6" fmla="*/ 2271826 w 3414826"/>
              <a:gd name="connsiteY6" fmla="*/ 580374 h 2472674"/>
              <a:gd name="connsiteX7" fmla="*/ 2284526 w 3414826"/>
              <a:gd name="connsiteY7" fmla="*/ 618474 h 2472674"/>
              <a:gd name="connsiteX8" fmla="*/ 2297226 w 3414826"/>
              <a:gd name="connsiteY8" fmla="*/ 707374 h 2472674"/>
              <a:gd name="connsiteX9" fmla="*/ 2309926 w 3414826"/>
              <a:gd name="connsiteY9" fmla="*/ 859774 h 2472674"/>
              <a:gd name="connsiteX10" fmla="*/ 2360726 w 3414826"/>
              <a:gd name="connsiteY10" fmla="*/ 935974 h 2472674"/>
              <a:gd name="connsiteX11" fmla="*/ 2436926 w 3414826"/>
              <a:gd name="connsiteY11" fmla="*/ 986774 h 2472674"/>
              <a:gd name="connsiteX12" fmla="*/ 2475026 w 3414826"/>
              <a:gd name="connsiteY12" fmla="*/ 1062974 h 2472674"/>
              <a:gd name="connsiteX13" fmla="*/ 2589326 w 3414826"/>
              <a:gd name="connsiteY13" fmla="*/ 1126474 h 2472674"/>
              <a:gd name="connsiteX14" fmla="*/ 2817926 w 3414826"/>
              <a:gd name="connsiteY14" fmla="*/ 1113774 h 2472674"/>
              <a:gd name="connsiteX15" fmla="*/ 2932226 w 3414826"/>
              <a:gd name="connsiteY15" fmla="*/ 1075674 h 2472674"/>
              <a:gd name="connsiteX16" fmla="*/ 3237026 w 3414826"/>
              <a:gd name="connsiteY16" fmla="*/ 1088374 h 2472674"/>
              <a:gd name="connsiteX17" fmla="*/ 3313226 w 3414826"/>
              <a:gd name="connsiteY17" fmla="*/ 1139174 h 2472674"/>
              <a:gd name="connsiteX18" fmla="*/ 3389426 w 3414826"/>
              <a:gd name="connsiteY18" fmla="*/ 1202674 h 2472674"/>
              <a:gd name="connsiteX19" fmla="*/ 3414826 w 3414826"/>
              <a:gd name="connsiteY19" fmla="*/ 1253474 h 2472674"/>
              <a:gd name="connsiteX20" fmla="*/ 3389426 w 3414826"/>
              <a:gd name="connsiteY20" fmla="*/ 1380474 h 2472674"/>
              <a:gd name="connsiteX21" fmla="*/ 3364026 w 3414826"/>
              <a:gd name="connsiteY21" fmla="*/ 1431274 h 2472674"/>
              <a:gd name="connsiteX22" fmla="*/ 3351326 w 3414826"/>
              <a:gd name="connsiteY22" fmla="*/ 1469374 h 2472674"/>
              <a:gd name="connsiteX23" fmla="*/ 3287826 w 3414826"/>
              <a:gd name="connsiteY23" fmla="*/ 1558274 h 2472674"/>
              <a:gd name="connsiteX24" fmla="*/ 3275126 w 3414826"/>
              <a:gd name="connsiteY24" fmla="*/ 1609074 h 2472674"/>
              <a:gd name="connsiteX25" fmla="*/ 3262426 w 3414826"/>
              <a:gd name="connsiteY25" fmla="*/ 1647174 h 2472674"/>
              <a:gd name="connsiteX26" fmla="*/ 3287826 w 3414826"/>
              <a:gd name="connsiteY26" fmla="*/ 1774174 h 2472674"/>
              <a:gd name="connsiteX27" fmla="*/ 3249726 w 3414826"/>
              <a:gd name="connsiteY27" fmla="*/ 1913874 h 2472674"/>
              <a:gd name="connsiteX28" fmla="*/ 3224326 w 3414826"/>
              <a:gd name="connsiteY28" fmla="*/ 1951974 h 2472674"/>
              <a:gd name="connsiteX29" fmla="*/ 3237026 w 3414826"/>
              <a:gd name="connsiteY29" fmla="*/ 2117074 h 2472674"/>
              <a:gd name="connsiteX30" fmla="*/ 3224326 w 3414826"/>
              <a:gd name="connsiteY30" fmla="*/ 2307574 h 2472674"/>
              <a:gd name="connsiteX31" fmla="*/ 3160826 w 3414826"/>
              <a:gd name="connsiteY31" fmla="*/ 2371074 h 2472674"/>
              <a:gd name="connsiteX32" fmla="*/ 3122726 w 3414826"/>
              <a:gd name="connsiteY32" fmla="*/ 2409174 h 2472674"/>
              <a:gd name="connsiteX33" fmla="*/ 3097326 w 3414826"/>
              <a:gd name="connsiteY33" fmla="*/ 2447274 h 2472674"/>
              <a:gd name="connsiteX34" fmla="*/ 3021126 w 3414826"/>
              <a:gd name="connsiteY34" fmla="*/ 2459974 h 2472674"/>
              <a:gd name="connsiteX35" fmla="*/ 2830626 w 3414826"/>
              <a:gd name="connsiteY35" fmla="*/ 2472674 h 2472674"/>
              <a:gd name="connsiteX36" fmla="*/ 2538526 w 3414826"/>
              <a:gd name="connsiteY36" fmla="*/ 2459974 h 2472674"/>
              <a:gd name="connsiteX37" fmla="*/ 2500426 w 3414826"/>
              <a:gd name="connsiteY37" fmla="*/ 2447274 h 2472674"/>
              <a:gd name="connsiteX38" fmla="*/ 2487726 w 3414826"/>
              <a:gd name="connsiteY38" fmla="*/ 2409174 h 2472674"/>
              <a:gd name="connsiteX39" fmla="*/ 2436926 w 3414826"/>
              <a:gd name="connsiteY39" fmla="*/ 2332974 h 2472674"/>
              <a:gd name="connsiteX40" fmla="*/ 2411526 w 3414826"/>
              <a:gd name="connsiteY40" fmla="*/ 2294874 h 2472674"/>
              <a:gd name="connsiteX41" fmla="*/ 2386126 w 3414826"/>
              <a:gd name="connsiteY41" fmla="*/ 2256774 h 2472674"/>
              <a:gd name="connsiteX42" fmla="*/ 2322626 w 3414826"/>
              <a:gd name="connsiteY42" fmla="*/ 2129774 h 2472674"/>
              <a:gd name="connsiteX43" fmla="*/ 2297226 w 3414826"/>
              <a:gd name="connsiteY43" fmla="*/ 2091674 h 2472674"/>
              <a:gd name="connsiteX44" fmla="*/ 2271826 w 3414826"/>
              <a:gd name="connsiteY44" fmla="*/ 2053574 h 2472674"/>
              <a:gd name="connsiteX45" fmla="*/ 2233726 w 3414826"/>
              <a:gd name="connsiteY45" fmla="*/ 2028174 h 2472674"/>
              <a:gd name="connsiteX46" fmla="*/ 2157526 w 3414826"/>
              <a:gd name="connsiteY46" fmla="*/ 1964674 h 2472674"/>
              <a:gd name="connsiteX47" fmla="*/ 2081326 w 3414826"/>
              <a:gd name="connsiteY47" fmla="*/ 1913874 h 2472674"/>
              <a:gd name="connsiteX48" fmla="*/ 2043226 w 3414826"/>
              <a:gd name="connsiteY48" fmla="*/ 1875774 h 2472674"/>
              <a:gd name="connsiteX49" fmla="*/ 1878126 w 3414826"/>
              <a:gd name="connsiteY49" fmla="*/ 1837674 h 2472674"/>
              <a:gd name="connsiteX50" fmla="*/ 1827326 w 3414826"/>
              <a:gd name="connsiteY50" fmla="*/ 1824974 h 2472674"/>
              <a:gd name="connsiteX51" fmla="*/ 1751126 w 3414826"/>
              <a:gd name="connsiteY51" fmla="*/ 1837674 h 2472674"/>
              <a:gd name="connsiteX52" fmla="*/ 1700326 w 3414826"/>
              <a:gd name="connsiteY52" fmla="*/ 1850374 h 2472674"/>
              <a:gd name="connsiteX53" fmla="*/ 1433626 w 3414826"/>
              <a:gd name="connsiteY53" fmla="*/ 1837674 h 2472674"/>
              <a:gd name="connsiteX54" fmla="*/ 1319326 w 3414826"/>
              <a:gd name="connsiteY54" fmla="*/ 1812274 h 2472674"/>
              <a:gd name="connsiteX55" fmla="*/ 1281226 w 3414826"/>
              <a:gd name="connsiteY55" fmla="*/ 1799574 h 2472674"/>
              <a:gd name="connsiteX56" fmla="*/ 1179626 w 3414826"/>
              <a:gd name="connsiteY56" fmla="*/ 1786874 h 2472674"/>
              <a:gd name="connsiteX57" fmla="*/ 1052626 w 3414826"/>
              <a:gd name="connsiteY57" fmla="*/ 1748774 h 2472674"/>
              <a:gd name="connsiteX58" fmla="*/ 976426 w 3414826"/>
              <a:gd name="connsiteY58" fmla="*/ 1685274 h 2472674"/>
              <a:gd name="connsiteX59" fmla="*/ 874826 w 3414826"/>
              <a:gd name="connsiteY59" fmla="*/ 1596374 h 2472674"/>
              <a:gd name="connsiteX60" fmla="*/ 722426 w 3414826"/>
              <a:gd name="connsiteY60" fmla="*/ 1583674 h 2472674"/>
              <a:gd name="connsiteX61" fmla="*/ 582726 w 3414826"/>
              <a:gd name="connsiteY61" fmla="*/ 1532874 h 2472674"/>
              <a:gd name="connsiteX62" fmla="*/ 481126 w 3414826"/>
              <a:gd name="connsiteY62" fmla="*/ 1494774 h 2472674"/>
              <a:gd name="connsiteX63" fmla="*/ 404926 w 3414826"/>
              <a:gd name="connsiteY63" fmla="*/ 1443974 h 2472674"/>
              <a:gd name="connsiteX64" fmla="*/ 404926 w 3414826"/>
              <a:gd name="connsiteY64" fmla="*/ 1240774 h 2472674"/>
              <a:gd name="connsiteX65" fmla="*/ 443026 w 3414826"/>
              <a:gd name="connsiteY65" fmla="*/ 1215374 h 2472674"/>
              <a:gd name="connsiteX66" fmla="*/ 455726 w 3414826"/>
              <a:gd name="connsiteY66" fmla="*/ 1177274 h 2472674"/>
              <a:gd name="connsiteX67" fmla="*/ 493826 w 3414826"/>
              <a:gd name="connsiteY67" fmla="*/ 1139174 h 2472674"/>
              <a:gd name="connsiteX68" fmla="*/ 531926 w 3414826"/>
              <a:gd name="connsiteY68" fmla="*/ 1088374 h 2472674"/>
              <a:gd name="connsiteX69" fmla="*/ 608126 w 3414826"/>
              <a:gd name="connsiteY69" fmla="*/ 961374 h 2472674"/>
              <a:gd name="connsiteX70" fmla="*/ 45285 w 3414826"/>
              <a:gd name="connsiteY70" fmla="*/ 998897 h 2472674"/>
              <a:gd name="connsiteX71" fmla="*/ 46440 w 3414826"/>
              <a:gd name="connsiteY71" fmla="*/ 755288 h 2472674"/>
              <a:gd name="connsiteX72" fmla="*/ 146885 w 3414826"/>
              <a:gd name="connsiteY72" fmla="*/ 518029 h 2472674"/>
              <a:gd name="connsiteX73" fmla="*/ 161317 w 3414826"/>
              <a:gd name="connsiteY73" fmla="*/ 235165 h 2472674"/>
              <a:gd name="connsiteX74" fmla="*/ 729930 w 3414826"/>
              <a:gd name="connsiteY74" fmla="*/ 139915 h 2472674"/>
              <a:gd name="connsiteX75" fmla="*/ 1270835 w 3414826"/>
              <a:gd name="connsiteY75" fmla="*/ 84496 h 2472674"/>
              <a:gd name="connsiteX76" fmla="*/ 1887940 w 3414826"/>
              <a:gd name="connsiteY76" fmla="*/ 26193 h 2472674"/>
              <a:gd name="connsiteX0" fmla="*/ 1882330 w 3409216"/>
              <a:gd name="connsiteY0" fmla="*/ 26193 h 2472674"/>
              <a:gd name="connsiteX1" fmla="*/ 1986816 w 3409216"/>
              <a:gd name="connsiteY1" fmla="*/ 389874 h 2472674"/>
              <a:gd name="connsiteX2" fmla="*/ 2012216 w 3409216"/>
              <a:gd name="connsiteY2" fmla="*/ 427974 h 2472674"/>
              <a:gd name="connsiteX3" fmla="*/ 2050316 w 3409216"/>
              <a:gd name="connsiteY3" fmla="*/ 440674 h 2472674"/>
              <a:gd name="connsiteX4" fmla="*/ 2126516 w 3409216"/>
              <a:gd name="connsiteY4" fmla="*/ 491474 h 2472674"/>
              <a:gd name="connsiteX5" fmla="*/ 2240816 w 3409216"/>
              <a:gd name="connsiteY5" fmla="*/ 542274 h 2472674"/>
              <a:gd name="connsiteX6" fmla="*/ 2266216 w 3409216"/>
              <a:gd name="connsiteY6" fmla="*/ 580374 h 2472674"/>
              <a:gd name="connsiteX7" fmla="*/ 2278916 w 3409216"/>
              <a:gd name="connsiteY7" fmla="*/ 618474 h 2472674"/>
              <a:gd name="connsiteX8" fmla="*/ 2291616 w 3409216"/>
              <a:gd name="connsiteY8" fmla="*/ 707374 h 2472674"/>
              <a:gd name="connsiteX9" fmla="*/ 2304316 w 3409216"/>
              <a:gd name="connsiteY9" fmla="*/ 859774 h 2472674"/>
              <a:gd name="connsiteX10" fmla="*/ 2355116 w 3409216"/>
              <a:gd name="connsiteY10" fmla="*/ 935974 h 2472674"/>
              <a:gd name="connsiteX11" fmla="*/ 2431316 w 3409216"/>
              <a:gd name="connsiteY11" fmla="*/ 986774 h 2472674"/>
              <a:gd name="connsiteX12" fmla="*/ 2469416 w 3409216"/>
              <a:gd name="connsiteY12" fmla="*/ 1062974 h 2472674"/>
              <a:gd name="connsiteX13" fmla="*/ 2583716 w 3409216"/>
              <a:gd name="connsiteY13" fmla="*/ 1126474 h 2472674"/>
              <a:gd name="connsiteX14" fmla="*/ 2812316 w 3409216"/>
              <a:gd name="connsiteY14" fmla="*/ 1113774 h 2472674"/>
              <a:gd name="connsiteX15" fmla="*/ 2926616 w 3409216"/>
              <a:gd name="connsiteY15" fmla="*/ 1075674 h 2472674"/>
              <a:gd name="connsiteX16" fmla="*/ 3231416 w 3409216"/>
              <a:gd name="connsiteY16" fmla="*/ 1088374 h 2472674"/>
              <a:gd name="connsiteX17" fmla="*/ 3307616 w 3409216"/>
              <a:gd name="connsiteY17" fmla="*/ 1139174 h 2472674"/>
              <a:gd name="connsiteX18" fmla="*/ 3383816 w 3409216"/>
              <a:gd name="connsiteY18" fmla="*/ 1202674 h 2472674"/>
              <a:gd name="connsiteX19" fmla="*/ 3409216 w 3409216"/>
              <a:gd name="connsiteY19" fmla="*/ 1253474 h 2472674"/>
              <a:gd name="connsiteX20" fmla="*/ 3383816 w 3409216"/>
              <a:gd name="connsiteY20" fmla="*/ 1380474 h 2472674"/>
              <a:gd name="connsiteX21" fmla="*/ 3358416 w 3409216"/>
              <a:gd name="connsiteY21" fmla="*/ 1431274 h 2472674"/>
              <a:gd name="connsiteX22" fmla="*/ 3345716 w 3409216"/>
              <a:gd name="connsiteY22" fmla="*/ 1469374 h 2472674"/>
              <a:gd name="connsiteX23" fmla="*/ 3282216 w 3409216"/>
              <a:gd name="connsiteY23" fmla="*/ 1558274 h 2472674"/>
              <a:gd name="connsiteX24" fmla="*/ 3269516 w 3409216"/>
              <a:gd name="connsiteY24" fmla="*/ 1609074 h 2472674"/>
              <a:gd name="connsiteX25" fmla="*/ 3256816 w 3409216"/>
              <a:gd name="connsiteY25" fmla="*/ 1647174 h 2472674"/>
              <a:gd name="connsiteX26" fmla="*/ 3282216 w 3409216"/>
              <a:gd name="connsiteY26" fmla="*/ 1774174 h 2472674"/>
              <a:gd name="connsiteX27" fmla="*/ 3244116 w 3409216"/>
              <a:gd name="connsiteY27" fmla="*/ 1913874 h 2472674"/>
              <a:gd name="connsiteX28" fmla="*/ 3218716 w 3409216"/>
              <a:gd name="connsiteY28" fmla="*/ 1951974 h 2472674"/>
              <a:gd name="connsiteX29" fmla="*/ 3231416 w 3409216"/>
              <a:gd name="connsiteY29" fmla="*/ 2117074 h 2472674"/>
              <a:gd name="connsiteX30" fmla="*/ 3218716 w 3409216"/>
              <a:gd name="connsiteY30" fmla="*/ 2307574 h 2472674"/>
              <a:gd name="connsiteX31" fmla="*/ 3155216 w 3409216"/>
              <a:gd name="connsiteY31" fmla="*/ 2371074 h 2472674"/>
              <a:gd name="connsiteX32" fmla="*/ 3117116 w 3409216"/>
              <a:gd name="connsiteY32" fmla="*/ 2409174 h 2472674"/>
              <a:gd name="connsiteX33" fmla="*/ 3091716 w 3409216"/>
              <a:gd name="connsiteY33" fmla="*/ 2447274 h 2472674"/>
              <a:gd name="connsiteX34" fmla="*/ 3015516 w 3409216"/>
              <a:gd name="connsiteY34" fmla="*/ 2459974 h 2472674"/>
              <a:gd name="connsiteX35" fmla="*/ 2825016 w 3409216"/>
              <a:gd name="connsiteY35" fmla="*/ 2472674 h 2472674"/>
              <a:gd name="connsiteX36" fmla="*/ 2532916 w 3409216"/>
              <a:gd name="connsiteY36" fmla="*/ 2459974 h 2472674"/>
              <a:gd name="connsiteX37" fmla="*/ 2494816 w 3409216"/>
              <a:gd name="connsiteY37" fmla="*/ 2447274 h 2472674"/>
              <a:gd name="connsiteX38" fmla="*/ 2482116 w 3409216"/>
              <a:gd name="connsiteY38" fmla="*/ 2409174 h 2472674"/>
              <a:gd name="connsiteX39" fmla="*/ 2431316 w 3409216"/>
              <a:gd name="connsiteY39" fmla="*/ 2332974 h 2472674"/>
              <a:gd name="connsiteX40" fmla="*/ 2405916 w 3409216"/>
              <a:gd name="connsiteY40" fmla="*/ 2294874 h 2472674"/>
              <a:gd name="connsiteX41" fmla="*/ 2380516 w 3409216"/>
              <a:gd name="connsiteY41" fmla="*/ 2256774 h 2472674"/>
              <a:gd name="connsiteX42" fmla="*/ 2317016 w 3409216"/>
              <a:gd name="connsiteY42" fmla="*/ 2129774 h 2472674"/>
              <a:gd name="connsiteX43" fmla="*/ 2291616 w 3409216"/>
              <a:gd name="connsiteY43" fmla="*/ 2091674 h 2472674"/>
              <a:gd name="connsiteX44" fmla="*/ 2266216 w 3409216"/>
              <a:gd name="connsiteY44" fmla="*/ 2053574 h 2472674"/>
              <a:gd name="connsiteX45" fmla="*/ 2228116 w 3409216"/>
              <a:gd name="connsiteY45" fmla="*/ 2028174 h 2472674"/>
              <a:gd name="connsiteX46" fmla="*/ 2151916 w 3409216"/>
              <a:gd name="connsiteY46" fmla="*/ 1964674 h 2472674"/>
              <a:gd name="connsiteX47" fmla="*/ 2075716 w 3409216"/>
              <a:gd name="connsiteY47" fmla="*/ 1913874 h 2472674"/>
              <a:gd name="connsiteX48" fmla="*/ 2037616 w 3409216"/>
              <a:gd name="connsiteY48" fmla="*/ 1875774 h 2472674"/>
              <a:gd name="connsiteX49" fmla="*/ 1872516 w 3409216"/>
              <a:gd name="connsiteY49" fmla="*/ 1837674 h 2472674"/>
              <a:gd name="connsiteX50" fmla="*/ 1821716 w 3409216"/>
              <a:gd name="connsiteY50" fmla="*/ 1824974 h 2472674"/>
              <a:gd name="connsiteX51" fmla="*/ 1745516 w 3409216"/>
              <a:gd name="connsiteY51" fmla="*/ 1837674 h 2472674"/>
              <a:gd name="connsiteX52" fmla="*/ 1694716 w 3409216"/>
              <a:gd name="connsiteY52" fmla="*/ 1850374 h 2472674"/>
              <a:gd name="connsiteX53" fmla="*/ 1428016 w 3409216"/>
              <a:gd name="connsiteY53" fmla="*/ 1837674 h 2472674"/>
              <a:gd name="connsiteX54" fmla="*/ 1313716 w 3409216"/>
              <a:gd name="connsiteY54" fmla="*/ 1812274 h 2472674"/>
              <a:gd name="connsiteX55" fmla="*/ 1275616 w 3409216"/>
              <a:gd name="connsiteY55" fmla="*/ 1799574 h 2472674"/>
              <a:gd name="connsiteX56" fmla="*/ 1174016 w 3409216"/>
              <a:gd name="connsiteY56" fmla="*/ 1786874 h 2472674"/>
              <a:gd name="connsiteX57" fmla="*/ 1047016 w 3409216"/>
              <a:gd name="connsiteY57" fmla="*/ 1748774 h 2472674"/>
              <a:gd name="connsiteX58" fmla="*/ 970816 w 3409216"/>
              <a:gd name="connsiteY58" fmla="*/ 1685274 h 2472674"/>
              <a:gd name="connsiteX59" fmla="*/ 869216 w 3409216"/>
              <a:gd name="connsiteY59" fmla="*/ 1596374 h 2472674"/>
              <a:gd name="connsiteX60" fmla="*/ 716816 w 3409216"/>
              <a:gd name="connsiteY60" fmla="*/ 1583674 h 2472674"/>
              <a:gd name="connsiteX61" fmla="*/ 577116 w 3409216"/>
              <a:gd name="connsiteY61" fmla="*/ 1532874 h 2472674"/>
              <a:gd name="connsiteX62" fmla="*/ 475516 w 3409216"/>
              <a:gd name="connsiteY62" fmla="*/ 1494774 h 2472674"/>
              <a:gd name="connsiteX63" fmla="*/ 399316 w 3409216"/>
              <a:gd name="connsiteY63" fmla="*/ 1443974 h 2472674"/>
              <a:gd name="connsiteX64" fmla="*/ 399316 w 3409216"/>
              <a:gd name="connsiteY64" fmla="*/ 1240774 h 2472674"/>
              <a:gd name="connsiteX65" fmla="*/ 437416 w 3409216"/>
              <a:gd name="connsiteY65" fmla="*/ 1215374 h 2472674"/>
              <a:gd name="connsiteX66" fmla="*/ 450116 w 3409216"/>
              <a:gd name="connsiteY66" fmla="*/ 1177274 h 2472674"/>
              <a:gd name="connsiteX67" fmla="*/ 488216 w 3409216"/>
              <a:gd name="connsiteY67" fmla="*/ 1139174 h 2472674"/>
              <a:gd name="connsiteX68" fmla="*/ 526316 w 3409216"/>
              <a:gd name="connsiteY68" fmla="*/ 1088374 h 2472674"/>
              <a:gd name="connsiteX69" fmla="*/ 39675 w 3409216"/>
              <a:gd name="connsiteY69" fmla="*/ 998897 h 2472674"/>
              <a:gd name="connsiteX70" fmla="*/ 40830 w 3409216"/>
              <a:gd name="connsiteY70" fmla="*/ 755288 h 2472674"/>
              <a:gd name="connsiteX71" fmla="*/ 141275 w 3409216"/>
              <a:gd name="connsiteY71" fmla="*/ 518029 h 2472674"/>
              <a:gd name="connsiteX72" fmla="*/ 155707 w 3409216"/>
              <a:gd name="connsiteY72" fmla="*/ 235165 h 2472674"/>
              <a:gd name="connsiteX73" fmla="*/ 724320 w 3409216"/>
              <a:gd name="connsiteY73" fmla="*/ 139915 h 2472674"/>
              <a:gd name="connsiteX74" fmla="*/ 1265225 w 3409216"/>
              <a:gd name="connsiteY74" fmla="*/ 84496 h 2472674"/>
              <a:gd name="connsiteX75" fmla="*/ 1882330 w 3409216"/>
              <a:gd name="connsiteY75" fmla="*/ 26193 h 2472674"/>
              <a:gd name="connsiteX0" fmla="*/ 1879529 w 3406415"/>
              <a:gd name="connsiteY0" fmla="*/ 26193 h 2472674"/>
              <a:gd name="connsiteX1" fmla="*/ 1984015 w 3406415"/>
              <a:gd name="connsiteY1" fmla="*/ 389874 h 2472674"/>
              <a:gd name="connsiteX2" fmla="*/ 2009415 w 3406415"/>
              <a:gd name="connsiteY2" fmla="*/ 427974 h 2472674"/>
              <a:gd name="connsiteX3" fmla="*/ 2047515 w 3406415"/>
              <a:gd name="connsiteY3" fmla="*/ 440674 h 2472674"/>
              <a:gd name="connsiteX4" fmla="*/ 2123715 w 3406415"/>
              <a:gd name="connsiteY4" fmla="*/ 491474 h 2472674"/>
              <a:gd name="connsiteX5" fmla="*/ 2238015 w 3406415"/>
              <a:gd name="connsiteY5" fmla="*/ 542274 h 2472674"/>
              <a:gd name="connsiteX6" fmla="*/ 2263415 w 3406415"/>
              <a:gd name="connsiteY6" fmla="*/ 580374 h 2472674"/>
              <a:gd name="connsiteX7" fmla="*/ 2276115 w 3406415"/>
              <a:gd name="connsiteY7" fmla="*/ 618474 h 2472674"/>
              <a:gd name="connsiteX8" fmla="*/ 2288815 w 3406415"/>
              <a:gd name="connsiteY8" fmla="*/ 707374 h 2472674"/>
              <a:gd name="connsiteX9" fmla="*/ 2301515 w 3406415"/>
              <a:gd name="connsiteY9" fmla="*/ 859774 h 2472674"/>
              <a:gd name="connsiteX10" fmla="*/ 2352315 w 3406415"/>
              <a:gd name="connsiteY10" fmla="*/ 935974 h 2472674"/>
              <a:gd name="connsiteX11" fmla="*/ 2428515 w 3406415"/>
              <a:gd name="connsiteY11" fmla="*/ 986774 h 2472674"/>
              <a:gd name="connsiteX12" fmla="*/ 2466615 w 3406415"/>
              <a:gd name="connsiteY12" fmla="*/ 1062974 h 2472674"/>
              <a:gd name="connsiteX13" fmla="*/ 2580915 w 3406415"/>
              <a:gd name="connsiteY13" fmla="*/ 1126474 h 2472674"/>
              <a:gd name="connsiteX14" fmla="*/ 2809515 w 3406415"/>
              <a:gd name="connsiteY14" fmla="*/ 1113774 h 2472674"/>
              <a:gd name="connsiteX15" fmla="*/ 2923815 w 3406415"/>
              <a:gd name="connsiteY15" fmla="*/ 1075674 h 2472674"/>
              <a:gd name="connsiteX16" fmla="*/ 3228615 w 3406415"/>
              <a:gd name="connsiteY16" fmla="*/ 1088374 h 2472674"/>
              <a:gd name="connsiteX17" fmla="*/ 3304815 w 3406415"/>
              <a:gd name="connsiteY17" fmla="*/ 1139174 h 2472674"/>
              <a:gd name="connsiteX18" fmla="*/ 3381015 w 3406415"/>
              <a:gd name="connsiteY18" fmla="*/ 1202674 h 2472674"/>
              <a:gd name="connsiteX19" fmla="*/ 3406415 w 3406415"/>
              <a:gd name="connsiteY19" fmla="*/ 1253474 h 2472674"/>
              <a:gd name="connsiteX20" fmla="*/ 3381015 w 3406415"/>
              <a:gd name="connsiteY20" fmla="*/ 1380474 h 2472674"/>
              <a:gd name="connsiteX21" fmla="*/ 3355615 w 3406415"/>
              <a:gd name="connsiteY21" fmla="*/ 1431274 h 2472674"/>
              <a:gd name="connsiteX22" fmla="*/ 3342915 w 3406415"/>
              <a:gd name="connsiteY22" fmla="*/ 1469374 h 2472674"/>
              <a:gd name="connsiteX23" fmla="*/ 3279415 w 3406415"/>
              <a:gd name="connsiteY23" fmla="*/ 1558274 h 2472674"/>
              <a:gd name="connsiteX24" fmla="*/ 3266715 w 3406415"/>
              <a:gd name="connsiteY24" fmla="*/ 1609074 h 2472674"/>
              <a:gd name="connsiteX25" fmla="*/ 3254015 w 3406415"/>
              <a:gd name="connsiteY25" fmla="*/ 1647174 h 2472674"/>
              <a:gd name="connsiteX26" fmla="*/ 3279415 w 3406415"/>
              <a:gd name="connsiteY26" fmla="*/ 1774174 h 2472674"/>
              <a:gd name="connsiteX27" fmla="*/ 3241315 w 3406415"/>
              <a:gd name="connsiteY27" fmla="*/ 1913874 h 2472674"/>
              <a:gd name="connsiteX28" fmla="*/ 3215915 w 3406415"/>
              <a:gd name="connsiteY28" fmla="*/ 1951974 h 2472674"/>
              <a:gd name="connsiteX29" fmla="*/ 3228615 w 3406415"/>
              <a:gd name="connsiteY29" fmla="*/ 2117074 h 2472674"/>
              <a:gd name="connsiteX30" fmla="*/ 3215915 w 3406415"/>
              <a:gd name="connsiteY30" fmla="*/ 2307574 h 2472674"/>
              <a:gd name="connsiteX31" fmla="*/ 3152415 w 3406415"/>
              <a:gd name="connsiteY31" fmla="*/ 2371074 h 2472674"/>
              <a:gd name="connsiteX32" fmla="*/ 3114315 w 3406415"/>
              <a:gd name="connsiteY32" fmla="*/ 2409174 h 2472674"/>
              <a:gd name="connsiteX33" fmla="*/ 3088915 w 3406415"/>
              <a:gd name="connsiteY33" fmla="*/ 2447274 h 2472674"/>
              <a:gd name="connsiteX34" fmla="*/ 3012715 w 3406415"/>
              <a:gd name="connsiteY34" fmla="*/ 2459974 h 2472674"/>
              <a:gd name="connsiteX35" fmla="*/ 2822215 w 3406415"/>
              <a:gd name="connsiteY35" fmla="*/ 2472674 h 2472674"/>
              <a:gd name="connsiteX36" fmla="*/ 2530115 w 3406415"/>
              <a:gd name="connsiteY36" fmla="*/ 2459974 h 2472674"/>
              <a:gd name="connsiteX37" fmla="*/ 2492015 w 3406415"/>
              <a:gd name="connsiteY37" fmla="*/ 2447274 h 2472674"/>
              <a:gd name="connsiteX38" fmla="*/ 2479315 w 3406415"/>
              <a:gd name="connsiteY38" fmla="*/ 2409174 h 2472674"/>
              <a:gd name="connsiteX39" fmla="*/ 2428515 w 3406415"/>
              <a:gd name="connsiteY39" fmla="*/ 2332974 h 2472674"/>
              <a:gd name="connsiteX40" fmla="*/ 2403115 w 3406415"/>
              <a:gd name="connsiteY40" fmla="*/ 2294874 h 2472674"/>
              <a:gd name="connsiteX41" fmla="*/ 2377715 w 3406415"/>
              <a:gd name="connsiteY41" fmla="*/ 2256774 h 2472674"/>
              <a:gd name="connsiteX42" fmla="*/ 2314215 w 3406415"/>
              <a:gd name="connsiteY42" fmla="*/ 2129774 h 2472674"/>
              <a:gd name="connsiteX43" fmla="*/ 2288815 w 3406415"/>
              <a:gd name="connsiteY43" fmla="*/ 2091674 h 2472674"/>
              <a:gd name="connsiteX44" fmla="*/ 2263415 w 3406415"/>
              <a:gd name="connsiteY44" fmla="*/ 2053574 h 2472674"/>
              <a:gd name="connsiteX45" fmla="*/ 2225315 w 3406415"/>
              <a:gd name="connsiteY45" fmla="*/ 2028174 h 2472674"/>
              <a:gd name="connsiteX46" fmla="*/ 2149115 w 3406415"/>
              <a:gd name="connsiteY46" fmla="*/ 1964674 h 2472674"/>
              <a:gd name="connsiteX47" fmla="*/ 2072915 w 3406415"/>
              <a:gd name="connsiteY47" fmla="*/ 1913874 h 2472674"/>
              <a:gd name="connsiteX48" fmla="*/ 2034815 w 3406415"/>
              <a:gd name="connsiteY48" fmla="*/ 1875774 h 2472674"/>
              <a:gd name="connsiteX49" fmla="*/ 1869715 w 3406415"/>
              <a:gd name="connsiteY49" fmla="*/ 1837674 h 2472674"/>
              <a:gd name="connsiteX50" fmla="*/ 1818915 w 3406415"/>
              <a:gd name="connsiteY50" fmla="*/ 1824974 h 2472674"/>
              <a:gd name="connsiteX51" fmla="*/ 1742715 w 3406415"/>
              <a:gd name="connsiteY51" fmla="*/ 1837674 h 2472674"/>
              <a:gd name="connsiteX52" fmla="*/ 1691915 w 3406415"/>
              <a:gd name="connsiteY52" fmla="*/ 1850374 h 2472674"/>
              <a:gd name="connsiteX53" fmla="*/ 1425215 w 3406415"/>
              <a:gd name="connsiteY53" fmla="*/ 1837674 h 2472674"/>
              <a:gd name="connsiteX54" fmla="*/ 1310915 w 3406415"/>
              <a:gd name="connsiteY54" fmla="*/ 1812274 h 2472674"/>
              <a:gd name="connsiteX55" fmla="*/ 1272815 w 3406415"/>
              <a:gd name="connsiteY55" fmla="*/ 1799574 h 2472674"/>
              <a:gd name="connsiteX56" fmla="*/ 1171215 w 3406415"/>
              <a:gd name="connsiteY56" fmla="*/ 1786874 h 2472674"/>
              <a:gd name="connsiteX57" fmla="*/ 1044215 w 3406415"/>
              <a:gd name="connsiteY57" fmla="*/ 1748774 h 2472674"/>
              <a:gd name="connsiteX58" fmla="*/ 968015 w 3406415"/>
              <a:gd name="connsiteY58" fmla="*/ 1685274 h 2472674"/>
              <a:gd name="connsiteX59" fmla="*/ 866415 w 3406415"/>
              <a:gd name="connsiteY59" fmla="*/ 1596374 h 2472674"/>
              <a:gd name="connsiteX60" fmla="*/ 714015 w 3406415"/>
              <a:gd name="connsiteY60" fmla="*/ 1583674 h 2472674"/>
              <a:gd name="connsiteX61" fmla="*/ 574315 w 3406415"/>
              <a:gd name="connsiteY61" fmla="*/ 1532874 h 2472674"/>
              <a:gd name="connsiteX62" fmla="*/ 472715 w 3406415"/>
              <a:gd name="connsiteY62" fmla="*/ 1494774 h 2472674"/>
              <a:gd name="connsiteX63" fmla="*/ 396515 w 3406415"/>
              <a:gd name="connsiteY63" fmla="*/ 1443974 h 2472674"/>
              <a:gd name="connsiteX64" fmla="*/ 396515 w 3406415"/>
              <a:gd name="connsiteY64" fmla="*/ 1240774 h 2472674"/>
              <a:gd name="connsiteX65" fmla="*/ 434615 w 3406415"/>
              <a:gd name="connsiteY65" fmla="*/ 1215374 h 2472674"/>
              <a:gd name="connsiteX66" fmla="*/ 447315 w 3406415"/>
              <a:gd name="connsiteY66" fmla="*/ 1177274 h 2472674"/>
              <a:gd name="connsiteX67" fmla="*/ 485415 w 3406415"/>
              <a:gd name="connsiteY67" fmla="*/ 1139174 h 2472674"/>
              <a:gd name="connsiteX68" fmla="*/ 36874 w 3406415"/>
              <a:gd name="connsiteY68" fmla="*/ 998897 h 2472674"/>
              <a:gd name="connsiteX69" fmla="*/ 38029 w 3406415"/>
              <a:gd name="connsiteY69" fmla="*/ 755288 h 2472674"/>
              <a:gd name="connsiteX70" fmla="*/ 138474 w 3406415"/>
              <a:gd name="connsiteY70" fmla="*/ 518029 h 2472674"/>
              <a:gd name="connsiteX71" fmla="*/ 152906 w 3406415"/>
              <a:gd name="connsiteY71" fmla="*/ 235165 h 2472674"/>
              <a:gd name="connsiteX72" fmla="*/ 721519 w 3406415"/>
              <a:gd name="connsiteY72" fmla="*/ 139915 h 2472674"/>
              <a:gd name="connsiteX73" fmla="*/ 1262424 w 3406415"/>
              <a:gd name="connsiteY73" fmla="*/ 84496 h 2472674"/>
              <a:gd name="connsiteX74" fmla="*/ 1879529 w 3406415"/>
              <a:gd name="connsiteY74" fmla="*/ 26193 h 2472674"/>
              <a:gd name="connsiteX0" fmla="*/ 1879529 w 3406415"/>
              <a:gd name="connsiteY0" fmla="*/ 26193 h 2472674"/>
              <a:gd name="connsiteX1" fmla="*/ 1984015 w 3406415"/>
              <a:gd name="connsiteY1" fmla="*/ 389874 h 2472674"/>
              <a:gd name="connsiteX2" fmla="*/ 2009415 w 3406415"/>
              <a:gd name="connsiteY2" fmla="*/ 427974 h 2472674"/>
              <a:gd name="connsiteX3" fmla="*/ 2047515 w 3406415"/>
              <a:gd name="connsiteY3" fmla="*/ 440674 h 2472674"/>
              <a:gd name="connsiteX4" fmla="*/ 2123715 w 3406415"/>
              <a:gd name="connsiteY4" fmla="*/ 491474 h 2472674"/>
              <a:gd name="connsiteX5" fmla="*/ 2238015 w 3406415"/>
              <a:gd name="connsiteY5" fmla="*/ 542274 h 2472674"/>
              <a:gd name="connsiteX6" fmla="*/ 2263415 w 3406415"/>
              <a:gd name="connsiteY6" fmla="*/ 580374 h 2472674"/>
              <a:gd name="connsiteX7" fmla="*/ 2276115 w 3406415"/>
              <a:gd name="connsiteY7" fmla="*/ 618474 h 2472674"/>
              <a:gd name="connsiteX8" fmla="*/ 2288815 w 3406415"/>
              <a:gd name="connsiteY8" fmla="*/ 707374 h 2472674"/>
              <a:gd name="connsiteX9" fmla="*/ 2301515 w 3406415"/>
              <a:gd name="connsiteY9" fmla="*/ 859774 h 2472674"/>
              <a:gd name="connsiteX10" fmla="*/ 2352315 w 3406415"/>
              <a:gd name="connsiteY10" fmla="*/ 935974 h 2472674"/>
              <a:gd name="connsiteX11" fmla="*/ 2428515 w 3406415"/>
              <a:gd name="connsiteY11" fmla="*/ 986774 h 2472674"/>
              <a:gd name="connsiteX12" fmla="*/ 2466615 w 3406415"/>
              <a:gd name="connsiteY12" fmla="*/ 1062974 h 2472674"/>
              <a:gd name="connsiteX13" fmla="*/ 2580915 w 3406415"/>
              <a:gd name="connsiteY13" fmla="*/ 1126474 h 2472674"/>
              <a:gd name="connsiteX14" fmla="*/ 2809515 w 3406415"/>
              <a:gd name="connsiteY14" fmla="*/ 1113774 h 2472674"/>
              <a:gd name="connsiteX15" fmla="*/ 2923815 w 3406415"/>
              <a:gd name="connsiteY15" fmla="*/ 1075674 h 2472674"/>
              <a:gd name="connsiteX16" fmla="*/ 3228615 w 3406415"/>
              <a:gd name="connsiteY16" fmla="*/ 1088374 h 2472674"/>
              <a:gd name="connsiteX17" fmla="*/ 3304815 w 3406415"/>
              <a:gd name="connsiteY17" fmla="*/ 1139174 h 2472674"/>
              <a:gd name="connsiteX18" fmla="*/ 3381015 w 3406415"/>
              <a:gd name="connsiteY18" fmla="*/ 1202674 h 2472674"/>
              <a:gd name="connsiteX19" fmla="*/ 3406415 w 3406415"/>
              <a:gd name="connsiteY19" fmla="*/ 1253474 h 2472674"/>
              <a:gd name="connsiteX20" fmla="*/ 3381015 w 3406415"/>
              <a:gd name="connsiteY20" fmla="*/ 1380474 h 2472674"/>
              <a:gd name="connsiteX21" fmla="*/ 3355615 w 3406415"/>
              <a:gd name="connsiteY21" fmla="*/ 1431274 h 2472674"/>
              <a:gd name="connsiteX22" fmla="*/ 3342915 w 3406415"/>
              <a:gd name="connsiteY22" fmla="*/ 1469374 h 2472674"/>
              <a:gd name="connsiteX23" fmla="*/ 3279415 w 3406415"/>
              <a:gd name="connsiteY23" fmla="*/ 1558274 h 2472674"/>
              <a:gd name="connsiteX24" fmla="*/ 3266715 w 3406415"/>
              <a:gd name="connsiteY24" fmla="*/ 1609074 h 2472674"/>
              <a:gd name="connsiteX25" fmla="*/ 3254015 w 3406415"/>
              <a:gd name="connsiteY25" fmla="*/ 1647174 h 2472674"/>
              <a:gd name="connsiteX26" fmla="*/ 3279415 w 3406415"/>
              <a:gd name="connsiteY26" fmla="*/ 1774174 h 2472674"/>
              <a:gd name="connsiteX27" fmla="*/ 3241315 w 3406415"/>
              <a:gd name="connsiteY27" fmla="*/ 1913874 h 2472674"/>
              <a:gd name="connsiteX28" fmla="*/ 3215915 w 3406415"/>
              <a:gd name="connsiteY28" fmla="*/ 1951974 h 2472674"/>
              <a:gd name="connsiteX29" fmla="*/ 3228615 w 3406415"/>
              <a:gd name="connsiteY29" fmla="*/ 2117074 h 2472674"/>
              <a:gd name="connsiteX30" fmla="*/ 3215915 w 3406415"/>
              <a:gd name="connsiteY30" fmla="*/ 2307574 h 2472674"/>
              <a:gd name="connsiteX31" fmla="*/ 3152415 w 3406415"/>
              <a:gd name="connsiteY31" fmla="*/ 2371074 h 2472674"/>
              <a:gd name="connsiteX32" fmla="*/ 3114315 w 3406415"/>
              <a:gd name="connsiteY32" fmla="*/ 2409174 h 2472674"/>
              <a:gd name="connsiteX33" fmla="*/ 3088915 w 3406415"/>
              <a:gd name="connsiteY33" fmla="*/ 2447274 h 2472674"/>
              <a:gd name="connsiteX34" fmla="*/ 3012715 w 3406415"/>
              <a:gd name="connsiteY34" fmla="*/ 2459974 h 2472674"/>
              <a:gd name="connsiteX35" fmla="*/ 2822215 w 3406415"/>
              <a:gd name="connsiteY35" fmla="*/ 2472674 h 2472674"/>
              <a:gd name="connsiteX36" fmla="*/ 2530115 w 3406415"/>
              <a:gd name="connsiteY36" fmla="*/ 2459974 h 2472674"/>
              <a:gd name="connsiteX37" fmla="*/ 2492015 w 3406415"/>
              <a:gd name="connsiteY37" fmla="*/ 2447274 h 2472674"/>
              <a:gd name="connsiteX38" fmla="*/ 2479315 w 3406415"/>
              <a:gd name="connsiteY38" fmla="*/ 2409174 h 2472674"/>
              <a:gd name="connsiteX39" fmla="*/ 2428515 w 3406415"/>
              <a:gd name="connsiteY39" fmla="*/ 2332974 h 2472674"/>
              <a:gd name="connsiteX40" fmla="*/ 2403115 w 3406415"/>
              <a:gd name="connsiteY40" fmla="*/ 2294874 h 2472674"/>
              <a:gd name="connsiteX41" fmla="*/ 2377715 w 3406415"/>
              <a:gd name="connsiteY41" fmla="*/ 2256774 h 2472674"/>
              <a:gd name="connsiteX42" fmla="*/ 2314215 w 3406415"/>
              <a:gd name="connsiteY42" fmla="*/ 2129774 h 2472674"/>
              <a:gd name="connsiteX43" fmla="*/ 2288815 w 3406415"/>
              <a:gd name="connsiteY43" fmla="*/ 2091674 h 2472674"/>
              <a:gd name="connsiteX44" fmla="*/ 2263415 w 3406415"/>
              <a:gd name="connsiteY44" fmla="*/ 2053574 h 2472674"/>
              <a:gd name="connsiteX45" fmla="*/ 2225315 w 3406415"/>
              <a:gd name="connsiteY45" fmla="*/ 2028174 h 2472674"/>
              <a:gd name="connsiteX46" fmla="*/ 2149115 w 3406415"/>
              <a:gd name="connsiteY46" fmla="*/ 1964674 h 2472674"/>
              <a:gd name="connsiteX47" fmla="*/ 2072915 w 3406415"/>
              <a:gd name="connsiteY47" fmla="*/ 1913874 h 2472674"/>
              <a:gd name="connsiteX48" fmla="*/ 2034815 w 3406415"/>
              <a:gd name="connsiteY48" fmla="*/ 1875774 h 2472674"/>
              <a:gd name="connsiteX49" fmla="*/ 1869715 w 3406415"/>
              <a:gd name="connsiteY49" fmla="*/ 1837674 h 2472674"/>
              <a:gd name="connsiteX50" fmla="*/ 1818915 w 3406415"/>
              <a:gd name="connsiteY50" fmla="*/ 1824974 h 2472674"/>
              <a:gd name="connsiteX51" fmla="*/ 1742715 w 3406415"/>
              <a:gd name="connsiteY51" fmla="*/ 1837674 h 2472674"/>
              <a:gd name="connsiteX52" fmla="*/ 1691915 w 3406415"/>
              <a:gd name="connsiteY52" fmla="*/ 1850374 h 2472674"/>
              <a:gd name="connsiteX53" fmla="*/ 1425215 w 3406415"/>
              <a:gd name="connsiteY53" fmla="*/ 1837674 h 2472674"/>
              <a:gd name="connsiteX54" fmla="*/ 1310915 w 3406415"/>
              <a:gd name="connsiteY54" fmla="*/ 1812274 h 2472674"/>
              <a:gd name="connsiteX55" fmla="*/ 1272815 w 3406415"/>
              <a:gd name="connsiteY55" fmla="*/ 1799574 h 2472674"/>
              <a:gd name="connsiteX56" fmla="*/ 1171215 w 3406415"/>
              <a:gd name="connsiteY56" fmla="*/ 1786874 h 2472674"/>
              <a:gd name="connsiteX57" fmla="*/ 1044215 w 3406415"/>
              <a:gd name="connsiteY57" fmla="*/ 1748774 h 2472674"/>
              <a:gd name="connsiteX58" fmla="*/ 968015 w 3406415"/>
              <a:gd name="connsiteY58" fmla="*/ 1685274 h 2472674"/>
              <a:gd name="connsiteX59" fmla="*/ 866415 w 3406415"/>
              <a:gd name="connsiteY59" fmla="*/ 1596374 h 2472674"/>
              <a:gd name="connsiteX60" fmla="*/ 714015 w 3406415"/>
              <a:gd name="connsiteY60" fmla="*/ 1583674 h 2472674"/>
              <a:gd name="connsiteX61" fmla="*/ 574315 w 3406415"/>
              <a:gd name="connsiteY61" fmla="*/ 1532874 h 2472674"/>
              <a:gd name="connsiteX62" fmla="*/ 472715 w 3406415"/>
              <a:gd name="connsiteY62" fmla="*/ 1494774 h 2472674"/>
              <a:gd name="connsiteX63" fmla="*/ 396515 w 3406415"/>
              <a:gd name="connsiteY63" fmla="*/ 1443974 h 2472674"/>
              <a:gd name="connsiteX64" fmla="*/ 396515 w 3406415"/>
              <a:gd name="connsiteY64" fmla="*/ 1240774 h 2472674"/>
              <a:gd name="connsiteX65" fmla="*/ 434615 w 3406415"/>
              <a:gd name="connsiteY65" fmla="*/ 1215374 h 2472674"/>
              <a:gd name="connsiteX66" fmla="*/ 447315 w 3406415"/>
              <a:gd name="connsiteY66" fmla="*/ 1177274 h 2472674"/>
              <a:gd name="connsiteX67" fmla="*/ 485415 w 3406415"/>
              <a:gd name="connsiteY67" fmla="*/ 1139174 h 2472674"/>
              <a:gd name="connsiteX68" fmla="*/ 36874 w 3406415"/>
              <a:gd name="connsiteY68" fmla="*/ 998897 h 2472674"/>
              <a:gd name="connsiteX69" fmla="*/ 38029 w 3406415"/>
              <a:gd name="connsiteY69" fmla="*/ 755288 h 2472674"/>
              <a:gd name="connsiteX70" fmla="*/ 138474 w 3406415"/>
              <a:gd name="connsiteY70" fmla="*/ 518029 h 2472674"/>
              <a:gd name="connsiteX71" fmla="*/ 69778 w 3406415"/>
              <a:gd name="connsiteY71" fmla="*/ 131256 h 2472674"/>
              <a:gd name="connsiteX72" fmla="*/ 721519 w 3406415"/>
              <a:gd name="connsiteY72" fmla="*/ 139915 h 2472674"/>
              <a:gd name="connsiteX73" fmla="*/ 1262424 w 3406415"/>
              <a:gd name="connsiteY73" fmla="*/ 84496 h 2472674"/>
              <a:gd name="connsiteX74" fmla="*/ 1879529 w 3406415"/>
              <a:gd name="connsiteY74"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989074 w 3427474"/>
              <a:gd name="connsiteY58" fmla="*/ 1685274 h 2472674"/>
              <a:gd name="connsiteX59" fmla="*/ 887474 w 3427474"/>
              <a:gd name="connsiteY59" fmla="*/ 1596374 h 2472674"/>
              <a:gd name="connsiteX60" fmla="*/ 735074 w 3427474"/>
              <a:gd name="connsiteY60" fmla="*/ 1583674 h 2472674"/>
              <a:gd name="connsiteX61" fmla="*/ 595374 w 3427474"/>
              <a:gd name="connsiteY61" fmla="*/ 1532874 h 2472674"/>
              <a:gd name="connsiteX62" fmla="*/ 493774 w 3427474"/>
              <a:gd name="connsiteY62" fmla="*/ 1494774 h 2472674"/>
              <a:gd name="connsiteX63" fmla="*/ 417574 w 3427474"/>
              <a:gd name="connsiteY63" fmla="*/ 1443974 h 2472674"/>
              <a:gd name="connsiteX64" fmla="*/ 417574 w 3427474"/>
              <a:gd name="connsiteY64" fmla="*/ 1240774 h 2472674"/>
              <a:gd name="connsiteX65" fmla="*/ 455674 w 3427474"/>
              <a:gd name="connsiteY65" fmla="*/ 1215374 h 2472674"/>
              <a:gd name="connsiteX66" fmla="*/ 468374 w 3427474"/>
              <a:gd name="connsiteY66" fmla="*/ 1177274 h 2472674"/>
              <a:gd name="connsiteX67" fmla="*/ 792224 w 3427474"/>
              <a:gd name="connsiteY67" fmla="*/ 791078 h 2472674"/>
              <a:gd name="connsiteX68" fmla="*/ 57933 w 3427474"/>
              <a:gd name="connsiteY68" fmla="*/ 998897 h 2472674"/>
              <a:gd name="connsiteX69" fmla="*/ 59088 w 3427474"/>
              <a:gd name="connsiteY69" fmla="*/ 755288 h 2472674"/>
              <a:gd name="connsiteX70" fmla="*/ 159533 w 3427474"/>
              <a:gd name="connsiteY70" fmla="*/ 518029 h 2472674"/>
              <a:gd name="connsiteX71" fmla="*/ 90837 w 3427474"/>
              <a:gd name="connsiteY71" fmla="*/ 131256 h 2472674"/>
              <a:gd name="connsiteX72" fmla="*/ 742578 w 3427474"/>
              <a:gd name="connsiteY72" fmla="*/ 139915 h 2472674"/>
              <a:gd name="connsiteX73" fmla="*/ 1283483 w 3427474"/>
              <a:gd name="connsiteY73" fmla="*/ 84496 h 2472674"/>
              <a:gd name="connsiteX74" fmla="*/ 1900588 w 3427474"/>
              <a:gd name="connsiteY74"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989074 w 3427474"/>
              <a:gd name="connsiteY58" fmla="*/ 1685274 h 2472674"/>
              <a:gd name="connsiteX59" fmla="*/ 887474 w 3427474"/>
              <a:gd name="connsiteY59" fmla="*/ 1596374 h 2472674"/>
              <a:gd name="connsiteX60" fmla="*/ 735074 w 3427474"/>
              <a:gd name="connsiteY60" fmla="*/ 1583674 h 2472674"/>
              <a:gd name="connsiteX61" fmla="*/ 595374 w 3427474"/>
              <a:gd name="connsiteY61" fmla="*/ 1532874 h 2472674"/>
              <a:gd name="connsiteX62" fmla="*/ 493774 w 3427474"/>
              <a:gd name="connsiteY62" fmla="*/ 1494774 h 2472674"/>
              <a:gd name="connsiteX63" fmla="*/ 417574 w 3427474"/>
              <a:gd name="connsiteY63" fmla="*/ 1443974 h 2472674"/>
              <a:gd name="connsiteX64" fmla="*/ 417574 w 3427474"/>
              <a:gd name="connsiteY64" fmla="*/ 1240774 h 2472674"/>
              <a:gd name="connsiteX65" fmla="*/ 455674 w 3427474"/>
              <a:gd name="connsiteY65" fmla="*/ 1215374 h 2472674"/>
              <a:gd name="connsiteX66" fmla="*/ 629433 w 3427474"/>
              <a:gd name="connsiteY66" fmla="*/ 1234424 h 2472674"/>
              <a:gd name="connsiteX67" fmla="*/ 792224 w 3427474"/>
              <a:gd name="connsiteY67" fmla="*/ 791078 h 2472674"/>
              <a:gd name="connsiteX68" fmla="*/ 57933 w 3427474"/>
              <a:gd name="connsiteY68" fmla="*/ 998897 h 2472674"/>
              <a:gd name="connsiteX69" fmla="*/ 59088 w 3427474"/>
              <a:gd name="connsiteY69" fmla="*/ 755288 h 2472674"/>
              <a:gd name="connsiteX70" fmla="*/ 159533 w 3427474"/>
              <a:gd name="connsiteY70" fmla="*/ 518029 h 2472674"/>
              <a:gd name="connsiteX71" fmla="*/ 90837 w 3427474"/>
              <a:gd name="connsiteY71" fmla="*/ 131256 h 2472674"/>
              <a:gd name="connsiteX72" fmla="*/ 742578 w 3427474"/>
              <a:gd name="connsiteY72" fmla="*/ 139915 h 2472674"/>
              <a:gd name="connsiteX73" fmla="*/ 1283483 w 3427474"/>
              <a:gd name="connsiteY73" fmla="*/ 84496 h 2472674"/>
              <a:gd name="connsiteX74" fmla="*/ 1900588 w 3427474"/>
              <a:gd name="connsiteY74"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989074 w 3427474"/>
              <a:gd name="connsiteY58" fmla="*/ 1685274 h 2472674"/>
              <a:gd name="connsiteX59" fmla="*/ 887474 w 3427474"/>
              <a:gd name="connsiteY59" fmla="*/ 1596374 h 2472674"/>
              <a:gd name="connsiteX60" fmla="*/ 735074 w 3427474"/>
              <a:gd name="connsiteY60" fmla="*/ 1583674 h 2472674"/>
              <a:gd name="connsiteX61" fmla="*/ 595374 w 3427474"/>
              <a:gd name="connsiteY61" fmla="*/ 1532874 h 2472674"/>
              <a:gd name="connsiteX62" fmla="*/ 493774 w 3427474"/>
              <a:gd name="connsiteY62" fmla="*/ 1494774 h 2472674"/>
              <a:gd name="connsiteX63" fmla="*/ 417574 w 3427474"/>
              <a:gd name="connsiteY63" fmla="*/ 1443974 h 2472674"/>
              <a:gd name="connsiteX64" fmla="*/ 417574 w 3427474"/>
              <a:gd name="connsiteY64" fmla="*/ 1240774 h 2472674"/>
              <a:gd name="connsiteX65" fmla="*/ 629433 w 3427474"/>
              <a:gd name="connsiteY65" fmla="*/ 1234424 h 2472674"/>
              <a:gd name="connsiteX66" fmla="*/ 792224 w 3427474"/>
              <a:gd name="connsiteY66" fmla="*/ 791078 h 2472674"/>
              <a:gd name="connsiteX67" fmla="*/ 57933 w 3427474"/>
              <a:gd name="connsiteY67" fmla="*/ 998897 h 2472674"/>
              <a:gd name="connsiteX68" fmla="*/ 59088 w 3427474"/>
              <a:gd name="connsiteY68" fmla="*/ 755288 h 2472674"/>
              <a:gd name="connsiteX69" fmla="*/ 159533 w 3427474"/>
              <a:gd name="connsiteY69" fmla="*/ 518029 h 2472674"/>
              <a:gd name="connsiteX70" fmla="*/ 90837 w 3427474"/>
              <a:gd name="connsiteY70" fmla="*/ 131256 h 2472674"/>
              <a:gd name="connsiteX71" fmla="*/ 742578 w 3427474"/>
              <a:gd name="connsiteY71" fmla="*/ 139915 h 2472674"/>
              <a:gd name="connsiteX72" fmla="*/ 1283483 w 3427474"/>
              <a:gd name="connsiteY72" fmla="*/ 84496 h 2472674"/>
              <a:gd name="connsiteX73" fmla="*/ 1900588 w 3427474"/>
              <a:gd name="connsiteY73"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989074 w 3427474"/>
              <a:gd name="connsiteY58" fmla="*/ 1685274 h 2472674"/>
              <a:gd name="connsiteX59" fmla="*/ 887474 w 3427474"/>
              <a:gd name="connsiteY59" fmla="*/ 1596374 h 2472674"/>
              <a:gd name="connsiteX60" fmla="*/ 735074 w 3427474"/>
              <a:gd name="connsiteY60" fmla="*/ 1583674 h 2472674"/>
              <a:gd name="connsiteX61" fmla="*/ 595374 w 3427474"/>
              <a:gd name="connsiteY61" fmla="*/ 1532874 h 2472674"/>
              <a:gd name="connsiteX62" fmla="*/ 493774 w 3427474"/>
              <a:gd name="connsiteY62" fmla="*/ 1494774 h 2472674"/>
              <a:gd name="connsiteX63" fmla="*/ 417574 w 3427474"/>
              <a:gd name="connsiteY63" fmla="*/ 1443974 h 2472674"/>
              <a:gd name="connsiteX64" fmla="*/ 594219 w 3427474"/>
              <a:gd name="connsiteY64" fmla="*/ 1453788 h 2472674"/>
              <a:gd name="connsiteX65" fmla="*/ 629433 w 3427474"/>
              <a:gd name="connsiteY65" fmla="*/ 1234424 h 2472674"/>
              <a:gd name="connsiteX66" fmla="*/ 792224 w 3427474"/>
              <a:gd name="connsiteY66" fmla="*/ 791078 h 2472674"/>
              <a:gd name="connsiteX67" fmla="*/ 57933 w 3427474"/>
              <a:gd name="connsiteY67" fmla="*/ 998897 h 2472674"/>
              <a:gd name="connsiteX68" fmla="*/ 59088 w 3427474"/>
              <a:gd name="connsiteY68" fmla="*/ 755288 h 2472674"/>
              <a:gd name="connsiteX69" fmla="*/ 159533 w 3427474"/>
              <a:gd name="connsiteY69" fmla="*/ 518029 h 2472674"/>
              <a:gd name="connsiteX70" fmla="*/ 90837 w 3427474"/>
              <a:gd name="connsiteY70" fmla="*/ 131256 h 2472674"/>
              <a:gd name="connsiteX71" fmla="*/ 742578 w 3427474"/>
              <a:gd name="connsiteY71" fmla="*/ 139915 h 2472674"/>
              <a:gd name="connsiteX72" fmla="*/ 1283483 w 3427474"/>
              <a:gd name="connsiteY72" fmla="*/ 84496 h 2472674"/>
              <a:gd name="connsiteX73" fmla="*/ 1900588 w 3427474"/>
              <a:gd name="connsiteY73"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989074 w 3427474"/>
              <a:gd name="connsiteY58" fmla="*/ 1685274 h 2472674"/>
              <a:gd name="connsiteX59" fmla="*/ 887474 w 3427474"/>
              <a:gd name="connsiteY59" fmla="*/ 1596374 h 2472674"/>
              <a:gd name="connsiteX60" fmla="*/ 735074 w 3427474"/>
              <a:gd name="connsiteY60" fmla="*/ 1583674 h 2472674"/>
              <a:gd name="connsiteX61" fmla="*/ 595374 w 3427474"/>
              <a:gd name="connsiteY61" fmla="*/ 1532874 h 2472674"/>
              <a:gd name="connsiteX62" fmla="*/ 493774 w 3427474"/>
              <a:gd name="connsiteY62" fmla="*/ 1494774 h 2472674"/>
              <a:gd name="connsiteX63" fmla="*/ 594219 w 3427474"/>
              <a:gd name="connsiteY63" fmla="*/ 1453788 h 2472674"/>
              <a:gd name="connsiteX64" fmla="*/ 629433 w 3427474"/>
              <a:gd name="connsiteY64" fmla="*/ 1234424 h 2472674"/>
              <a:gd name="connsiteX65" fmla="*/ 792224 w 3427474"/>
              <a:gd name="connsiteY65" fmla="*/ 791078 h 2472674"/>
              <a:gd name="connsiteX66" fmla="*/ 57933 w 3427474"/>
              <a:gd name="connsiteY66" fmla="*/ 998897 h 2472674"/>
              <a:gd name="connsiteX67" fmla="*/ 59088 w 3427474"/>
              <a:gd name="connsiteY67" fmla="*/ 755288 h 2472674"/>
              <a:gd name="connsiteX68" fmla="*/ 159533 w 3427474"/>
              <a:gd name="connsiteY68" fmla="*/ 518029 h 2472674"/>
              <a:gd name="connsiteX69" fmla="*/ 90837 w 3427474"/>
              <a:gd name="connsiteY69" fmla="*/ 131256 h 2472674"/>
              <a:gd name="connsiteX70" fmla="*/ 742578 w 3427474"/>
              <a:gd name="connsiteY70" fmla="*/ 139915 h 2472674"/>
              <a:gd name="connsiteX71" fmla="*/ 1283483 w 3427474"/>
              <a:gd name="connsiteY71" fmla="*/ 84496 h 2472674"/>
              <a:gd name="connsiteX72" fmla="*/ 1900588 w 3427474"/>
              <a:gd name="connsiteY72"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989074 w 3427474"/>
              <a:gd name="connsiteY58" fmla="*/ 1685274 h 2472674"/>
              <a:gd name="connsiteX59" fmla="*/ 887474 w 3427474"/>
              <a:gd name="connsiteY59" fmla="*/ 1596374 h 2472674"/>
              <a:gd name="connsiteX60" fmla="*/ 735074 w 3427474"/>
              <a:gd name="connsiteY60" fmla="*/ 1583674 h 2472674"/>
              <a:gd name="connsiteX61" fmla="*/ 595374 w 3427474"/>
              <a:gd name="connsiteY61" fmla="*/ 1532874 h 2472674"/>
              <a:gd name="connsiteX62" fmla="*/ 594219 w 3427474"/>
              <a:gd name="connsiteY62" fmla="*/ 1453788 h 2472674"/>
              <a:gd name="connsiteX63" fmla="*/ 629433 w 3427474"/>
              <a:gd name="connsiteY63" fmla="*/ 1234424 h 2472674"/>
              <a:gd name="connsiteX64" fmla="*/ 792224 w 3427474"/>
              <a:gd name="connsiteY64" fmla="*/ 791078 h 2472674"/>
              <a:gd name="connsiteX65" fmla="*/ 57933 w 3427474"/>
              <a:gd name="connsiteY65" fmla="*/ 998897 h 2472674"/>
              <a:gd name="connsiteX66" fmla="*/ 59088 w 3427474"/>
              <a:gd name="connsiteY66" fmla="*/ 755288 h 2472674"/>
              <a:gd name="connsiteX67" fmla="*/ 159533 w 3427474"/>
              <a:gd name="connsiteY67" fmla="*/ 518029 h 2472674"/>
              <a:gd name="connsiteX68" fmla="*/ 90837 w 3427474"/>
              <a:gd name="connsiteY68" fmla="*/ 131256 h 2472674"/>
              <a:gd name="connsiteX69" fmla="*/ 742578 w 3427474"/>
              <a:gd name="connsiteY69" fmla="*/ 139915 h 2472674"/>
              <a:gd name="connsiteX70" fmla="*/ 1283483 w 3427474"/>
              <a:gd name="connsiteY70" fmla="*/ 84496 h 2472674"/>
              <a:gd name="connsiteX71" fmla="*/ 1900588 w 3427474"/>
              <a:gd name="connsiteY71"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989074 w 3427474"/>
              <a:gd name="connsiteY58" fmla="*/ 1685274 h 2472674"/>
              <a:gd name="connsiteX59" fmla="*/ 887474 w 3427474"/>
              <a:gd name="connsiteY59" fmla="*/ 1596374 h 2472674"/>
              <a:gd name="connsiteX60" fmla="*/ 735074 w 3427474"/>
              <a:gd name="connsiteY60" fmla="*/ 1583674 h 2472674"/>
              <a:gd name="connsiteX61" fmla="*/ 595374 w 3427474"/>
              <a:gd name="connsiteY61" fmla="*/ 1532874 h 2472674"/>
              <a:gd name="connsiteX62" fmla="*/ 656564 w 3427474"/>
              <a:gd name="connsiteY62" fmla="*/ 1453788 h 2472674"/>
              <a:gd name="connsiteX63" fmla="*/ 629433 w 3427474"/>
              <a:gd name="connsiteY63" fmla="*/ 1234424 h 2472674"/>
              <a:gd name="connsiteX64" fmla="*/ 792224 w 3427474"/>
              <a:gd name="connsiteY64" fmla="*/ 791078 h 2472674"/>
              <a:gd name="connsiteX65" fmla="*/ 57933 w 3427474"/>
              <a:gd name="connsiteY65" fmla="*/ 998897 h 2472674"/>
              <a:gd name="connsiteX66" fmla="*/ 59088 w 3427474"/>
              <a:gd name="connsiteY66" fmla="*/ 755288 h 2472674"/>
              <a:gd name="connsiteX67" fmla="*/ 159533 w 3427474"/>
              <a:gd name="connsiteY67" fmla="*/ 518029 h 2472674"/>
              <a:gd name="connsiteX68" fmla="*/ 90837 w 3427474"/>
              <a:gd name="connsiteY68" fmla="*/ 131256 h 2472674"/>
              <a:gd name="connsiteX69" fmla="*/ 742578 w 3427474"/>
              <a:gd name="connsiteY69" fmla="*/ 139915 h 2472674"/>
              <a:gd name="connsiteX70" fmla="*/ 1283483 w 3427474"/>
              <a:gd name="connsiteY70" fmla="*/ 84496 h 2472674"/>
              <a:gd name="connsiteX71" fmla="*/ 1900588 w 3427474"/>
              <a:gd name="connsiteY71"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989074 w 3427474"/>
              <a:gd name="connsiteY58" fmla="*/ 1685274 h 2472674"/>
              <a:gd name="connsiteX59" fmla="*/ 887474 w 3427474"/>
              <a:gd name="connsiteY59" fmla="*/ 1596374 h 2472674"/>
              <a:gd name="connsiteX60" fmla="*/ 735074 w 3427474"/>
              <a:gd name="connsiteY60" fmla="*/ 1583674 h 2472674"/>
              <a:gd name="connsiteX61" fmla="*/ 595374 w 3427474"/>
              <a:gd name="connsiteY61" fmla="*/ 1532874 h 2472674"/>
              <a:gd name="connsiteX62" fmla="*/ 656564 w 3427474"/>
              <a:gd name="connsiteY62" fmla="*/ 1453788 h 2472674"/>
              <a:gd name="connsiteX63" fmla="*/ 670997 w 3427474"/>
              <a:gd name="connsiteY63" fmla="*/ 1250011 h 2472674"/>
              <a:gd name="connsiteX64" fmla="*/ 792224 w 3427474"/>
              <a:gd name="connsiteY64" fmla="*/ 791078 h 2472674"/>
              <a:gd name="connsiteX65" fmla="*/ 57933 w 3427474"/>
              <a:gd name="connsiteY65" fmla="*/ 998897 h 2472674"/>
              <a:gd name="connsiteX66" fmla="*/ 59088 w 3427474"/>
              <a:gd name="connsiteY66" fmla="*/ 755288 h 2472674"/>
              <a:gd name="connsiteX67" fmla="*/ 159533 w 3427474"/>
              <a:gd name="connsiteY67" fmla="*/ 518029 h 2472674"/>
              <a:gd name="connsiteX68" fmla="*/ 90837 w 3427474"/>
              <a:gd name="connsiteY68" fmla="*/ 131256 h 2472674"/>
              <a:gd name="connsiteX69" fmla="*/ 742578 w 3427474"/>
              <a:gd name="connsiteY69" fmla="*/ 139915 h 2472674"/>
              <a:gd name="connsiteX70" fmla="*/ 1283483 w 3427474"/>
              <a:gd name="connsiteY70" fmla="*/ 84496 h 2472674"/>
              <a:gd name="connsiteX71" fmla="*/ 1900588 w 3427474"/>
              <a:gd name="connsiteY71"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989074 w 3427474"/>
              <a:gd name="connsiteY58" fmla="*/ 1685274 h 2472674"/>
              <a:gd name="connsiteX59" fmla="*/ 887474 w 3427474"/>
              <a:gd name="connsiteY59" fmla="*/ 1596374 h 2472674"/>
              <a:gd name="connsiteX60" fmla="*/ 735074 w 3427474"/>
              <a:gd name="connsiteY60" fmla="*/ 1583674 h 2472674"/>
              <a:gd name="connsiteX61" fmla="*/ 849951 w 3427474"/>
              <a:gd name="connsiteY61" fmla="*/ 1491311 h 2472674"/>
              <a:gd name="connsiteX62" fmla="*/ 656564 w 3427474"/>
              <a:gd name="connsiteY62" fmla="*/ 1453788 h 2472674"/>
              <a:gd name="connsiteX63" fmla="*/ 670997 w 3427474"/>
              <a:gd name="connsiteY63" fmla="*/ 1250011 h 2472674"/>
              <a:gd name="connsiteX64" fmla="*/ 792224 w 3427474"/>
              <a:gd name="connsiteY64" fmla="*/ 791078 h 2472674"/>
              <a:gd name="connsiteX65" fmla="*/ 57933 w 3427474"/>
              <a:gd name="connsiteY65" fmla="*/ 998897 h 2472674"/>
              <a:gd name="connsiteX66" fmla="*/ 59088 w 3427474"/>
              <a:gd name="connsiteY66" fmla="*/ 755288 h 2472674"/>
              <a:gd name="connsiteX67" fmla="*/ 159533 w 3427474"/>
              <a:gd name="connsiteY67" fmla="*/ 518029 h 2472674"/>
              <a:gd name="connsiteX68" fmla="*/ 90837 w 3427474"/>
              <a:gd name="connsiteY68" fmla="*/ 131256 h 2472674"/>
              <a:gd name="connsiteX69" fmla="*/ 742578 w 3427474"/>
              <a:gd name="connsiteY69" fmla="*/ 139915 h 2472674"/>
              <a:gd name="connsiteX70" fmla="*/ 1283483 w 3427474"/>
              <a:gd name="connsiteY70" fmla="*/ 84496 h 2472674"/>
              <a:gd name="connsiteX71" fmla="*/ 1900588 w 3427474"/>
              <a:gd name="connsiteY71"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989074 w 3427474"/>
              <a:gd name="connsiteY58" fmla="*/ 1685274 h 2472674"/>
              <a:gd name="connsiteX59" fmla="*/ 887474 w 3427474"/>
              <a:gd name="connsiteY59" fmla="*/ 1596374 h 2472674"/>
              <a:gd name="connsiteX60" fmla="*/ 1197469 w 3427474"/>
              <a:gd name="connsiteY60" fmla="*/ 1547306 h 2472674"/>
              <a:gd name="connsiteX61" fmla="*/ 849951 w 3427474"/>
              <a:gd name="connsiteY61" fmla="*/ 1491311 h 2472674"/>
              <a:gd name="connsiteX62" fmla="*/ 656564 w 3427474"/>
              <a:gd name="connsiteY62" fmla="*/ 1453788 h 2472674"/>
              <a:gd name="connsiteX63" fmla="*/ 670997 w 3427474"/>
              <a:gd name="connsiteY63" fmla="*/ 1250011 h 2472674"/>
              <a:gd name="connsiteX64" fmla="*/ 792224 w 3427474"/>
              <a:gd name="connsiteY64" fmla="*/ 791078 h 2472674"/>
              <a:gd name="connsiteX65" fmla="*/ 57933 w 3427474"/>
              <a:gd name="connsiteY65" fmla="*/ 998897 h 2472674"/>
              <a:gd name="connsiteX66" fmla="*/ 59088 w 3427474"/>
              <a:gd name="connsiteY66" fmla="*/ 755288 h 2472674"/>
              <a:gd name="connsiteX67" fmla="*/ 159533 w 3427474"/>
              <a:gd name="connsiteY67" fmla="*/ 518029 h 2472674"/>
              <a:gd name="connsiteX68" fmla="*/ 90837 w 3427474"/>
              <a:gd name="connsiteY68" fmla="*/ 131256 h 2472674"/>
              <a:gd name="connsiteX69" fmla="*/ 742578 w 3427474"/>
              <a:gd name="connsiteY69" fmla="*/ 139915 h 2472674"/>
              <a:gd name="connsiteX70" fmla="*/ 1283483 w 3427474"/>
              <a:gd name="connsiteY70" fmla="*/ 84496 h 2472674"/>
              <a:gd name="connsiteX71" fmla="*/ 1900588 w 3427474"/>
              <a:gd name="connsiteY71"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989074 w 3427474"/>
              <a:gd name="connsiteY58" fmla="*/ 1685274 h 2472674"/>
              <a:gd name="connsiteX59" fmla="*/ 1178419 w 3427474"/>
              <a:gd name="connsiteY59" fmla="*/ 1684696 h 2472674"/>
              <a:gd name="connsiteX60" fmla="*/ 1197469 w 3427474"/>
              <a:gd name="connsiteY60" fmla="*/ 1547306 h 2472674"/>
              <a:gd name="connsiteX61" fmla="*/ 849951 w 3427474"/>
              <a:gd name="connsiteY61" fmla="*/ 1491311 h 2472674"/>
              <a:gd name="connsiteX62" fmla="*/ 656564 w 3427474"/>
              <a:gd name="connsiteY62" fmla="*/ 1453788 h 2472674"/>
              <a:gd name="connsiteX63" fmla="*/ 670997 w 3427474"/>
              <a:gd name="connsiteY63" fmla="*/ 1250011 h 2472674"/>
              <a:gd name="connsiteX64" fmla="*/ 792224 w 3427474"/>
              <a:gd name="connsiteY64" fmla="*/ 791078 h 2472674"/>
              <a:gd name="connsiteX65" fmla="*/ 57933 w 3427474"/>
              <a:gd name="connsiteY65" fmla="*/ 998897 h 2472674"/>
              <a:gd name="connsiteX66" fmla="*/ 59088 w 3427474"/>
              <a:gd name="connsiteY66" fmla="*/ 755288 h 2472674"/>
              <a:gd name="connsiteX67" fmla="*/ 159533 w 3427474"/>
              <a:gd name="connsiteY67" fmla="*/ 518029 h 2472674"/>
              <a:gd name="connsiteX68" fmla="*/ 90837 w 3427474"/>
              <a:gd name="connsiteY68" fmla="*/ 131256 h 2472674"/>
              <a:gd name="connsiteX69" fmla="*/ 742578 w 3427474"/>
              <a:gd name="connsiteY69" fmla="*/ 139915 h 2472674"/>
              <a:gd name="connsiteX70" fmla="*/ 1283483 w 3427474"/>
              <a:gd name="connsiteY70" fmla="*/ 84496 h 2472674"/>
              <a:gd name="connsiteX71" fmla="*/ 1900588 w 3427474"/>
              <a:gd name="connsiteY71"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065274 w 3427474"/>
              <a:gd name="connsiteY57" fmla="*/ 1748774 h 2472674"/>
              <a:gd name="connsiteX58" fmla="*/ 1178419 w 3427474"/>
              <a:gd name="connsiteY58" fmla="*/ 1684696 h 2472674"/>
              <a:gd name="connsiteX59" fmla="*/ 1197469 w 3427474"/>
              <a:gd name="connsiteY59" fmla="*/ 1547306 h 2472674"/>
              <a:gd name="connsiteX60" fmla="*/ 849951 w 3427474"/>
              <a:gd name="connsiteY60" fmla="*/ 1491311 h 2472674"/>
              <a:gd name="connsiteX61" fmla="*/ 656564 w 3427474"/>
              <a:gd name="connsiteY61" fmla="*/ 1453788 h 2472674"/>
              <a:gd name="connsiteX62" fmla="*/ 670997 w 3427474"/>
              <a:gd name="connsiteY62" fmla="*/ 1250011 h 2472674"/>
              <a:gd name="connsiteX63" fmla="*/ 792224 w 3427474"/>
              <a:gd name="connsiteY63" fmla="*/ 791078 h 2472674"/>
              <a:gd name="connsiteX64" fmla="*/ 57933 w 3427474"/>
              <a:gd name="connsiteY64" fmla="*/ 998897 h 2472674"/>
              <a:gd name="connsiteX65" fmla="*/ 59088 w 3427474"/>
              <a:gd name="connsiteY65" fmla="*/ 755288 h 2472674"/>
              <a:gd name="connsiteX66" fmla="*/ 159533 w 3427474"/>
              <a:gd name="connsiteY66" fmla="*/ 518029 h 2472674"/>
              <a:gd name="connsiteX67" fmla="*/ 90837 w 3427474"/>
              <a:gd name="connsiteY67" fmla="*/ 131256 h 2472674"/>
              <a:gd name="connsiteX68" fmla="*/ 742578 w 3427474"/>
              <a:gd name="connsiteY68" fmla="*/ 139915 h 2472674"/>
              <a:gd name="connsiteX69" fmla="*/ 1283483 w 3427474"/>
              <a:gd name="connsiteY69" fmla="*/ 84496 h 2472674"/>
              <a:gd name="connsiteX70" fmla="*/ 1900588 w 3427474"/>
              <a:gd name="connsiteY70"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192274 w 3427474"/>
              <a:gd name="connsiteY56" fmla="*/ 1786874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293874 w 3427474"/>
              <a:gd name="connsiteY55" fmla="*/ 1799574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331974 w 3427474"/>
              <a:gd name="connsiteY54" fmla="*/ 1812274 h 2472674"/>
              <a:gd name="connsiteX55" fmla="*/ 1368919 w 3427474"/>
              <a:gd name="connsiteY55" fmla="*/ 1755701 h 2472674"/>
              <a:gd name="connsiteX56" fmla="*/ 1178419 w 3427474"/>
              <a:gd name="connsiteY56" fmla="*/ 1684696 h 2472674"/>
              <a:gd name="connsiteX57" fmla="*/ 1197469 w 3427474"/>
              <a:gd name="connsiteY57" fmla="*/ 1547306 h 2472674"/>
              <a:gd name="connsiteX58" fmla="*/ 849951 w 3427474"/>
              <a:gd name="connsiteY58" fmla="*/ 1491311 h 2472674"/>
              <a:gd name="connsiteX59" fmla="*/ 656564 w 3427474"/>
              <a:gd name="connsiteY59" fmla="*/ 1453788 h 2472674"/>
              <a:gd name="connsiteX60" fmla="*/ 670997 w 3427474"/>
              <a:gd name="connsiteY60" fmla="*/ 1250011 h 2472674"/>
              <a:gd name="connsiteX61" fmla="*/ 792224 w 3427474"/>
              <a:gd name="connsiteY61" fmla="*/ 791078 h 2472674"/>
              <a:gd name="connsiteX62" fmla="*/ 57933 w 3427474"/>
              <a:gd name="connsiteY62" fmla="*/ 998897 h 2472674"/>
              <a:gd name="connsiteX63" fmla="*/ 59088 w 3427474"/>
              <a:gd name="connsiteY63" fmla="*/ 755288 h 2472674"/>
              <a:gd name="connsiteX64" fmla="*/ 159533 w 3427474"/>
              <a:gd name="connsiteY64" fmla="*/ 518029 h 2472674"/>
              <a:gd name="connsiteX65" fmla="*/ 90837 w 3427474"/>
              <a:gd name="connsiteY65" fmla="*/ 131256 h 2472674"/>
              <a:gd name="connsiteX66" fmla="*/ 742578 w 3427474"/>
              <a:gd name="connsiteY66" fmla="*/ 139915 h 2472674"/>
              <a:gd name="connsiteX67" fmla="*/ 1283483 w 3427474"/>
              <a:gd name="connsiteY67" fmla="*/ 84496 h 2472674"/>
              <a:gd name="connsiteX68" fmla="*/ 1900588 w 3427474"/>
              <a:gd name="connsiteY68"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446274 w 3427474"/>
              <a:gd name="connsiteY53" fmla="*/ 1837674 h 2472674"/>
              <a:gd name="connsiteX54" fmla="*/ 1441078 w 3427474"/>
              <a:gd name="connsiteY54" fmla="*/ 1703169 h 2472674"/>
              <a:gd name="connsiteX55" fmla="*/ 1368919 w 3427474"/>
              <a:gd name="connsiteY55" fmla="*/ 1755701 h 2472674"/>
              <a:gd name="connsiteX56" fmla="*/ 1178419 w 3427474"/>
              <a:gd name="connsiteY56" fmla="*/ 1684696 h 2472674"/>
              <a:gd name="connsiteX57" fmla="*/ 1197469 w 3427474"/>
              <a:gd name="connsiteY57" fmla="*/ 1547306 h 2472674"/>
              <a:gd name="connsiteX58" fmla="*/ 849951 w 3427474"/>
              <a:gd name="connsiteY58" fmla="*/ 1491311 h 2472674"/>
              <a:gd name="connsiteX59" fmla="*/ 656564 w 3427474"/>
              <a:gd name="connsiteY59" fmla="*/ 1453788 h 2472674"/>
              <a:gd name="connsiteX60" fmla="*/ 670997 w 3427474"/>
              <a:gd name="connsiteY60" fmla="*/ 1250011 h 2472674"/>
              <a:gd name="connsiteX61" fmla="*/ 792224 w 3427474"/>
              <a:gd name="connsiteY61" fmla="*/ 791078 h 2472674"/>
              <a:gd name="connsiteX62" fmla="*/ 57933 w 3427474"/>
              <a:gd name="connsiteY62" fmla="*/ 998897 h 2472674"/>
              <a:gd name="connsiteX63" fmla="*/ 59088 w 3427474"/>
              <a:gd name="connsiteY63" fmla="*/ 755288 h 2472674"/>
              <a:gd name="connsiteX64" fmla="*/ 159533 w 3427474"/>
              <a:gd name="connsiteY64" fmla="*/ 518029 h 2472674"/>
              <a:gd name="connsiteX65" fmla="*/ 90837 w 3427474"/>
              <a:gd name="connsiteY65" fmla="*/ 131256 h 2472674"/>
              <a:gd name="connsiteX66" fmla="*/ 742578 w 3427474"/>
              <a:gd name="connsiteY66" fmla="*/ 139915 h 2472674"/>
              <a:gd name="connsiteX67" fmla="*/ 1283483 w 3427474"/>
              <a:gd name="connsiteY67" fmla="*/ 84496 h 2472674"/>
              <a:gd name="connsiteX68" fmla="*/ 1900588 w 3427474"/>
              <a:gd name="connsiteY68"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12974 w 3427474"/>
              <a:gd name="connsiteY52" fmla="*/ 1850374 h 2472674"/>
              <a:gd name="connsiteX53" fmla="*/ 1544988 w 3427474"/>
              <a:gd name="connsiteY53" fmla="*/ 1811696 h 2472674"/>
              <a:gd name="connsiteX54" fmla="*/ 1441078 w 3427474"/>
              <a:gd name="connsiteY54" fmla="*/ 1703169 h 2472674"/>
              <a:gd name="connsiteX55" fmla="*/ 1368919 w 3427474"/>
              <a:gd name="connsiteY55" fmla="*/ 1755701 h 2472674"/>
              <a:gd name="connsiteX56" fmla="*/ 1178419 w 3427474"/>
              <a:gd name="connsiteY56" fmla="*/ 1684696 h 2472674"/>
              <a:gd name="connsiteX57" fmla="*/ 1197469 w 3427474"/>
              <a:gd name="connsiteY57" fmla="*/ 1547306 h 2472674"/>
              <a:gd name="connsiteX58" fmla="*/ 849951 w 3427474"/>
              <a:gd name="connsiteY58" fmla="*/ 1491311 h 2472674"/>
              <a:gd name="connsiteX59" fmla="*/ 656564 w 3427474"/>
              <a:gd name="connsiteY59" fmla="*/ 1453788 h 2472674"/>
              <a:gd name="connsiteX60" fmla="*/ 670997 w 3427474"/>
              <a:gd name="connsiteY60" fmla="*/ 1250011 h 2472674"/>
              <a:gd name="connsiteX61" fmla="*/ 792224 w 3427474"/>
              <a:gd name="connsiteY61" fmla="*/ 791078 h 2472674"/>
              <a:gd name="connsiteX62" fmla="*/ 57933 w 3427474"/>
              <a:gd name="connsiteY62" fmla="*/ 998897 h 2472674"/>
              <a:gd name="connsiteX63" fmla="*/ 59088 w 3427474"/>
              <a:gd name="connsiteY63" fmla="*/ 755288 h 2472674"/>
              <a:gd name="connsiteX64" fmla="*/ 159533 w 3427474"/>
              <a:gd name="connsiteY64" fmla="*/ 518029 h 2472674"/>
              <a:gd name="connsiteX65" fmla="*/ 90837 w 3427474"/>
              <a:gd name="connsiteY65" fmla="*/ 131256 h 2472674"/>
              <a:gd name="connsiteX66" fmla="*/ 742578 w 3427474"/>
              <a:gd name="connsiteY66" fmla="*/ 139915 h 2472674"/>
              <a:gd name="connsiteX67" fmla="*/ 1283483 w 3427474"/>
              <a:gd name="connsiteY67" fmla="*/ 84496 h 2472674"/>
              <a:gd name="connsiteX68" fmla="*/ 1900588 w 3427474"/>
              <a:gd name="connsiteY68"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70124 w 3427474"/>
              <a:gd name="connsiteY52" fmla="*/ 1741269 h 2472674"/>
              <a:gd name="connsiteX53" fmla="*/ 1544988 w 3427474"/>
              <a:gd name="connsiteY53" fmla="*/ 1811696 h 2472674"/>
              <a:gd name="connsiteX54" fmla="*/ 1441078 w 3427474"/>
              <a:gd name="connsiteY54" fmla="*/ 1703169 h 2472674"/>
              <a:gd name="connsiteX55" fmla="*/ 1368919 w 3427474"/>
              <a:gd name="connsiteY55" fmla="*/ 1755701 h 2472674"/>
              <a:gd name="connsiteX56" fmla="*/ 1178419 w 3427474"/>
              <a:gd name="connsiteY56" fmla="*/ 1684696 h 2472674"/>
              <a:gd name="connsiteX57" fmla="*/ 1197469 w 3427474"/>
              <a:gd name="connsiteY57" fmla="*/ 1547306 h 2472674"/>
              <a:gd name="connsiteX58" fmla="*/ 849951 w 3427474"/>
              <a:gd name="connsiteY58" fmla="*/ 1491311 h 2472674"/>
              <a:gd name="connsiteX59" fmla="*/ 656564 w 3427474"/>
              <a:gd name="connsiteY59" fmla="*/ 1453788 h 2472674"/>
              <a:gd name="connsiteX60" fmla="*/ 670997 w 3427474"/>
              <a:gd name="connsiteY60" fmla="*/ 1250011 h 2472674"/>
              <a:gd name="connsiteX61" fmla="*/ 792224 w 3427474"/>
              <a:gd name="connsiteY61" fmla="*/ 791078 h 2472674"/>
              <a:gd name="connsiteX62" fmla="*/ 57933 w 3427474"/>
              <a:gd name="connsiteY62" fmla="*/ 998897 h 2472674"/>
              <a:gd name="connsiteX63" fmla="*/ 59088 w 3427474"/>
              <a:gd name="connsiteY63" fmla="*/ 755288 h 2472674"/>
              <a:gd name="connsiteX64" fmla="*/ 159533 w 3427474"/>
              <a:gd name="connsiteY64" fmla="*/ 518029 h 2472674"/>
              <a:gd name="connsiteX65" fmla="*/ 90837 w 3427474"/>
              <a:gd name="connsiteY65" fmla="*/ 131256 h 2472674"/>
              <a:gd name="connsiteX66" fmla="*/ 742578 w 3427474"/>
              <a:gd name="connsiteY66" fmla="*/ 139915 h 2472674"/>
              <a:gd name="connsiteX67" fmla="*/ 1283483 w 3427474"/>
              <a:gd name="connsiteY67" fmla="*/ 84496 h 2472674"/>
              <a:gd name="connsiteX68" fmla="*/ 1900588 w 3427474"/>
              <a:gd name="connsiteY68"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763774 w 3427474"/>
              <a:gd name="connsiteY51" fmla="*/ 1837674 h 2472674"/>
              <a:gd name="connsiteX52" fmla="*/ 1770124 w 3427474"/>
              <a:gd name="connsiteY52" fmla="*/ 1741269 h 2472674"/>
              <a:gd name="connsiteX53" fmla="*/ 1544988 w 3427474"/>
              <a:gd name="connsiteY53" fmla="*/ 1770132 h 2472674"/>
              <a:gd name="connsiteX54" fmla="*/ 1441078 w 3427474"/>
              <a:gd name="connsiteY54" fmla="*/ 1703169 h 2472674"/>
              <a:gd name="connsiteX55" fmla="*/ 1368919 w 3427474"/>
              <a:gd name="connsiteY55" fmla="*/ 1755701 h 2472674"/>
              <a:gd name="connsiteX56" fmla="*/ 1178419 w 3427474"/>
              <a:gd name="connsiteY56" fmla="*/ 1684696 h 2472674"/>
              <a:gd name="connsiteX57" fmla="*/ 1197469 w 3427474"/>
              <a:gd name="connsiteY57" fmla="*/ 1547306 h 2472674"/>
              <a:gd name="connsiteX58" fmla="*/ 849951 w 3427474"/>
              <a:gd name="connsiteY58" fmla="*/ 1491311 h 2472674"/>
              <a:gd name="connsiteX59" fmla="*/ 656564 w 3427474"/>
              <a:gd name="connsiteY59" fmla="*/ 1453788 h 2472674"/>
              <a:gd name="connsiteX60" fmla="*/ 670997 w 3427474"/>
              <a:gd name="connsiteY60" fmla="*/ 1250011 h 2472674"/>
              <a:gd name="connsiteX61" fmla="*/ 792224 w 3427474"/>
              <a:gd name="connsiteY61" fmla="*/ 791078 h 2472674"/>
              <a:gd name="connsiteX62" fmla="*/ 57933 w 3427474"/>
              <a:gd name="connsiteY62" fmla="*/ 998897 h 2472674"/>
              <a:gd name="connsiteX63" fmla="*/ 59088 w 3427474"/>
              <a:gd name="connsiteY63" fmla="*/ 755288 h 2472674"/>
              <a:gd name="connsiteX64" fmla="*/ 159533 w 3427474"/>
              <a:gd name="connsiteY64" fmla="*/ 518029 h 2472674"/>
              <a:gd name="connsiteX65" fmla="*/ 90837 w 3427474"/>
              <a:gd name="connsiteY65" fmla="*/ 131256 h 2472674"/>
              <a:gd name="connsiteX66" fmla="*/ 742578 w 3427474"/>
              <a:gd name="connsiteY66" fmla="*/ 139915 h 2472674"/>
              <a:gd name="connsiteX67" fmla="*/ 1283483 w 3427474"/>
              <a:gd name="connsiteY67" fmla="*/ 84496 h 2472674"/>
              <a:gd name="connsiteX68" fmla="*/ 1900588 w 3427474"/>
              <a:gd name="connsiteY68"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39974 w 3427474"/>
              <a:gd name="connsiteY50" fmla="*/ 1824974 h 2472674"/>
              <a:gd name="connsiteX51" fmla="*/ 1898856 w 3427474"/>
              <a:gd name="connsiteY51" fmla="*/ 1468797 h 2472674"/>
              <a:gd name="connsiteX52" fmla="*/ 1770124 w 3427474"/>
              <a:gd name="connsiteY52" fmla="*/ 1741269 h 2472674"/>
              <a:gd name="connsiteX53" fmla="*/ 1544988 w 3427474"/>
              <a:gd name="connsiteY53" fmla="*/ 1770132 h 2472674"/>
              <a:gd name="connsiteX54" fmla="*/ 1441078 w 3427474"/>
              <a:gd name="connsiteY54" fmla="*/ 1703169 h 2472674"/>
              <a:gd name="connsiteX55" fmla="*/ 1368919 w 3427474"/>
              <a:gd name="connsiteY55" fmla="*/ 1755701 h 2472674"/>
              <a:gd name="connsiteX56" fmla="*/ 1178419 w 3427474"/>
              <a:gd name="connsiteY56" fmla="*/ 1684696 h 2472674"/>
              <a:gd name="connsiteX57" fmla="*/ 1197469 w 3427474"/>
              <a:gd name="connsiteY57" fmla="*/ 1547306 h 2472674"/>
              <a:gd name="connsiteX58" fmla="*/ 849951 w 3427474"/>
              <a:gd name="connsiteY58" fmla="*/ 1491311 h 2472674"/>
              <a:gd name="connsiteX59" fmla="*/ 656564 w 3427474"/>
              <a:gd name="connsiteY59" fmla="*/ 1453788 h 2472674"/>
              <a:gd name="connsiteX60" fmla="*/ 670997 w 3427474"/>
              <a:gd name="connsiteY60" fmla="*/ 1250011 h 2472674"/>
              <a:gd name="connsiteX61" fmla="*/ 792224 w 3427474"/>
              <a:gd name="connsiteY61" fmla="*/ 791078 h 2472674"/>
              <a:gd name="connsiteX62" fmla="*/ 57933 w 3427474"/>
              <a:gd name="connsiteY62" fmla="*/ 998897 h 2472674"/>
              <a:gd name="connsiteX63" fmla="*/ 59088 w 3427474"/>
              <a:gd name="connsiteY63" fmla="*/ 755288 h 2472674"/>
              <a:gd name="connsiteX64" fmla="*/ 159533 w 3427474"/>
              <a:gd name="connsiteY64" fmla="*/ 518029 h 2472674"/>
              <a:gd name="connsiteX65" fmla="*/ 90837 w 3427474"/>
              <a:gd name="connsiteY65" fmla="*/ 131256 h 2472674"/>
              <a:gd name="connsiteX66" fmla="*/ 742578 w 3427474"/>
              <a:gd name="connsiteY66" fmla="*/ 139915 h 2472674"/>
              <a:gd name="connsiteX67" fmla="*/ 1283483 w 3427474"/>
              <a:gd name="connsiteY67" fmla="*/ 84496 h 2472674"/>
              <a:gd name="connsiteX68" fmla="*/ 1900588 w 3427474"/>
              <a:gd name="connsiteY68"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954274 w 3427474"/>
              <a:gd name="connsiteY50" fmla="*/ 1637938 h 2472674"/>
              <a:gd name="connsiteX51" fmla="*/ 1898856 w 3427474"/>
              <a:gd name="connsiteY51" fmla="*/ 1468797 h 2472674"/>
              <a:gd name="connsiteX52" fmla="*/ 1770124 w 3427474"/>
              <a:gd name="connsiteY52" fmla="*/ 1741269 h 2472674"/>
              <a:gd name="connsiteX53" fmla="*/ 1544988 w 3427474"/>
              <a:gd name="connsiteY53" fmla="*/ 1770132 h 2472674"/>
              <a:gd name="connsiteX54" fmla="*/ 1441078 w 3427474"/>
              <a:gd name="connsiteY54" fmla="*/ 1703169 h 2472674"/>
              <a:gd name="connsiteX55" fmla="*/ 1368919 w 3427474"/>
              <a:gd name="connsiteY55" fmla="*/ 1755701 h 2472674"/>
              <a:gd name="connsiteX56" fmla="*/ 1178419 w 3427474"/>
              <a:gd name="connsiteY56" fmla="*/ 1684696 h 2472674"/>
              <a:gd name="connsiteX57" fmla="*/ 1197469 w 3427474"/>
              <a:gd name="connsiteY57" fmla="*/ 1547306 h 2472674"/>
              <a:gd name="connsiteX58" fmla="*/ 849951 w 3427474"/>
              <a:gd name="connsiteY58" fmla="*/ 1491311 h 2472674"/>
              <a:gd name="connsiteX59" fmla="*/ 656564 w 3427474"/>
              <a:gd name="connsiteY59" fmla="*/ 1453788 h 2472674"/>
              <a:gd name="connsiteX60" fmla="*/ 670997 w 3427474"/>
              <a:gd name="connsiteY60" fmla="*/ 1250011 h 2472674"/>
              <a:gd name="connsiteX61" fmla="*/ 792224 w 3427474"/>
              <a:gd name="connsiteY61" fmla="*/ 791078 h 2472674"/>
              <a:gd name="connsiteX62" fmla="*/ 57933 w 3427474"/>
              <a:gd name="connsiteY62" fmla="*/ 998897 h 2472674"/>
              <a:gd name="connsiteX63" fmla="*/ 59088 w 3427474"/>
              <a:gd name="connsiteY63" fmla="*/ 755288 h 2472674"/>
              <a:gd name="connsiteX64" fmla="*/ 159533 w 3427474"/>
              <a:gd name="connsiteY64" fmla="*/ 518029 h 2472674"/>
              <a:gd name="connsiteX65" fmla="*/ 90837 w 3427474"/>
              <a:gd name="connsiteY65" fmla="*/ 131256 h 2472674"/>
              <a:gd name="connsiteX66" fmla="*/ 742578 w 3427474"/>
              <a:gd name="connsiteY66" fmla="*/ 139915 h 2472674"/>
              <a:gd name="connsiteX67" fmla="*/ 1283483 w 3427474"/>
              <a:gd name="connsiteY67" fmla="*/ 84496 h 2472674"/>
              <a:gd name="connsiteX68" fmla="*/ 1900588 w 3427474"/>
              <a:gd name="connsiteY68"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954274 w 3427474"/>
              <a:gd name="connsiteY50" fmla="*/ 1637938 h 2472674"/>
              <a:gd name="connsiteX51" fmla="*/ 1727406 w 3427474"/>
              <a:gd name="connsiteY51" fmla="*/ 1307738 h 2472674"/>
              <a:gd name="connsiteX52" fmla="*/ 1770124 w 3427474"/>
              <a:gd name="connsiteY52" fmla="*/ 1741269 h 2472674"/>
              <a:gd name="connsiteX53" fmla="*/ 1544988 w 3427474"/>
              <a:gd name="connsiteY53" fmla="*/ 1770132 h 2472674"/>
              <a:gd name="connsiteX54" fmla="*/ 1441078 w 3427474"/>
              <a:gd name="connsiteY54" fmla="*/ 1703169 h 2472674"/>
              <a:gd name="connsiteX55" fmla="*/ 1368919 w 3427474"/>
              <a:gd name="connsiteY55" fmla="*/ 1755701 h 2472674"/>
              <a:gd name="connsiteX56" fmla="*/ 1178419 w 3427474"/>
              <a:gd name="connsiteY56" fmla="*/ 1684696 h 2472674"/>
              <a:gd name="connsiteX57" fmla="*/ 1197469 w 3427474"/>
              <a:gd name="connsiteY57" fmla="*/ 1547306 h 2472674"/>
              <a:gd name="connsiteX58" fmla="*/ 849951 w 3427474"/>
              <a:gd name="connsiteY58" fmla="*/ 1491311 h 2472674"/>
              <a:gd name="connsiteX59" fmla="*/ 656564 w 3427474"/>
              <a:gd name="connsiteY59" fmla="*/ 1453788 h 2472674"/>
              <a:gd name="connsiteX60" fmla="*/ 670997 w 3427474"/>
              <a:gd name="connsiteY60" fmla="*/ 1250011 h 2472674"/>
              <a:gd name="connsiteX61" fmla="*/ 792224 w 3427474"/>
              <a:gd name="connsiteY61" fmla="*/ 791078 h 2472674"/>
              <a:gd name="connsiteX62" fmla="*/ 57933 w 3427474"/>
              <a:gd name="connsiteY62" fmla="*/ 998897 h 2472674"/>
              <a:gd name="connsiteX63" fmla="*/ 59088 w 3427474"/>
              <a:gd name="connsiteY63" fmla="*/ 755288 h 2472674"/>
              <a:gd name="connsiteX64" fmla="*/ 159533 w 3427474"/>
              <a:gd name="connsiteY64" fmla="*/ 518029 h 2472674"/>
              <a:gd name="connsiteX65" fmla="*/ 90837 w 3427474"/>
              <a:gd name="connsiteY65" fmla="*/ 131256 h 2472674"/>
              <a:gd name="connsiteX66" fmla="*/ 742578 w 3427474"/>
              <a:gd name="connsiteY66" fmla="*/ 139915 h 2472674"/>
              <a:gd name="connsiteX67" fmla="*/ 1283483 w 3427474"/>
              <a:gd name="connsiteY67" fmla="*/ 84496 h 2472674"/>
              <a:gd name="connsiteX68" fmla="*/ 1900588 w 3427474"/>
              <a:gd name="connsiteY68"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954274 w 3427474"/>
              <a:gd name="connsiteY50" fmla="*/ 1637938 h 2472674"/>
              <a:gd name="connsiteX51" fmla="*/ 1727406 w 3427474"/>
              <a:gd name="connsiteY51" fmla="*/ 1307738 h 2472674"/>
              <a:gd name="connsiteX52" fmla="*/ 1766084 w 3427474"/>
              <a:gd name="connsiteY52" fmla="*/ 1544997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954274 w 3427474"/>
              <a:gd name="connsiteY50" fmla="*/ 1637938 h 2472674"/>
              <a:gd name="connsiteX51" fmla="*/ 1727406 w 3427474"/>
              <a:gd name="connsiteY51" fmla="*/ 1307738 h 2472674"/>
              <a:gd name="connsiteX52" fmla="*/ 1823234 w 3427474"/>
              <a:gd name="connsiteY52" fmla="*/ 1560584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890774 w 3427474"/>
              <a:gd name="connsiteY49" fmla="*/ 1837674 h 2472674"/>
              <a:gd name="connsiteX50" fmla="*/ 1855561 w 3427474"/>
              <a:gd name="connsiteY50" fmla="*/ 1321015 h 2472674"/>
              <a:gd name="connsiteX51" fmla="*/ 1727406 w 3427474"/>
              <a:gd name="connsiteY51" fmla="*/ 1307738 h 2472674"/>
              <a:gd name="connsiteX52" fmla="*/ 1823234 w 3427474"/>
              <a:gd name="connsiteY52" fmla="*/ 1560584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989488 w 3427474"/>
              <a:gd name="connsiteY49" fmla="*/ 1728569 h 2472674"/>
              <a:gd name="connsiteX50" fmla="*/ 1855561 w 3427474"/>
              <a:gd name="connsiteY50" fmla="*/ 1321015 h 2472674"/>
              <a:gd name="connsiteX51" fmla="*/ 1727406 w 3427474"/>
              <a:gd name="connsiteY51" fmla="*/ 1307738 h 2472674"/>
              <a:gd name="connsiteX52" fmla="*/ 1823234 w 3427474"/>
              <a:gd name="connsiteY52" fmla="*/ 1560584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989488 w 3427474"/>
              <a:gd name="connsiteY49" fmla="*/ 1728569 h 2472674"/>
              <a:gd name="connsiteX50" fmla="*/ 1999880 w 3427474"/>
              <a:gd name="connsiteY50" fmla="*/ 1435892 h 2472674"/>
              <a:gd name="connsiteX51" fmla="*/ 1855561 w 3427474"/>
              <a:gd name="connsiteY51" fmla="*/ 1321015 h 2472674"/>
              <a:gd name="connsiteX52" fmla="*/ 1727406 w 3427474"/>
              <a:gd name="connsiteY52" fmla="*/ 1307738 h 2472674"/>
              <a:gd name="connsiteX53" fmla="*/ 1823234 w 3427474"/>
              <a:gd name="connsiteY53" fmla="*/ 1560584 h 2472674"/>
              <a:gd name="connsiteX54" fmla="*/ 1770124 w 3427474"/>
              <a:gd name="connsiteY54" fmla="*/ 1741269 h 2472674"/>
              <a:gd name="connsiteX55" fmla="*/ 1544988 w 3427474"/>
              <a:gd name="connsiteY55" fmla="*/ 1770132 h 2472674"/>
              <a:gd name="connsiteX56" fmla="*/ 1441078 w 3427474"/>
              <a:gd name="connsiteY56" fmla="*/ 1703169 h 2472674"/>
              <a:gd name="connsiteX57" fmla="*/ 1368919 w 3427474"/>
              <a:gd name="connsiteY57" fmla="*/ 1755701 h 2472674"/>
              <a:gd name="connsiteX58" fmla="*/ 1178419 w 3427474"/>
              <a:gd name="connsiteY58" fmla="*/ 1684696 h 2472674"/>
              <a:gd name="connsiteX59" fmla="*/ 1197469 w 3427474"/>
              <a:gd name="connsiteY59" fmla="*/ 1547306 h 2472674"/>
              <a:gd name="connsiteX60" fmla="*/ 849951 w 3427474"/>
              <a:gd name="connsiteY60" fmla="*/ 1491311 h 2472674"/>
              <a:gd name="connsiteX61" fmla="*/ 656564 w 3427474"/>
              <a:gd name="connsiteY61" fmla="*/ 1453788 h 2472674"/>
              <a:gd name="connsiteX62" fmla="*/ 670997 w 3427474"/>
              <a:gd name="connsiteY62" fmla="*/ 1250011 h 2472674"/>
              <a:gd name="connsiteX63" fmla="*/ 792224 w 3427474"/>
              <a:gd name="connsiteY63" fmla="*/ 791078 h 2472674"/>
              <a:gd name="connsiteX64" fmla="*/ 57933 w 3427474"/>
              <a:gd name="connsiteY64" fmla="*/ 998897 h 2472674"/>
              <a:gd name="connsiteX65" fmla="*/ 59088 w 3427474"/>
              <a:gd name="connsiteY65" fmla="*/ 755288 h 2472674"/>
              <a:gd name="connsiteX66" fmla="*/ 159533 w 3427474"/>
              <a:gd name="connsiteY66" fmla="*/ 518029 h 2472674"/>
              <a:gd name="connsiteX67" fmla="*/ 90837 w 3427474"/>
              <a:gd name="connsiteY67" fmla="*/ 131256 h 2472674"/>
              <a:gd name="connsiteX68" fmla="*/ 742578 w 3427474"/>
              <a:gd name="connsiteY68" fmla="*/ 139915 h 2472674"/>
              <a:gd name="connsiteX69" fmla="*/ 1283483 w 3427474"/>
              <a:gd name="connsiteY69" fmla="*/ 84496 h 2472674"/>
              <a:gd name="connsiteX70" fmla="*/ 1900588 w 3427474"/>
              <a:gd name="connsiteY70"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055874 w 3427474"/>
              <a:gd name="connsiteY48" fmla="*/ 1875774 h 2472674"/>
              <a:gd name="connsiteX49" fmla="*/ 1916751 w 3427474"/>
              <a:gd name="connsiteY49" fmla="*/ 1629855 h 2472674"/>
              <a:gd name="connsiteX50" fmla="*/ 1999880 w 3427474"/>
              <a:gd name="connsiteY50" fmla="*/ 1435892 h 2472674"/>
              <a:gd name="connsiteX51" fmla="*/ 1855561 w 3427474"/>
              <a:gd name="connsiteY51" fmla="*/ 1321015 h 2472674"/>
              <a:gd name="connsiteX52" fmla="*/ 1727406 w 3427474"/>
              <a:gd name="connsiteY52" fmla="*/ 1307738 h 2472674"/>
              <a:gd name="connsiteX53" fmla="*/ 1823234 w 3427474"/>
              <a:gd name="connsiteY53" fmla="*/ 1560584 h 2472674"/>
              <a:gd name="connsiteX54" fmla="*/ 1770124 w 3427474"/>
              <a:gd name="connsiteY54" fmla="*/ 1741269 h 2472674"/>
              <a:gd name="connsiteX55" fmla="*/ 1544988 w 3427474"/>
              <a:gd name="connsiteY55" fmla="*/ 1770132 h 2472674"/>
              <a:gd name="connsiteX56" fmla="*/ 1441078 w 3427474"/>
              <a:gd name="connsiteY56" fmla="*/ 1703169 h 2472674"/>
              <a:gd name="connsiteX57" fmla="*/ 1368919 w 3427474"/>
              <a:gd name="connsiteY57" fmla="*/ 1755701 h 2472674"/>
              <a:gd name="connsiteX58" fmla="*/ 1178419 w 3427474"/>
              <a:gd name="connsiteY58" fmla="*/ 1684696 h 2472674"/>
              <a:gd name="connsiteX59" fmla="*/ 1197469 w 3427474"/>
              <a:gd name="connsiteY59" fmla="*/ 1547306 h 2472674"/>
              <a:gd name="connsiteX60" fmla="*/ 849951 w 3427474"/>
              <a:gd name="connsiteY60" fmla="*/ 1491311 h 2472674"/>
              <a:gd name="connsiteX61" fmla="*/ 656564 w 3427474"/>
              <a:gd name="connsiteY61" fmla="*/ 1453788 h 2472674"/>
              <a:gd name="connsiteX62" fmla="*/ 670997 w 3427474"/>
              <a:gd name="connsiteY62" fmla="*/ 1250011 h 2472674"/>
              <a:gd name="connsiteX63" fmla="*/ 792224 w 3427474"/>
              <a:gd name="connsiteY63" fmla="*/ 791078 h 2472674"/>
              <a:gd name="connsiteX64" fmla="*/ 57933 w 3427474"/>
              <a:gd name="connsiteY64" fmla="*/ 998897 h 2472674"/>
              <a:gd name="connsiteX65" fmla="*/ 59088 w 3427474"/>
              <a:gd name="connsiteY65" fmla="*/ 755288 h 2472674"/>
              <a:gd name="connsiteX66" fmla="*/ 159533 w 3427474"/>
              <a:gd name="connsiteY66" fmla="*/ 518029 h 2472674"/>
              <a:gd name="connsiteX67" fmla="*/ 90837 w 3427474"/>
              <a:gd name="connsiteY67" fmla="*/ 131256 h 2472674"/>
              <a:gd name="connsiteX68" fmla="*/ 742578 w 3427474"/>
              <a:gd name="connsiteY68" fmla="*/ 139915 h 2472674"/>
              <a:gd name="connsiteX69" fmla="*/ 1283483 w 3427474"/>
              <a:gd name="connsiteY69" fmla="*/ 84496 h 2472674"/>
              <a:gd name="connsiteX70" fmla="*/ 1900588 w 3427474"/>
              <a:gd name="connsiteY70"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093974 w 3427474"/>
              <a:gd name="connsiteY47" fmla="*/ 1913874 h 2472674"/>
              <a:gd name="connsiteX48" fmla="*/ 2154587 w 3427474"/>
              <a:gd name="connsiteY48" fmla="*/ 1834210 h 2472674"/>
              <a:gd name="connsiteX49" fmla="*/ 1916751 w 3427474"/>
              <a:gd name="connsiteY49" fmla="*/ 1629855 h 2472674"/>
              <a:gd name="connsiteX50" fmla="*/ 1999880 w 3427474"/>
              <a:gd name="connsiteY50" fmla="*/ 1435892 h 2472674"/>
              <a:gd name="connsiteX51" fmla="*/ 1855561 w 3427474"/>
              <a:gd name="connsiteY51" fmla="*/ 1321015 h 2472674"/>
              <a:gd name="connsiteX52" fmla="*/ 1727406 w 3427474"/>
              <a:gd name="connsiteY52" fmla="*/ 1307738 h 2472674"/>
              <a:gd name="connsiteX53" fmla="*/ 1823234 w 3427474"/>
              <a:gd name="connsiteY53" fmla="*/ 1560584 h 2472674"/>
              <a:gd name="connsiteX54" fmla="*/ 1770124 w 3427474"/>
              <a:gd name="connsiteY54" fmla="*/ 1741269 h 2472674"/>
              <a:gd name="connsiteX55" fmla="*/ 1544988 w 3427474"/>
              <a:gd name="connsiteY55" fmla="*/ 1770132 h 2472674"/>
              <a:gd name="connsiteX56" fmla="*/ 1441078 w 3427474"/>
              <a:gd name="connsiteY56" fmla="*/ 1703169 h 2472674"/>
              <a:gd name="connsiteX57" fmla="*/ 1368919 w 3427474"/>
              <a:gd name="connsiteY57" fmla="*/ 1755701 h 2472674"/>
              <a:gd name="connsiteX58" fmla="*/ 1178419 w 3427474"/>
              <a:gd name="connsiteY58" fmla="*/ 1684696 h 2472674"/>
              <a:gd name="connsiteX59" fmla="*/ 1197469 w 3427474"/>
              <a:gd name="connsiteY59" fmla="*/ 1547306 h 2472674"/>
              <a:gd name="connsiteX60" fmla="*/ 849951 w 3427474"/>
              <a:gd name="connsiteY60" fmla="*/ 1491311 h 2472674"/>
              <a:gd name="connsiteX61" fmla="*/ 656564 w 3427474"/>
              <a:gd name="connsiteY61" fmla="*/ 1453788 h 2472674"/>
              <a:gd name="connsiteX62" fmla="*/ 670997 w 3427474"/>
              <a:gd name="connsiteY62" fmla="*/ 1250011 h 2472674"/>
              <a:gd name="connsiteX63" fmla="*/ 792224 w 3427474"/>
              <a:gd name="connsiteY63" fmla="*/ 791078 h 2472674"/>
              <a:gd name="connsiteX64" fmla="*/ 57933 w 3427474"/>
              <a:gd name="connsiteY64" fmla="*/ 998897 h 2472674"/>
              <a:gd name="connsiteX65" fmla="*/ 59088 w 3427474"/>
              <a:gd name="connsiteY65" fmla="*/ 755288 h 2472674"/>
              <a:gd name="connsiteX66" fmla="*/ 159533 w 3427474"/>
              <a:gd name="connsiteY66" fmla="*/ 518029 h 2472674"/>
              <a:gd name="connsiteX67" fmla="*/ 90837 w 3427474"/>
              <a:gd name="connsiteY67" fmla="*/ 131256 h 2472674"/>
              <a:gd name="connsiteX68" fmla="*/ 742578 w 3427474"/>
              <a:gd name="connsiteY68" fmla="*/ 139915 h 2472674"/>
              <a:gd name="connsiteX69" fmla="*/ 1283483 w 3427474"/>
              <a:gd name="connsiteY69" fmla="*/ 84496 h 2472674"/>
              <a:gd name="connsiteX70" fmla="*/ 1900588 w 3427474"/>
              <a:gd name="connsiteY70"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154587 w 3427474"/>
              <a:gd name="connsiteY47" fmla="*/ 1834210 h 2472674"/>
              <a:gd name="connsiteX48" fmla="*/ 1916751 w 3427474"/>
              <a:gd name="connsiteY48" fmla="*/ 1629855 h 2472674"/>
              <a:gd name="connsiteX49" fmla="*/ 1999880 w 3427474"/>
              <a:gd name="connsiteY49" fmla="*/ 1435892 h 2472674"/>
              <a:gd name="connsiteX50" fmla="*/ 1855561 w 3427474"/>
              <a:gd name="connsiteY50" fmla="*/ 1321015 h 2472674"/>
              <a:gd name="connsiteX51" fmla="*/ 1727406 w 3427474"/>
              <a:gd name="connsiteY51" fmla="*/ 1307738 h 2472674"/>
              <a:gd name="connsiteX52" fmla="*/ 1823234 w 3427474"/>
              <a:gd name="connsiteY52" fmla="*/ 1560584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221557 w 3427474"/>
              <a:gd name="connsiteY47" fmla="*/ 1798150 h 2472674"/>
              <a:gd name="connsiteX48" fmla="*/ 1916751 w 3427474"/>
              <a:gd name="connsiteY48" fmla="*/ 1629855 h 2472674"/>
              <a:gd name="connsiteX49" fmla="*/ 1999880 w 3427474"/>
              <a:gd name="connsiteY49" fmla="*/ 1435892 h 2472674"/>
              <a:gd name="connsiteX50" fmla="*/ 1855561 w 3427474"/>
              <a:gd name="connsiteY50" fmla="*/ 1321015 h 2472674"/>
              <a:gd name="connsiteX51" fmla="*/ 1727406 w 3427474"/>
              <a:gd name="connsiteY51" fmla="*/ 1307738 h 2472674"/>
              <a:gd name="connsiteX52" fmla="*/ 1823234 w 3427474"/>
              <a:gd name="connsiteY52" fmla="*/ 1560584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221557 w 3427474"/>
              <a:gd name="connsiteY47" fmla="*/ 1798150 h 2472674"/>
              <a:gd name="connsiteX48" fmla="*/ 1981145 w 3427474"/>
              <a:gd name="connsiteY48" fmla="*/ 1614401 h 2472674"/>
              <a:gd name="connsiteX49" fmla="*/ 1999880 w 3427474"/>
              <a:gd name="connsiteY49" fmla="*/ 1435892 h 2472674"/>
              <a:gd name="connsiteX50" fmla="*/ 1855561 w 3427474"/>
              <a:gd name="connsiteY50" fmla="*/ 1321015 h 2472674"/>
              <a:gd name="connsiteX51" fmla="*/ 1727406 w 3427474"/>
              <a:gd name="connsiteY51" fmla="*/ 1307738 h 2472674"/>
              <a:gd name="connsiteX52" fmla="*/ 1823234 w 3427474"/>
              <a:gd name="connsiteY52" fmla="*/ 1560584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70174 w 3427474"/>
              <a:gd name="connsiteY46" fmla="*/ 1964674 h 2472674"/>
              <a:gd name="connsiteX47" fmla="*/ 2113375 w 3427474"/>
              <a:gd name="connsiteY47" fmla="*/ 1671937 h 2472674"/>
              <a:gd name="connsiteX48" fmla="*/ 1981145 w 3427474"/>
              <a:gd name="connsiteY48" fmla="*/ 1614401 h 2472674"/>
              <a:gd name="connsiteX49" fmla="*/ 1999880 w 3427474"/>
              <a:gd name="connsiteY49" fmla="*/ 1435892 h 2472674"/>
              <a:gd name="connsiteX50" fmla="*/ 1855561 w 3427474"/>
              <a:gd name="connsiteY50" fmla="*/ 1321015 h 2472674"/>
              <a:gd name="connsiteX51" fmla="*/ 1727406 w 3427474"/>
              <a:gd name="connsiteY51" fmla="*/ 1307738 h 2472674"/>
              <a:gd name="connsiteX52" fmla="*/ 1823234 w 3427474"/>
              <a:gd name="connsiteY52" fmla="*/ 1560584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46374 w 3427474"/>
              <a:gd name="connsiteY45" fmla="*/ 2028174 h 2472674"/>
              <a:gd name="connsiteX46" fmla="*/ 2167598 w 3427474"/>
              <a:gd name="connsiteY46" fmla="*/ 1776642 h 2472674"/>
              <a:gd name="connsiteX47" fmla="*/ 2113375 w 3427474"/>
              <a:gd name="connsiteY47" fmla="*/ 1671937 h 2472674"/>
              <a:gd name="connsiteX48" fmla="*/ 1981145 w 3427474"/>
              <a:gd name="connsiteY48" fmla="*/ 1614401 h 2472674"/>
              <a:gd name="connsiteX49" fmla="*/ 1999880 w 3427474"/>
              <a:gd name="connsiteY49" fmla="*/ 1435892 h 2472674"/>
              <a:gd name="connsiteX50" fmla="*/ 1855561 w 3427474"/>
              <a:gd name="connsiteY50" fmla="*/ 1321015 h 2472674"/>
              <a:gd name="connsiteX51" fmla="*/ 1727406 w 3427474"/>
              <a:gd name="connsiteY51" fmla="*/ 1307738 h 2472674"/>
              <a:gd name="connsiteX52" fmla="*/ 1823234 w 3427474"/>
              <a:gd name="connsiteY52" fmla="*/ 1560584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284474 w 3427474"/>
              <a:gd name="connsiteY44" fmla="*/ 2053574 h 2472674"/>
              <a:gd name="connsiteX45" fmla="*/ 2261829 w 3427474"/>
              <a:gd name="connsiteY45" fmla="*/ 1734536 h 2472674"/>
              <a:gd name="connsiteX46" fmla="*/ 2167598 w 3427474"/>
              <a:gd name="connsiteY46" fmla="*/ 1776642 h 2472674"/>
              <a:gd name="connsiteX47" fmla="*/ 2113375 w 3427474"/>
              <a:gd name="connsiteY47" fmla="*/ 1671937 h 2472674"/>
              <a:gd name="connsiteX48" fmla="*/ 1981145 w 3427474"/>
              <a:gd name="connsiteY48" fmla="*/ 1614401 h 2472674"/>
              <a:gd name="connsiteX49" fmla="*/ 1999880 w 3427474"/>
              <a:gd name="connsiteY49" fmla="*/ 1435892 h 2472674"/>
              <a:gd name="connsiteX50" fmla="*/ 1855561 w 3427474"/>
              <a:gd name="connsiteY50" fmla="*/ 1321015 h 2472674"/>
              <a:gd name="connsiteX51" fmla="*/ 1727406 w 3427474"/>
              <a:gd name="connsiteY51" fmla="*/ 1307738 h 2472674"/>
              <a:gd name="connsiteX52" fmla="*/ 1823234 w 3427474"/>
              <a:gd name="connsiteY52" fmla="*/ 1560584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309874 w 3427474"/>
              <a:gd name="connsiteY43" fmla="*/ 2091674 h 2472674"/>
              <a:gd name="connsiteX44" fmla="*/ 2439021 w 3427474"/>
              <a:gd name="connsiteY44" fmla="*/ 1873270 h 2472674"/>
              <a:gd name="connsiteX45" fmla="*/ 2261829 w 3427474"/>
              <a:gd name="connsiteY45" fmla="*/ 1734536 h 2472674"/>
              <a:gd name="connsiteX46" fmla="*/ 2167598 w 3427474"/>
              <a:gd name="connsiteY46" fmla="*/ 1776642 h 2472674"/>
              <a:gd name="connsiteX47" fmla="*/ 2113375 w 3427474"/>
              <a:gd name="connsiteY47" fmla="*/ 1671937 h 2472674"/>
              <a:gd name="connsiteX48" fmla="*/ 1981145 w 3427474"/>
              <a:gd name="connsiteY48" fmla="*/ 1614401 h 2472674"/>
              <a:gd name="connsiteX49" fmla="*/ 1999880 w 3427474"/>
              <a:gd name="connsiteY49" fmla="*/ 1435892 h 2472674"/>
              <a:gd name="connsiteX50" fmla="*/ 1855561 w 3427474"/>
              <a:gd name="connsiteY50" fmla="*/ 1321015 h 2472674"/>
              <a:gd name="connsiteX51" fmla="*/ 1727406 w 3427474"/>
              <a:gd name="connsiteY51" fmla="*/ 1307738 h 2472674"/>
              <a:gd name="connsiteX52" fmla="*/ 1823234 w 3427474"/>
              <a:gd name="connsiteY52" fmla="*/ 1560584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335274 w 3427474"/>
              <a:gd name="connsiteY42" fmla="*/ 2129774 h 2472674"/>
              <a:gd name="connsiteX43" fmla="*/ 2448966 w 3427474"/>
              <a:gd name="connsiteY43" fmla="*/ 2120008 h 2472674"/>
              <a:gd name="connsiteX44" fmla="*/ 2439021 w 3427474"/>
              <a:gd name="connsiteY44" fmla="*/ 1873270 h 2472674"/>
              <a:gd name="connsiteX45" fmla="*/ 2261829 w 3427474"/>
              <a:gd name="connsiteY45" fmla="*/ 1734536 h 2472674"/>
              <a:gd name="connsiteX46" fmla="*/ 2167598 w 3427474"/>
              <a:gd name="connsiteY46" fmla="*/ 1776642 h 2472674"/>
              <a:gd name="connsiteX47" fmla="*/ 2113375 w 3427474"/>
              <a:gd name="connsiteY47" fmla="*/ 1671937 h 2472674"/>
              <a:gd name="connsiteX48" fmla="*/ 1981145 w 3427474"/>
              <a:gd name="connsiteY48" fmla="*/ 1614401 h 2472674"/>
              <a:gd name="connsiteX49" fmla="*/ 1999880 w 3427474"/>
              <a:gd name="connsiteY49" fmla="*/ 1435892 h 2472674"/>
              <a:gd name="connsiteX50" fmla="*/ 1855561 w 3427474"/>
              <a:gd name="connsiteY50" fmla="*/ 1321015 h 2472674"/>
              <a:gd name="connsiteX51" fmla="*/ 1727406 w 3427474"/>
              <a:gd name="connsiteY51" fmla="*/ 1307738 h 2472674"/>
              <a:gd name="connsiteX52" fmla="*/ 1823234 w 3427474"/>
              <a:gd name="connsiteY52" fmla="*/ 1560584 h 2472674"/>
              <a:gd name="connsiteX53" fmla="*/ 1770124 w 3427474"/>
              <a:gd name="connsiteY53" fmla="*/ 1741269 h 2472674"/>
              <a:gd name="connsiteX54" fmla="*/ 1544988 w 3427474"/>
              <a:gd name="connsiteY54" fmla="*/ 1770132 h 2472674"/>
              <a:gd name="connsiteX55" fmla="*/ 1441078 w 3427474"/>
              <a:gd name="connsiteY55" fmla="*/ 1703169 h 2472674"/>
              <a:gd name="connsiteX56" fmla="*/ 1368919 w 3427474"/>
              <a:gd name="connsiteY56" fmla="*/ 1755701 h 2472674"/>
              <a:gd name="connsiteX57" fmla="*/ 1178419 w 3427474"/>
              <a:gd name="connsiteY57" fmla="*/ 1684696 h 2472674"/>
              <a:gd name="connsiteX58" fmla="*/ 1197469 w 3427474"/>
              <a:gd name="connsiteY58" fmla="*/ 1547306 h 2472674"/>
              <a:gd name="connsiteX59" fmla="*/ 849951 w 3427474"/>
              <a:gd name="connsiteY59" fmla="*/ 1491311 h 2472674"/>
              <a:gd name="connsiteX60" fmla="*/ 656564 w 3427474"/>
              <a:gd name="connsiteY60" fmla="*/ 1453788 h 2472674"/>
              <a:gd name="connsiteX61" fmla="*/ 670997 w 3427474"/>
              <a:gd name="connsiteY61" fmla="*/ 1250011 h 2472674"/>
              <a:gd name="connsiteX62" fmla="*/ 792224 w 3427474"/>
              <a:gd name="connsiteY62" fmla="*/ 791078 h 2472674"/>
              <a:gd name="connsiteX63" fmla="*/ 57933 w 3427474"/>
              <a:gd name="connsiteY63" fmla="*/ 998897 h 2472674"/>
              <a:gd name="connsiteX64" fmla="*/ 59088 w 3427474"/>
              <a:gd name="connsiteY64" fmla="*/ 755288 h 2472674"/>
              <a:gd name="connsiteX65" fmla="*/ 159533 w 3427474"/>
              <a:gd name="connsiteY65" fmla="*/ 518029 h 2472674"/>
              <a:gd name="connsiteX66" fmla="*/ 90837 w 3427474"/>
              <a:gd name="connsiteY66" fmla="*/ 131256 h 2472674"/>
              <a:gd name="connsiteX67" fmla="*/ 742578 w 3427474"/>
              <a:gd name="connsiteY67" fmla="*/ 139915 h 2472674"/>
              <a:gd name="connsiteX68" fmla="*/ 1283483 w 3427474"/>
              <a:gd name="connsiteY68" fmla="*/ 84496 h 2472674"/>
              <a:gd name="connsiteX69" fmla="*/ 1900588 w 3427474"/>
              <a:gd name="connsiteY69"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398774 w 3427474"/>
              <a:gd name="connsiteY41" fmla="*/ 2256774 h 2472674"/>
              <a:gd name="connsiteX42" fmla="*/ 2448966 w 3427474"/>
              <a:gd name="connsiteY42" fmla="*/ 2120008 h 2472674"/>
              <a:gd name="connsiteX43" fmla="*/ 2439021 w 3427474"/>
              <a:gd name="connsiteY43" fmla="*/ 1873270 h 2472674"/>
              <a:gd name="connsiteX44" fmla="*/ 2261829 w 3427474"/>
              <a:gd name="connsiteY44" fmla="*/ 1734536 h 2472674"/>
              <a:gd name="connsiteX45" fmla="*/ 2167598 w 3427474"/>
              <a:gd name="connsiteY45" fmla="*/ 1776642 h 2472674"/>
              <a:gd name="connsiteX46" fmla="*/ 2113375 w 3427474"/>
              <a:gd name="connsiteY46" fmla="*/ 1671937 h 2472674"/>
              <a:gd name="connsiteX47" fmla="*/ 1981145 w 3427474"/>
              <a:gd name="connsiteY47" fmla="*/ 1614401 h 2472674"/>
              <a:gd name="connsiteX48" fmla="*/ 1999880 w 3427474"/>
              <a:gd name="connsiteY48" fmla="*/ 1435892 h 2472674"/>
              <a:gd name="connsiteX49" fmla="*/ 1855561 w 3427474"/>
              <a:gd name="connsiteY49" fmla="*/ 1321015 h 2472674"/>
              <a:gd name="connsiteX50" fmla="*/ 1727406 w 3427474"/>
              <a:gd name="connsiteY50" fmla="*/ 1307738 h 2472674"/>
              <a:gd name="connsiteX51" fmla="*/ 1823234 w 3427474"/>
              <a:gd name="connsiteY51" fmla="*/ 1560584 h 2472674"/>
              <a:gd name="connsiteX52" fmla="*/ 1770124 w 3427474"/>
              <a:gd name="connsiteY52" fmla="*/ 1741269 h 2472674"/>
              <a:gd name="connsiteX53" fmla="*/ 1544988 w 3427474"/>
              <a:gd name="connsiteY53" fmla="*/ 1770132 h 2472674"/>
              <a:gd name="connsiteX54" fmla="*/ 1441078 w 3427474"/>
              <a:gd name="connsiteY54" fmla="*/ 1703169 h 2472674"/>
              <a:gd name="connsiteX55" fmla="*/ 1368919 w 3427474"/>
              <a:gd name="connsiteY55" fmla="*/ 1755701 h 2472674"/>
              <a:gd name="connsiteX56" fmla="*/ 1178419 w 3427474"/>
              <a:gd name="connsiteY56" fmla="*/ 1684696 h 2472674"/>
              <a:gd name="connsiteX57" fmla="*/ 1197469 w 3427474"/>
              <a:gd name="connsiteY57" fmla="*/ 1547306 h 2472674"/>
              <a:gd name="connsiteX58" fmla="*/ 849951 w 3427474"/>
              <a:gd name="connsiteY58" fmla="*/ 1491311 h 2472674"/>
              <a:gd name="connsiteX59" fmla="*/ 656564 w 3427474"/>
              <a:gd name="connsiteY59" fmla="*/ 1453788 h 2472674"/>
              <a:gd name="connsiteX60" fmla="*/ 670997 w 3427474"/>
              <a:gd name="connsiteY60" fmla="*/ 1250011 h 2472674"/>
              <a:gd name="connsiteX61" fmla="*/ 792224 w 3427474"/>
              <a:gd name="connsiteY61" fmla="*/ 791078 h 2472674"/>
              <a:gd name="connsiteX62" fmla="*/ 57933 w 3427474"/>
              <a:gd name="connsiteY62" fmla="*/ 998897 h 2472674"/>
              <a:gd name="connsiteX63" fmla="*/ 59088 w 3427474"/>
              <a:gd name="connsiteY63" fmla="*/ 755288 h 2472674"/>
              <a:gd name="connsiteX64" fmla="*/ 159533 w 3427474"/>
              <a:gd name="connsiteY64" fmla="*/ 518029 h 2472674"/>
              <a:gd name="connsiteX65" fmla="*/ 90837 w 3427474"/>
              <a:gd name="connsiteY65" fmla="*/ 131256 h 2472674"/>
              <a:gd name="connsiteX66" fmla="*/ 742578 w 3427474"/>
              <a:gd name="connsiteY66" fmla="*/ 139915 h 2472674"/>
              <a:gd name="connsiteX67" fmla="*/ 1283483 w 3427474"/>
              <a:gd name="connsiteY67" fmla="*/ 84496 h 2472674"/>
              <a:gd name="connsiteX68" fmla="*/ 1900588 w 3427474"/>
              <a:gd name="connsiteY68"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9574 w 3427474"/>
              <a:gd name="connsiteY39" fmla="*/ 2332974 h 2472674"/>
              <a:gd name="connsiteX40" fmla="*/ 2424174 w 3427474"/>
              <a:gd name="connsiteY40" fmla="*/ 2294874 h 2472674"/>
              <a:gd name="connsiteX41" fmla="*/ 2448966 w 3427474"/>
              <a:gd name="connsiteY41" fmla="*/ 2120008 h 2472674"/>
              <a:gd name="connsiteX42" fmla="*/ 2439021 w 3427474"/>
              <a:gd name="connsiteY42" fmla="*/ 1873270 h 2472674"/>
              <a:gd name="connsiteX43" fmla="*/ 2261829 w 3427474"/>
              <a:gd name="connsiteY43" fmla="*/ 1734536 h 2472674"/>
              <a:gd name="connsiteX44" fmla="*/ 2167598 w 3427474"/>
              <a:gd name="connsiteY44" fmla="*/ 1776642 h 2472674"/>
              <a:gd name="connsiteX45" fmla="*/ 2113375 w 3427474"/>
              <a:gd name="connsiteY45" fmla="*/ 1671937 h 2472674"/>
              <a:gd name="connsiteX46" fmla="*/ 1981145 w 3427474"/>
              <a:gd name="connsiteY46" fmla="*/ 1614401 h 2472674"/>
              <a:gd name="connsiteX47" fmla="*/ 1999880 w 3427474"/>
              <a:gd name="connsiteY47" fmla="*/ 1435892 h 2472674"/>
              <a:gd name="connsiteX48" fmla="*/ 1855561 w 3427474"/>
              <a:gd name="connsiteY48" fmla="*/ 1321015 h 2472674"/>
              <a:gd name="connsiteX49" fmla="*/ 1727406 w 3427474"/>
              <a:gd name="connsiteY49" fmla="*/ 1307738 h 2472674"/>
              <a:gd name="connsiteX50" fmla="*/ 1823234 w 3427474"/>
              <a:gd name="connsiteY50" fmla="*/ 1560584 h 2472674"/>
              <a:gd name="connsiteX51" fmla="*/ 1770124 w 3427474"/>
              <a:gd name="connsiteY51" fmla="*/ 1741269 h 2472674"/>
              <a:gd name="connsiteX52" fmla="*/ 1544988 w 3427474"/>
              <a:gd name="connsiteY52" fmla="*/ 1770132 h 2472674"/>
              <a:gd name="connsiteX53" fmla="*/ 1441078 w 3427474"/>
              <a:gd name="connsiteY53" fmla="*/ 1703169 h 2472674"/>
              <a:gd name="connsiteX54" fmla="*/ 1368919 w 3427474"/>
              <a:gd name="connsiteY54" fmla="*/ 1755701 h 2472674"/>
              <a:gd name="connsiteX55" fmla="*/ 1178419 w 3427474"/>
              <a:gd name="connsiteY55" fmla="*/ 1684696 h 2472674"/>
              <a:gd name="connsiteX56" fmla="*/ 1197469 w 3427474"/>
              <a:gd name="connsiteY56" fmla="*/ 1547306 h 2472674"/>
              <a:gd name="connsiteX57" fmla="*/ 849951 w 3427474"/>
              <a:gd name="connsiteY57" fmla="*/ 1491311 h 2472674"/>
              <a:gd name="connsiteX58" fmla="*/ 656564 w 3427474"/>
              <a:gd name="connsiteY58" fmla="*/ 1453788 h 2472674"/>
              <a:gd name="connsiteX59" fmla="*/ 670997 w 3427474"/>
              <a:gd name="connsiteY59" fmla="*/ 1250011 h 2472674"/>
              <a:gd name="connsiteX60" fmla="*/ 792224 w 3427474"/>
              <a:gd name="connsiteY60" fmla="*/ 791078 h 2472674"/>
              <a:gd name="connsiteX61" fmla="*/ 57933 w 3427474"/>
              <a:gd name="connsiteY61" fmla="*/ 998897 h 2472674"/>
              <a:gd name="connsiteX62" fmla="*/ 59088 w 3427474"/>
              <a:gd name="connsiteY62" fmla="*/ 755288 h 2472674"/>
              <a:gd name="connsiteX63" fmla="*/ 159533 w 3427474"/>
              <a:gd name="connsiteY63" fmla="*/ 518029 h 2472674"/>
              <a:gd name="connsiteX64" fmla="*/ 90837 w 3427474"/>
              <a:gd name="connsiteY64" fmla="*/ 131256 h 2472674"/>
              <a:gd name="connsiteX65" fmla="*/ 742578 w 3427474"/>
              <a:gd name="connsiteY65" fmla="*/ 139915 h 2472674"/>
              <a:gd name="connsiteX66" fmla="*/ 1283483 w 3427474"/>
              <a:gd name="connsiteY66" fmla="*/ 84496 h 2472674"/>
              <a:gd name="connsiteX67" fmla="*/ 1900588 w 3427474"/>
              <a:gd name="connsiteY67"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24174 w 3427474"/>
              <a:gd name="connsiteY39" fmla="*/ 2294874 h 2472674"/>
              <a:gd name="connsiteX40" fmla="*/ 2448966 w 3427474"/>
              <a:gd name="connsiteY40" fmla="*/ 2120008 h 2472674"/>
              <a:gd name="connsiteX41" fmla="*/ 2439021 w 3427474"/>
              <a:gd name="connsiteY41" fmla="*/ 1873270 h 2472674"/>
              <a:gd name="connsiteX42" fmla="*/ 2261829 w 3427474"/>
              <a:gd name="connsiteY42" fmla="*/ 1734536 h 2472674"/>
              <a:gd name="connsiteX43" fmla="*/ 2167598 w 3427474"/>
              <a:gd name="connsiteY43" fmla="*/ 1776642 h 2472674"/>
              <a:gd name="connsiteX44" fmla="*/ 2113375 w 3427474"/>
              <a:gd name="connsiteY44" fmla="*/ 1671937 h 2472674"/>
              <a:gd name="connsiteX45" fmla="*/ 1981145 w 3427474"/>
              <a:gd name="connsiteY45" fmla="*/ 1614401 h 2472674"/>
              <a:gd name="connsiteX46" fmla="*/ 1999880 w 3427474"/>
              <a:gd name="connsiteY46" fmla="*/ 1435892 h 2472674"/>
              <a:gd name="connsiteX47" fmla="*/ 1855561 w 3427474"/>
              <a:gd name="connsiteY47" fmla="*/ 1321015 h 2472674"/>
              <a:gd name="connsiteX48" fmla="*/ 1727406 w 3427474"/>
              <a:gd name="connsiteY48" fmla="*/ 1307738 h 2472674"/>
              <a:gd name="connsiteX49" fmla="*/ 1823234 w 3427474"/>
              <a:gd name="connsiteY49" fmla="*/ 1560584 h 2472674"/>
              <a:gd name="connsiteX50" fmla="*/ 1770124 w 3427474"/>
              <a:gd name="connsiteY50" fmla="*/ 1741269 h 2472674"/>
              <a:gd name="connsiteX51" fmla="*/ 1544988 w 3427474"/>
              <a:gd name="connsiteY51" fmla="*/ 1770132 h 2472674"/>
              <a:gd name="connsiteX52" fmla="*/ 1441078 w 3427474"/>
              <a:gd name="connsiteY52" fmla="*/ 1703169 h 2472674"/>
              <a:gd name="connsiteX53" fmla="*/ 1368919 w 3427474"/>
              <a:gd name="connsiteY53" fmla="*/ 1755701 h 2472674"/>
              <a:gd name="connsiteX54" fmla="*/ 1178419 w 3427474"/>
              <a:gd name="connsiteY54" fmla="*/ 1684696 h 2472674"/>
              <a:gd name="connsiteX55" fmla="*/ 1197469 w 3427474"/>
              <a:gd name="connsiteY55" fmla="*/ 1547306 h 2472674"/>
              <a:gd name="connsiteX56" fmla="*/ 849951 w 3427474"/>
              <a:gd name="connsiteY56" fmla="*/ 1491311 h 2472674"/>
              <a:gd name="connsiteX57" fmla="*/ 656564 w 3427474"/>
              <a:gd name="connsiteY57" fmla="*/ 1453788 h 2472674"/>
              <a:gd name="connsiteX58" fmla="*/ 670997 w 3427474"/>
              <a:gd name="connsiteY58" fmla="*/ 1250011 h 2472674"/>
              <a:gd name="connsiteX59" fmla="*/ 792224 w 3427474"/>
              <a:gd name="connsiteY59" fmla="*/ 791078 h 2472674"/>
              <a:gd name="connsiteX60" fmla="*/ 57933 w 3427474"/>
              <a:gd name="connsiteY60" fmla="*/ 998897 h 2472674"/>
              <a:gd name="connsiteX61" fmla="*/ 59088 w 3427474"/>
              <a:gd name="connsiteY61" fmla="*/ 755288 h 2472674"/>
              <a:gd name="connsiteX62" fmla="*/ 159533 w 3427474"/>
              <a:gd name="connsiteY62" fmla="*/ 518029 h 2472674"/>
              <a:gd name="connsiteX63" fmla="*/ 90837 w 3427474"/>
              <a:gd name="connsiteY63" fmla="*/ 131256 h 2472674"/>
              <a:gd name="connsiteX64" fmla="*/ 742578 w 3427474"/>
              <a:gd name="connsiteY64" fmla="*/ 139915 h 2472674"/>
              <a:gd name="connsiteX65" fmla="*/ 1283483 w 3427474"/>
              <a:gd name="connsiteY65" fmla="*/ 84496 h 2472674"/>
              <a:gd name="connsiteX66" fmla="*/ 1900588 w 3427474"/>
              <a:gd name="connsiteY66"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409174 h 2472674"/>
              <a:gd name="connsiteX39" fmla="*/ 2448966 w 3427474"/>
              <a:gd name="connsiteY39" fmla="*/ 2120008 h 2472674"/>
              <a:gd name="connsiteX40" fmla="*/ 2439021 w 3427474"/>
              <a:gd name="connsiteY40" fmla="*/ 1873270 h 2472674"/>
              <a:gd name="connsiteX41" fmla="*/ 2261829 w 3427474"/>
              <a:gd name="connsiteY41" fmla="*/ 1734536 h 2472674"/>
              <a:gd name="connsiteX42" fmla="*/ 2167598 w 3427474"/>
              <a:gd name="connsiteY42" fmla="*/ 1776642 h 2472674"/>
              <a:gd name="connsiteX43" fmla="*/ 2113375 w 3427474"/>
              <a:gd name="connsiteY43" fmla="*/ 1671937 h 2472674"/>
              <a:gd name="connsiteX44" fmla="*/ 1981145 w 3427474"/>
              <a:gd name="connsiteY44" fmla="*/ 1614401 h 2472674"/>
              <a:gd name="connsiteX45" fmla="*/ 1999880 w 3427474"/>
              <a:gd name="connsiteY45" fmla="*/ 1435892 h 2472674"/>
              <a:gd name="connsiteX46" fmla="*/ 1855561 w 3427474"/>
              <a:gd name="connsiteY46" fmla="*/ 1321015 h 2472674"/>
              <a:gd name="connsiteX47" fmla="*/ 1727406 w 3427474"/>
              <a:gd name="connsiteY47" fmla="*/ 1307738 h 2472674"/>
              <a:gd name="connsiteX48" fmla="*/ 1823234 w 3427474"/>
              <a:gd name="connsiteY48" fmla="*/ 1560584 h 2472674"/>
              <a:gd name="connsiteX49" fmla="*/ 1770124 w 3427474"/>
              <a:gd name="connsiteY49" fmla="*/ 1741269 h 2472674"/>
              <a:gd name="connsiteX50" fmla="*/ 1544988 w 3427474"/>
              <a:gd name="connsiteY50" fmla="*/ 1770132 h 2472674"/>
              <a:gd name="connsiteX51" fmla="*/ 1441078 w 3427474"/>
              <a:gd name="connsiteY51" fmla="*/ 1703169 h 2472674"/>
              <a:gd name="connsiteX52" fmla="*/ 1368919 w 3427474"/>
              <a:gd name="connsiteY52" fmla="*/ 1755701 h 2472674"/>
              <a:gd name="connsiteX53" fmla="*/ 1178419 w 3427474"/>
              <a:gd name="connsiteY53" fmla="*/ 1684696 h 2472674"/>
              <a:gd name="connsiteX54" fmla="*/ 1197469 w 3427474"/>
              <a:gd name="connsiteY54" fmla="*/ 1547306 h 2472674"/>
              <a:gd name="connsiteX55" fmla="*/ 849951 w 3427474"/>
              <a:gd name="connsiteY55" fmla="*/ 1491311 h 2472674"/>
              <a:gd name="connsiteX56" fmla="*/ 656564 w 3427474"/>
              <a:gd name="connsiteY56" fmla="*/ 1453788 h 2472674"/>
              <a:gd name="connsiteX57" fmla="*/ 670997 w 3427474"/>
              <a:gd name="connsiteY57" fmla="*/ 1250011 h 2472674"/>
              <a:gd name="connsiteX58" fmla="*/ 792224 w 3427474"/>
              <a:gd name="connsiteY58" fmla="*/ 791078 h 2472674"/>
              <a:gd name="connsiteX59" fmla="*/ 57933 w 3427474"/>
              <a:gd name="connsiteY59" fmla="*/ 998897 h 2472674"/>
              <a:gd name="connsiteX60" fmla="*/ 59088 w 3427474"/>
              <a:gd name="connsiteY60" fmla="*/ 755288 h 2472674"/>
              <a:gd name="connsiteX61" fmla="*/ 159533 w 3427474"/>
              <a:gd name="connsiteY61" fmla="*/ 518029 h 2472674"/>
              <a:gd name="connsiteX62" fmla="*/ 90837 w 3427474"/>
              <a:gd name="connsiteY62" fmla="*/ 131256 h 2472674"/>
              <a:gd name="connsiteX63" fmla="*/ 742578 w 3427474"/>
              <a:gd name="connsiteY63" fmla="*/ 139915 h 2472674"/>
              <a:gd name="connsiteX64" fmla="*/ 1283483 w 3427474"/>
              <a:gd name="connsiteY64" fmla="*/ 84496 h 2472674"/>
              <a:gd name="connsiteX65" fmla="*/ 1900588 w 3427474"/>
              <a:gd name="connsiteY65"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513074 w 3427474"/>
              <a:gd name="connsiteY37" fmla="*/ 2447274 h 2472674"/>
              <a:gd name="connsiteX38" fmla="*/ 2500374 w 3427474"/>
              <a:gd name="connsiteY38" fmla="*/ 2321598 h 2472674"/>
              <a:gd name="connsiteX39" fmla="*/ 2448966 w 3427474"/>
              <a:gd name="connsiteY39" fmla="*/ 2120008 h 2472674"/>
              <a:gd name="connsiteX40" fmla="*/ 2439021 w 3427474"/>
              <a:gd name="connsiteY40" fmla="*/ 1873270 h 2472674"/>
              <a:gd name="connsiteX41" fmla="*/ 2261829 w 3427474"/>
              <a:gd name="connsiteY41" fmla="*/ 1734536 h 2472674"/>
              <a:gd name="connsiteX42" fmla="*/ 2167598 w 3427474"/>
              <a:gd name="connsiteY42" fmla="*/ 1776642 h 2472674"/>
              <a:gd name="connsiteX43" fmla="*/ 2113375 w 3427474"/>
              <a:gd name="connsiteY43" fmla="*/ 1671937 h 2472674"/>
              <a:gd name="connsiteX44" fmla="*/ 1981145 w 3427474"/>
              <a:gd name="connsiteY44" fmla="*/ 1614401 h 2472674"/>
              <a:gd name="connsiteX45" fmla="*/ 1999880 w 3427474"/>
              <a:gd name="connsiteY45" fmla="*/ 1435892 h 2472674"/>
              <a:gd name="connsiteX46" fmla="*/ 1855561 w 3427474"/>
              <a:gd name="connsiteY46" fmla="*/ 1321015 h 2472674"/>
              <a:gd name="connsiteX47" fmla="*/ 1727406 w 3427474"/>
              <a:gd name="connsiteY47" fmla="*/ 1307738 h 2472674"/>
              <a:gd name="connsiteX48" fmla="*/ 1823234 w 3427474"/>
              <a:gd name="connsiteY48" fmla="*/ 1560584 h 2472674"/>
              <a:gd name="connsiteX49" fmla="*/ 1770124 w 3427474"/>
              <a:gd name="connsiteY49" fmla="*/ 1741269 h 2472674"/>
              <a:gd name="connsiteX50" fmla="*/ 1544988 w 3427474"/>
              <a:gd name="connsiteY50" fmla="*/ 1770132 h 2472674"/>
              <a:gd name="connsiteX51" fmla="*/ 1441078 w 3427474"/>
              <a:gd name="connsiteY51" fmla="*/ 1703169 h 2472674"/>
              <a:gd name="connsiteX52" fmla="*/ 1368919 w 3427474"/>
              <a:gd name="connsiteY52" fmla="*/ 1755701 h 2472674"/>
              <a:gd name="connsiteX53" fmla="*/ 1178419 w 3427474"/>
              <a:gd name="connsiteY53" fmla="*/ 1684696 h 2472674"/>
              <a:gd name="connsiteX54" fmla="*/ 1197469 w 3427474"/>
              <a:gd name="connsiteY54" fmla="*/ 1547306 h 2472674"/>
              <a:gd name="connsiteX55" fmla="*/ 849951 w 3427474"/>
              <a:gd name="connsiteY55" fmla="*/ 1491311 h 2472674"/>
              <a:gd name="connsiteX56" fmla="*/ 656564 w 3427474"/>
              <a:gd name="connsiteY56" fmla="*/ 1453788 h 2472674"/>
              <a:gd name="connsiteX57" fmla="*/ 670997 w 3427474"/>
              <a:gd name="connsiteY57" fmla="*/ 1250011 h 2472674"/>
              <a:gd name="connsiteX58" fmla="*/ 792224 w 3427474"/>
              <a:gd name="connsiteY58" fmla="*/ 791078 h 2472674"/>
              <a:gd name="connsiteX59" fmla="*/ 57933 w 3427474"/>
              <a:gd name="connsiteY59" fmla="*/ 998897 h 2472674"/>
              <a:gd name="connsiteX60" fmla="*/ 59088 w 3427474"/>
              <a:gd name="connsiteY60" fmla="*/ 755288 h 2472674"/>
              <a:gd name="connsiteX61" fmla="*/ 159533 w 3427474"/>
              <a:gd name="connsiteY61" fmla="*/ 518029 h 2472674"/>
              <a:gd name="connsiteX62" fmla="*/ 90837 w 3427474"/>
              <a:gd name="connsiteY62" fmla="*/ 131256 h 2472674"/>
              <a:gd name="connsiteX63" fmla="*/ 742578 w 3427474"/>
              <a:gd name="connsiteY63" fmla="*/ 139915 h 2472674"/>
              <a:gd name="connsiteX64" fmla="*/ 1283483 w 3427474"/>
              <a:gd name="connsiteY64" fmla="*/ 84496 h 2472674"/>
              <a:gd name="connsiteX65" fmla="*/ 1900588 w 3427474"/>
              <a:gd name="connsiteY65"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551174 w 3427474"/>
              <a:gd name="connsiteY36" fmla="*/ 2459974 h 2472674"/>
              <a:gd name="connsiteX37" fmla="*/ 2889137 w 3427474"/>
              <a:gd name="connsiteY37" fmla="*/ 2313334 h 2472674"/>
              <a:gd name="connsiteX38" fmla="*/ 2500374 w 3427474"/>
              <a:gd name="connsiteY38" fmla="*/ 2321598 h 2472674"/>
              <a:gd name="connsiteX39" fmla="*/ 2448966 w 3427474"/>
              <a:gd name="connsiteY39" fmla="*/ 2120008 h 2472674"/>
              <a:gd name="connsiteX40" fmla="*/ 2439021 w 3427474"/>
              <a:gd name="connsiteY40" fmla="*/ 1873270 h 2472674"/>
              <a:gd name="connsiteX41" fmla="*/ 2261829 w 3427474"/>
              <a:gd name="connsiteY41" fmla="*/ 1734536 h 2472674"/>
              <a:gd name="connsiteX42" fmla="*/ 2167598 w 3427474"/>
              <a:gd name="connsiteY42" fmla="*/ 1776642 h 2472674"/>
              <a:gd name="connsiteX43" fmla="*/ 2113375 w 3427474"/>
              <a:gd name="connsiteY43" fmla="*/ 1671937 h 2472674"/>
              <a:gd name="connsiteX44" fmla="*/ 1981145 w 3427474"/>
              <a:gd name="connsiteY44" fmla="*/ 1614401 h 2472674"/>
              <a:gd name="connsiteX45" fmla="*/ 1999880 w 3427474"/>
              <a:gd name="connsiteY45" fmla="*/ 1435892 h 2472674"/>
              <a:gd name="connsiteX46" fmla="*/ 1855561 w 3427474"/>
              <a:gd name="connsiteY46" fmla="*/ 1321015 h 2472674"/>
              <a:gd name="connsiteX47" fmla="*/ 1727406 w 3427474"/>
              <a:gd name="connsiteY47" fmla="*/ 1307738 h 2472674"/>
              <a:gd name="connsiteX48" fmla="*/ 1823234 w 3427474"/>
              <a:gd name="connsiteY48" fmla="*/ 1560584 h 2472674"/>
              <a:gd name="connsiteX49" fmla="*/ 1770124 w 3427474"/>
              <a:gd name="connsiteY49" fmla="*/ 1741269 h 2472674"/>
              <a:gd name="connsiteX50" fmla="*/ 1544988 w 3427474"/>
              <a:gd name="connsiteY50" fmla="*/ 1770132 h 2472674"/>
              <a:gd name="connsiteX51" fmla="*/ 1441078 w 3427474"/>
              <a:gd name="connsiteY51" fmla="*/ 1703169 h 2472674"/>
              <a:gd name="connsiteX52" fmla="*/ 1368919 w 3427474"/>
              <a:gd name="connsiteY52" fmla="*/ 1755701 h 2472674"/>
              <a:gd name="connsiteX53" fmla="*/ 1178419 w 3427474"/>
              <a:gd name="connsiteY53" fmla="*/ 1684696 h 2472674"/>
              <a:gd name="connsiteX54" fmla="*/ 1197469 w 3427474"/>
              <a:gd name="connsiteY54" fmla="*/ 1547306 h 2472674"/>
              <a:gd name="connsiteX55" fmla="*/ 849951 w 3427474"/>
              <a:gd name="connsiteY55" fmla="*/ 1491311 h 2472674"/>
              <a:gd name="connsiteX56" fmla="*/ 656564 w 3427474"/>
              <a:gd name="connsiteY56" fmla="*/ 1453788 h 2472674"/>
              <a:gd name="connsiteX57" fmla="*/ 670997 w 3427474"/>
              <a:gd name="connsiteY57" fmla="*/ 1250011 h 2472674"/>
              <a:gd name="connsiteX58" fmla="*/ 792224 w 3427474"/>
              <a:gd name="connsiteY58" fmla="*/ 791078 h 2472674"/>
              <a:gd name="connsiteX59" fmla="*/ 57933 w 3427474"/>
              <a:gd name="connsiteY59" fmla="*/ 998897 h 2472674"/>
              <a:gd name="connsiteX60" fmla="*/ 59088 w 3427474"/>
              <a:gd name="connsiteY60" fmla="*/ 755288 h 2472674"/>
              <a:gd name="connsiteX61" fmla="*/ 159533 w 3427474"/>
              <a:gd name="connsiteY61" fmla="*/ 518029 h 2472674"/>
              <a:gd name="connsiteX62" fmla="*/ 90837 w 3427474"/>
              <a:gd name="connsiteY62" fmla="*/ 131256 h 2472674"/>
              <a:gd name="connsiteX63" fmla="*/ 742578 w 3427474"/>
              <a:gd name="connsiteY63" fmla="*/ 139915 h 2472674"/>
              <a:gd name="connsiteX64" fmla="*/ 1283483 w 3427474"/>
              <a:gd name="connsiteY64" fmla="*/ 84496 h 2472674"/>
              <a:gd name="connsiteX65" fmla="*/ 1900588 w 3427474"/>
              <a:gd name="connsiteY65" fmla="*/ 26193 h 2472674"/>
              <a:gd name="connsiteX0" fmla="*/ 1900588 w 3427474"/>
              <a:gd name="connsiteY0" fmla="*/ 26193 h 2472674"/>
              <a:gd name="connsiteX1" fmla="*/ 2005074 w 3427474"/>
              <a:gd name="connsiteY1" fmla="*/ 389874 h 2472674"/>
              <a:gd name="connsiteX2" fmla="*/ 2030474 w 3427474"/>
              <a:gd name="connsiteY2" fmla="*/ 427974 h 2472674"/>
              <a:gd name="connsiteX3" fmla="*/ 2068574 w 3427474"/>
              <a:gd name="connsiteY3" fmla="*/ 440674 h 2472674"/>
              <a:gd name="connsiteX4" fmla="*/ 2144774 w 3427474"/>
              <a:gd name="connsiteY4" fmla="*/ 491474 h 2472674"/>
              <a:gd name="connsiteX5" fmla="*/ 2259074 w 3427474"/>
              <a:gd name="connsiteY5" fmla="*/ 542274 h 2472674"/>
              <a:gd name="connsiteX6" fmla="*/ 2284474 w 3427474"/>
              <a:gd name="connsiteY6" fmla="*/ 580374 h 2472674"/>
              <a:gd name="connsiteX7" fmla="*/ 2297174 w 3427474"/>
              <a:gd name="connsiteY7" fmla="*/ 618474 h 2472674"/>
              <a:gd name="connsiteX8" fmla="*/ 2309874 w 3427474"/>
              <a:gd name="connsiteY8" fmla="*/ 707374 h 2472674"/>
              <a:gd name="connsiteX9" fmla="*/ 2322574 w 3427474"/>
              <a:gd name="connsiteY9" fmla="*/ 859774 h 2472674"/>
              <a:gd name="connsiteX10" fmla="*/ 2373374 w 3427474"/>
              <a:gd name="connsiteY10" fmla="*/ 935974 h 2472674"/>
              <a:gd name="connsiteX11" fmla="*/ 2449574 w 3427474"/>
              <a:gd name="connsiteY11" fmla="*/ 986774 h 2472674"/>
              <a:gd name="connsiteX12" fmla="*/ 2487674 w 3427474"/>
              <a:gd name="connsiteY12" fmla="*/ 1062974 h 2472674"/>
              <a:gd name="connsiteX13" fmla="*/ 2601974 w 3427474"/>
              <a:gd name="connsiteY13" fmla="*/ 1126474 h 2472674"/>
              <a:gd name="connsiteX14" fmla="*/ 2830574 w 3427474"/>
              <a:gd name="connsiteY14" fmla="*/ 1113774 h 2472674"/>
              <a:gd name="connsiteX15" fmla="*/ 2944874 w 3427474"/>
              <a:gd name="connsiteY15" fmla="*/ 1075674 h 2472674"/>
              <a:gd name="connsiteX16" fmla="*/ 3249674 w 3427474"/>
              <a:gd name="connsiteY16" fmla="*/ 1088374 h 2472674"/>
              <a:gd name="connsiteX17" fmla="*/ 3325874 w 3427474"/>
              <a:gd name="connsiteY17" fmla="*/ 1139174 h 2472674"/>
              <a:gd name="connsiteX18" fmla="*/ 3402074 w 3427474"/>
              <a:gd name="connsiteY18" fmla="*/ 1202674 h 2472674"/>
              <a:gd name="connsiteX19" fmla="*/ 3427474 w 3427474"/>
              <a:gd name="connsiteY19" fmla="*/ 1253474 h 2472674"/>
              <a:gd name="connsiteX20" fmla="*/ 3402074 w 3427474"/>
              <a:gd name="connsiteY20" fmla="*/ 1380474 h 2472674"/>
              <a:gd name="connsiteX21" fmla="*/ 3376674 w 3427474"/>
              <a:gd name="connsiteY21" fmla="*/ 1431274 h 2472674"/>
              <a:gd name="connsiteX22" fmla="*/ 3363974 w 3427474"/>
              <a:gd name="connsiteY22" fmla="*/ 1469374 h 2472674"/>
              <a:gd name="connsiteX23" fmla="*/ 3300474 w 3427474"/>
              <a:gd name="connsiteY23" fmla="*/ 1558274 h 2472674"/>
              <a:gd name="connsiteX24" fmla="*/ 3287774 w 3427474"/>
              <a:gd name="connsiteY24" fmla="*/ 1609074 h 2472674"/>
              <a:gd name="connsiteX25" fmla="*/ 3275074 w 3427474"/>
              <a:gd name="connsiteY25" fmla="*/ 1647174 h 2472674"/>
              <a:gd name="connsiteX26" fmla="*/ 3300474 w 3427474"/>
              <a:gd name="connsiteY26" fmla="*/ 1774174 h 2472674"/>
              <a:gd name="connsiteX27" fmla="*/ 3262374 w 3427474"/>
              <a:gd name="connsiteY27" fmla="*/ 1913874 h 2472674"/>
              <a:gd name="connsiteX28" fmla="*/ 3236974 w 3427474"/>
              <a:gd name="connsiteY28" fmla="*/ 1951974 h 2472674"/>
              <a:gd name="connsiteX29" fmla="*/ 3249674 w 3427474"/>
              <a:gd name="connsiteY29" fmla="*/ 2117074 h 2472674"/>
              <a:gd name="connsiteX30" fmla="*/ 3236974 w 3427474"/>
              <a:gd name="connsiteY30" fmla="*/ 2307574 h 2472674"/>
              <a:gd name="connsiteX31" fmla="*/ 3173474 w 3427474"/>
              <a:gd name="connsiteY31" fmla="*/ 2371074 h 2472674"/>
              <a:gd name="connsiteX32" fmla="*/ 3135374 w 3427474"/>
              <a:gd name="connsiteY32" fmla="*/ 2409174 h 2472674"/>
              <a:gd name="connsiteX33" fmla="*/ 3109974 w 3427474"/>
              <a:gd name="connsiteY33" fmla="*/ 2447274 h 2472674"/>
              <a:gd name="connsiteX34" fmla="*/ 3033774 w 3427474"/>
              <a:gd name="connsiteY34" fmla="*/ 2459974 h 2472674"/>
              <a:gd name="connsiteX35" fmla="*/ 2843274 w 3427474"/>
              <a:gd name="connsiteY35" fmla="*/ 2472674 h 2472674"/>
              <a:gd name="connsiteX36" fmla="*/ 2889137 w 3427474"/>
              <a:gd name="connsiteY36" fmla="*/ 2313334 h 2472674"/>
              <a:gd name="connsiteX37" fmla="*/ 2500374 w 3427474"/>
              <a:gd name="connsiteY37" fmla="*/ 2321598 h 2472674"/>
              <a:gd name="connsiteX38" fmla="*/ 2448966 w 3427474"/>
              <a:gd name="connsiteY38" fmla="*/ 2120008 h 2472674"/>
              <a:gd name="connsiteX39" fmla="*/ 2439021 w 3427474"/>
              <a:gd name="connsiteY39" fmla="*/ 1873270 h 2472674"/>
              <a:gd name="connsiteX40" fmla="*/ 2261829 w 3427474"/>
              <a:gd name="connsiteY40" fmla="*/ 1734536 h 2472674"/>
              <a:gd name="connsiteX41" fmla="*/ 2167598 w 3427474"/>
              <a:gd name="connsiteY41" fmla="*/ 1776642 h 2472674"/>
              <a:gd name="connsiteX42" fmla="*/ 2113375 w 3427474"/>
              <a:gd name="connsiteY42" fmla="*/ 1671937 h 2472674"/>
              <a:gd name="connsiteX43" fmla="*/ 1981145 w 3427474"/>
              <a:gd name="connsiteY43" fmla="*/ 1614401 h 2472674"/>
              <a:gd name="connsiteX44" fmla="*/ 1999880 w 3427474"/>
              <a:gd name="connsiteY44" fmla="*/ 1435892 h 2472674"/>
              <a:gd name="connsiteX45" fmla="*/ 1855561 w 3427474"/>
              <a:gd name="connsiteY45" fmla="*/ 1321015 h 2472674"/>
              <a:gd name="connsiteX46" fmla="*/ 1727406 w 3427474"/>
              <a:gd name="connsiteY46" fmla="*/ 1307738 h 2472674"/>
              <a:gd name="connsiteX47" fmla="*/ 1823234 w 3427474"/>
              <a:gd name="connsiteY47" fmla="*/ 1560584 h 2472674"/>
              <a:gd name="connsiteX48" fmla="*/ 1770124 w 3427474"/>
              <a:gd name="connsiteY48" fmla="*/ 1741269 h 2472674"/>
              <a:gd name="connsiteX49" fmla="*/ 1544988 w 3427474"/>
              <a:gd name="connsiteY49" fmla="*/ 1770132 h 2472674"/>
              <a:gd name="connsiteX50" fmla="*/ 1441078 w 3427474"/>
              <a:gd name="connsiteY50" fmla="*/ 1703169 h 2472674"/>
              <a:gd name="connsiteX51" fmla="*/ 1368919 w 3427474"/>
              <a:gd name="connsiteY51" fmla="*/ 1755701 h 2472674"/>
              <a:gd name="connsiteX52" fmla="*/ 1178419 w 3427474"/>
              <a:gd name="connsiteY52" fmla="*/ 1684696 h 2472674"/>
              <a:gd name="connsiteX53" fmla="*/ 1197469 w 3427474"/>
              <a:gd name="connsiteY53" fmla="*/ 1547306 h 2472674"/>
              <a:gd name="connsiteX54" fmla="*/ 849951 w 3427474"/>
              <a:gd name="connsiteY54" fmla="*/ 1491311 h 2472674"/>
              <a:gd name="connsiteX55" fmla="*/ 656564 w 3427474"/>
              <a:gd name="connsiteY55" fmla="*/ 1453788 h 2472674"/>
              <a:gd name="connsiteX56" fmla="*/ 670997 w 3427474"/>
              <a:gd name="connsiteY56" fmla="*/ 1250011 h 2472674"/>
              <a:gd name="connsiteX57" fmla="*/ 792224 w 3427474"/>
              <a:gd name="connsiteY57" fmla="*/ 791078 h 2472674"/>
              <a:gd name="connsiteX58" fmla="*/ 57933 w 3427474"/>
              <a:gd name="connsiteY58" fmla="*/ 998897 h 2472674"/>
              <a:gd name="connsiteX59" fmla="*/ 59088 w 3427474"/>
              <a:gd name="connsiteY59" fmla="*/ 755288 h 2472674"/>
              <a:gd name="connsiteX60" fmla="*/ 159533 w 3427474"/>
              <a:gd name="connsiteY60" fmla="*/ 518029 h 2472674"/>
              <a:gd name="connsiteX61" fmla="*/ 90837 w 3427474"/>
              <a:gd name="connsiteY61" fmla="*/ 131256 h 2472674"/>
              <a:gd name="connsiteX62" fmla="*/ 742578 w 3427474"/>
              <a:gd name="connsiteY62" fmla="*/ 139915 h 2472674"/>
              <a:gd name="connsiteX63" fmla="*/ 1283483 w 3427474"/>
              <a:gd name="connsiteY63" fmla="*/ 84496 h 2472674"/>
              <a:gd name="connsiteX64" fmla="*/ 1900588 w 3427474"/>
              <a:gd name="connsiteY64" fmla="*/ 26193 h 2472674"/>
              <a:gd name="connsiteX0" fmla="*/ 1900588 w 3427474"/>
              <a:gd name="connsiteY0" fmla="*/ 26193 h 2470415"/>
              <a:gd name="connsiteX1" fmla="*/ 2005074 w 3427474"/>
              <a:gd name="connsiteY1" fmla="*/ 389874 h 2470415"/>
              <a:gd name="connsiteX2" fmla="*/ 2030474 w 3427474"/>
              <a:gd name="connsiteY2" fmla="*/ 427974 h 2470415"/>
              <a:gd name="connsiteX3" fmla="*/ 2068574 w 3427474"/>
              <a:gd name="connsiteY3" fmla="*/ 440674 h 2470415"/>
              <a:gd name="connsiteX4" fmla="*/ 2144774 w 3427474"/>
              <a:gd name="connsiteY4" fmla="*/ 491474 h 2470415"/>
              <a:gd name="connsiteX5" fmla="*/ 2259074 w 3427474"/>
              <a:gd name="connsiteY5" fmla="*/ 542274 h 2470415"/>
              <a:gd name="connsiteX6" fmla="*/ 2284474 w 3427474"/>
              <a:gd name="connsiteY6" fmla="*/ 580374 h 2470415"/>
              <a:gd name="connsiteX7" fmla="*/ 2297174 w 3427474"/>
              <a:gd name="connsiteY7" fmla="*/ 618474 h 2470415"/>
              <a:gd name="connsiteX8" fmla="*/ 2309874 w 3427474"/>
              <a:gd name="connsiteY8" fmla="*/ 707374 h 2470415"/>
              <a:gd name="connsiteX9" fmla="*/ 2322574 w 3427474"/>
              <a:gd name="connsiteY9" fmla="*/ 859774 h 2470415"/>
              <a:gd name="connsiteX10" fmla="*/ 2373374 w 3427474"/>
              <a:gd name="connsiteY10" fmla="*/ 935974 h 2470415"/>
              <a:gd name="connsiteX11" fmla="*/ 2449574 w 3427474"/>
              <a:gd name="connsiteY11" fmla="*/ 986774 h 2470415"/>
              <a:gd name="connsiteX12" fmla="*/ 2487674 w 3427474"/>
              <a:gd name="connsiteY12" fmla="*/ 1062974 h 2470415"/>
              <a:gd name="connsiteX13" fmla="*/ 2601974 w 3427474"/>
              <a:gd name="connsiteY13" fmla="*/ 1126474 h 2470415"/>
              <a:gd name="connsiteX14" fmla="*/ 2830574 w 3427474"/>
              <a:gd name="connsiteY14" fmla="*/ 1113774 h 2470415"/>
              <a:gd name="connsiteX15" fmla="*/ 2944874 w 3427474"/>
              <a:gd name="connsiteY15" fmla="*/ 1075674 h 2470415"/>
              <a:gd name="connsiteX16" fmla="*/ 3249674 w 3427474"/>
              <a:gd name="connsiteY16" fmla="*/ 1088374 h 2470415"/>
              <a:gd name="connsiteX17" fmla="*/ 3325874 w 3427474"/>
              <a:gd name="connsiteY17" fmla="*/ 1139174 h 2470415"/>
              <a:gd name="connsiteX18" fmla="*/ 3402074 w 3427474"/>
              <a:gd name="connsiteY18" fmla="*/ 1202674 h 2470415"/>
              <a:gd name="connsiteX19" fmla="*/ 3427474 w 3427474"/>
              <a:gd name="connsiteY19" fmla="*/ 1253474 h 2470415"/>
              <a:gd name="connsiteX20" fmla="*/ 3402074 w 3427474"/>
              <a:gd name="connsiteY20" fmla="*/ 1380474 h 2470415"/>
              <a:gd name="connsiteX21" fmla="*/ 3376674 w 3427474"/>
              <a:gd name="connsiteY21" fmla="*/ 1431274 h 2470415"/>
              <a:gd name="connsiteX22" fmla="*/ 3363974 w 3427474"/>
              <a:gd name="connsiteY22" fmla="*/ 1469374 h 2470415"/>
              <a:gd name="connsiteX23" fmla="*/ 3300474 w 3427474"/>
              <a:gd name="connsiteY23" fmla="*/ 1558274 h 2470415"/>
              <a:gd name="connsiteX24" fmla="*/ 3287774 w 3427474"/>
              <a:gd name="connsiteY24" fmla="*/ 1609074 h 2470415"/>
              <a:gd name="connsiteX25" fmla="*/ 3275074 w 3427474"/>
              <a:gd name="connsiteY25" fmla="*/ 1647174 h 2470415"/>
              <a:gd name="connsiteX26" fmla="*/ 3300474 w 3427474"/>
              <a:gd name="connsiteY26" fmla="*/ 1774174 h 2470415"/>
              <a:gd name="connsiteX27" fmla="*/ 3262374 w 3427474"/>
              <a:gd name="connsiteY27" fmla="*/ 1913874 h 2470415"/>
              <a:gd name="connsiteX28" fmla="*/ 3236974 w 3427474"/>
              <a:gd name="connsiteY28" fmla="*/ 1951974 h 2470415"/>
              <a:gd name="connsiteX29" fmla="*/ 3249674 w 3427474"/>
              <a:gd name="connsiteY29" fmla="*/ 2117074 h 2470415"/>
              <a:gd name="connsiteX30" fmla="*/ 3236974 w 3427474"/>
              <a:gd name="connsiteY30" fmla="*/ 2307574 h 2470415"/>
              <a:gd name="connsiteX31" fmla="*/ 3173474 w 3427474"/>
              <a:gd name="connsiteY31" fmla="*/ 2371074 h 2470415"/>
              <a:gd name="connsiteX32" fmla="*/ 3135374 w 3427474"/>
              <a:gd name="connsiteY32" fmla="*/ 2409174 h 2470415"/>
              <a:gd name="connsiteX33" fmla="*/ 3109974 w 3427474"/>
              <a:gd name="connsiteY33" fmla="*/ 2447274 h 2470415"/>
              <a:gd name="connsiteX34" fmla="*/ 3033774 w 3427474"/>
              <a:gd name="connsiteY34" fmla="*/ 2459974 h 2470415"/>
              <a:gd name="connsiteX35" fmla="*/ 3000396 w 3427474"/>
              <a:gd name="connsiteY35" fmla="*/ 2297521 h 2470415"/>
              <a:gd name="connsiteX36" fmla="*/ 2889137 w 3427474"/>
              <a:gd name="connsiteY36" fmla="*/ 2313334 h 2470415"/>
              <a:gd name="connsiteX37" fmla="*/ 2500374 w 3427474"/>
              <a:gd name="connsiteY37" fmla="*/ 2321598 h 2470415"/>
              <a:gd name="connsiteX38" fmla="*/ 2448966 w 3427474"/>
              <a:gd name="connsiteY38" fmla="*/ 2120008 h 2470415"/>
              <a:gd name="connsiteX39" fmla="*/ 2439021 w 3427474"/>
              <a:gd name="connsiteY39" fmla="*/ 1873270 h 2470415"/>
              <a:gd name="connsiteX40" fmla="*/ 2261829 w 3427474"/>
              <a:gd name="connsiteY40" fmla="*/ 1734536 h 2470415"/>
              <a:gd name="connsiteX41" fmla="*/ 2167598 w 3427474"/>
              <a:gd name="connsiteY41" fmla="*/ 1776642 h 2470415"/>
              <a:gd name="connsiteX42" fmla="*/ 2113375 w 3427474"/>
              <a:gd name="connsiteY42" fmla="*/ 1671937 h 2470415"/>
              <a:gd name="connsiteX43" fmla="*/ 1981145 w 3427474"/>
              <a:gd name="connsiteY43" fmla="*/ 1614401 h 2470415"/>
              <a:gd name="connsiteX44" fmla="*/ 1999880 w 3427474"/>
              <a:gd name="connsiteY44" fmla="*/ 1435892 h 2470415"/>
              <a:gd name="connsiteX45" fmla="*/ 1855561 w 3427474"/>
              <a:gd name="connsiteY45" fmla="*/ 1321015 h 2470415"/>
              <a:gd name="connsiteX46" fmla="*/ 1727406 w 3427474"/>
              <a:gd name="connsiteY46" fmla="*/ 1307738 h 2470415"/>
              <a:gd name="connsiteX47" fmla="*/ 1823234 w 3427474"/>
              <a:gd name="connsiteY47" fmla="*/ 1560584 h 2470415"/>
              <a:gd name="connsiteX48" fmla="*/ 1770124 w 3427474"/>
              <a:gd name="connsiteY48" fmla="*/ 1741269 h 2470415"/>
              <a:gd name="connsiteX49" fmla="*/ 1544988 w 3427474"/>
              <a:gd name="connsiteY49" fmla="*/ 1770132 h 2470415"/>
              <a:gd name="connsiteX50" fmla="*/ 1441078 w 3427474"/>
              <a:gd name="connsiteY50" fmla="*/ 1703169 h 2470415"/>
              <a:gd name="connsiteX51" fmla="*/ 1368919 w 3427474"/>
              <a:gd name="connsiteY51" fmla="*/ 1755701 h 2470415"/>
              <a:gd name="connsiteX52" fmla="*/ 1178419 w 3427474"/>
              <a:gd name="connsiteY52" fmla="*/ 1684696 h 2470415"/>
              <a:gd name="connsiteX53" fmla="*/ 1197469 w 3427474"/>
              <a:gd name="connsiteY53" fmla="*/ 1547306 h 2470415"/>
              <a:gd name="connsiteX54" fmla="*/ 849951 w 3427474"/>
              <a:gd name="connsiteY54" fmla="*/ 1491311 h 2470415"/>
              <a:gd name="connsiteX55" fmla="*/ 656564 w 3427474"/>
              <a:gd name="connsiteY55" fmla="*/ 1453788 h 2470415"/>
              <a:gd name="connsiteX56" fmla="*/ 670997 w 3427474"/>
              <a:gd name="connsiteY56" fmla="*/ 1250011 h 2470415"/>
              <a:gd name="connsiteX57" fmla="*/ 792224 w 3427474"/>
              <a:gd name="connsiteY57" fmla="*/ 791078 h 2470415"/>
              <a:gd name="connsiteX58" fmla="*/ 57933 w 3427474"/>
              <a:gd name="connsiteY58" fmla="*/ 998897 h 2470415"/>
              <a:gd name="connsiteX59" fmla="*/ 59088 w 3427474"/>
              <a:gd name="connsiteY59" fmla="*/ 755288 h 2470415"/>
              <a:gd name="connsiteX60" fmla="*/ 159533 w 3427474"/>
              <a:gd name="connsiteY60" fmla="*/ 518029 h 2470415"/>
              <a:gd name="connsiteX61" fmla="*/ 90837 w 3427474"/>
              <a:gd name="connsiteY61" fmla="*/ 131256 h 2470415"/>
              <a:gd name="connsiteX62" fmla="*/ 742578 w 3427474"/>
              <a:gd name="connsiteY62" fmla="*/ 139915 h 2470415"/>
              <a:gd name="connsiteX63" fmla="*/ 1283483 w 3427474"/>
              <a:gd name="connsiteY63" fmla="*/ 84496 h 2470415"/>
              <a:gd name="connsiteX64" fmla="*/ 1900588 w 3427474"/>
              <a:gd name="connsiteY64" fmla="*/ 26193 h 2470415"/>
              <a:gd name="connsiteX0" fmla="*/ 1900588 w 3427474"/>
              <a:gd name="connsiteY0" fmla="*/ 26193 h 2465841"/>
              <a:gd name="connsiteX1" fmla="*/ 2005074 w 3427474"/>
              <a:gd name="connsiteY1" fmla="*/ 389874 h 2465841"/>
              <a:gd name="connsiteX2" fmla="*/ 2030474 w 3427474"/>
              <a:gd name="connsiteY2" fmla="*/ 427974 h 2465841"/>
              <a:gd name="connsiteX3" fmla="*/ 2068574 w 3427474"/>
              <a:gd name="connsiteY3" fmla="*/ 440674 h 2465841"/>
              <a:gd name="connsiteX4" fmla="*/ 2144774 w 3427474"/>
              <a:gd name="connsiteY4" fmla="*/ 491474 h 2465841"/>
              <a:gd name="connsiteX5" fmla="*/ 2259074 w 3427474"/>
              <a:gd name="connsiteY5" fmla="*/ 542274 h 2465841"/>
              <a:gd name="connsiteX6" fmla="*/ 2284474 w 3427474"/>
              <a:gd name="connsiteY6" fmla="*/ 580374 h 2465841"/>
              <a:gd name="connsiteX7" fmla="*/ 2297174 w 3427474"/>
              <a:gd name="connsiteY7" fmla="*/ 618474 h 2465841"/>
              <a:gd name="connsiteX8" fmla="*/ 2309874 w 3427474"/>
              <a:gd name="connsiteY8" fmla="*/ 707374 h 2465841"/>
              <a:gd name="connsiteX9" fmla="*/ 2322574 w 3427474"/>
              <a:gd name="connsiteY9" fmla="*/ 859774 h 2465841"/>
              <a:gd name="connsiteX10" fmla="*/ 2373374 w 3427474"/>
              <a:gd name="connsiteY10" fmla="*/ 935974 h 2465841"/>
              <a:gd name="connsiteX11" fmla="*/ 2449574 w 3427474"/>
              <a:gd name="connsiteY11" fmla="*/ 986774 h 2465841"/>
              <a:gd name="connsiteX12" fmla="*/ 2487674 w 3427474"/>
              <a:gd name="connsiteY12" fmla="*/ 1062974 h 2465841"/>
              <a:gd name="connsiteX13" fmla="*/ 2601974 w 3427474"/>
              <a:gd name="connsiteY13" fmla="*/ 1126474 h 2465841"/>
              <a:gd name="connsiteX14" fmla="*/ 2830574 w 3427474"/>
              <a:gd name="connsiteY14" fmla="*/ 1113774 h 2465841"/>
              <a:gd name="connsiteX15" fmla="*/ 2944874 w 3427474"/>
              <a:gd name="connsiteY15" fmla="*/ 1075674 h 2465841"/>
              <a:gd name="connsiteX16" fmla="*/ 3249674 w 3427474"/>
              <a:gd name="connsiteY16" fmla="*/ 1088374 h 2465841"/>
              <a:gd name="connsiteX17" fmla="*/ 3325874 w 3427474"/>
              <a:gd name="connsiteY17" fmla="*/ 1139174 h 2465841"/>
              <a:gd name="connsiteX18" fmla="*/ 3402074 w 3427474"/>
              <a:gd name="connsiteY18" fmla="*/ 1202674 h 2465841"/>
              <a:gd name="connsiteX19" fmla="*/ 3427474 w 3427474"/>
              <a:gd name="connsiteY19" fmla="*/ 1253474 h 2465841"/>
              <a:gd name="connsiteX20" fmla="*/ 3402074 w 3427474"/>
              <a:gd name="connsiteY20" fmla="*/ 1380474 h 2465841"/>
              <a:gd name="connsiteX21" fmla="*/ 3376674 w 3427474"/>
              <a:gd name="connsiteY21" fmla="*/ 1431274 h 2465841"/>
              <a:gd name="connsiteX22" fmla="*/ 3363974 w 3427474"/>
              <a:gd name="connsiteY22" fmla="*/ 1469374 h 2465841"/>
              <a:gd name="connsiteX23" fmla="*/ 3300474 w 3427474"/>
              <a:gd name="connsiteY23" fmla="*/ 1558274 h 2465841"/>
              <a:gd name="connsiteX24" fmla="*/ 3287774 w 3427474"/>
              <a:gd name="connsiteY24" fmla="*/ 1609074 h 2465841"/>
              <a:gd name="connsiteX25" fmla="*/ 3275074 w 3427474"/>
              <a:gd name="connsiteY25" fmla="*/ 1647174 h 2465841"/>
              <a:gd name="connsiteX26" fmla="*/ 3300474 w 3427474"/>
              <a:gd name="connsiteY26" fmla="*/ 1774174 h 2465841"/>
              <a:gd name="connsiteX27" fmla="*/ 3262374 w 3427474"/>
              <a:gd name="connsiteY27" fmla="*/ 1913874 h 2465841"/>
              <a:gd name="connsiteX28" fmla="*/ 3236974 w 3427474"/>
              <a:gd name="connsiteY28" fmla="*/ 1951974 h 2465841"/>
              <a:gd name="connsiteX29" fmla="*/ 3249674 w 3427474"/>
              <a:gd name="connsiteY29" fmla="*/ 2117074 h 2465841"/>
              <a:gd name="connsiteX30" fmla="*/ 3236974 w 3427474"/>
              <a:gd name="connsiteY30" fmla="*/ 2307574 h 2465841"/>
              <a:gd name="connsiteX31" fmla="*/ 3173474 w 3427474"/>
              <a:gd name="connsiteY31" fmla="*/ 2371074 h 2465841"/>
              <a:gd name="connsiteX32" fmla="*/ 3135374 w 3427474"/>
              <a:gd name="connsiteY32" fmla="*/ 2409174 h 2465841"/>
              <a:gd name="connsiteX33" fmla="*/ 3109974 w 3427474"/>
              <a:gd name="connsiteY33" fmla="*/ 2447274 h 2465841"/>
              <a:gd name="connsiteX34" fmla="*/ 3108471 w 3427474"/>
              <a:gd name="connsiteY34" fmla="*/ 2083911 h 2465841"/>
              <a:gd name="connsiteX35" fmla="*/ 3000396 w 3427474"/>
              <a:gd name="connsiteY35" fmla="*/ 2297521 h 2465841"/>
              <a:gd name="connsiteX36" fmla="*/ 2889137 w 3427474"/>
              <a:gd name="connsiteY36" fmla="*/ 2313334 h 2465841"/>
              <a:gd name="connsiteX37" fmla="*/ 2500374 w 3427474"/>
              <a:gd name="connsiteY37" fmla="*/ 2321598 h 2465841"/>
              <a:gd name="connsiteX38" fmla="*/ 2448966 w 3427474"/>
              <a:gd name="connsiteY38" fmla="*/ 2120008 h 2465841"/>
              <a:gd name="connsiteX39" fmla="*/ 2439021 w 3427474"/>
              <a:gd name="connsiteY39" fmla="*/ 1873270 h 2465841"/>
              <a:gd name="connsiteX40" fmla="*/ 2261829 w 3427474"/>
              <a:gd name="connsiteY40" fmla="*/ 1734536 h 2465841"/>
              <a:gd name="connsiteX41" fmla="*/ 2167598 w 3427474"/>
              <a:gd name="connsiteY41" fmla="*/ 1776642 h 2465841"/>
              <a:gd name="connsiteX42" fmla="*/ 2113375 w 3427474"/>
              <a:gd name="connsiteY42" fmla="*/ 1671937 h 2465841"/>
              <a:gd name="connsiteX43" fmla="*/ 1981145 w 3427474"/>
              <a:gd name="connsiteY43" fmla="*/ 1614401 h 2465841"/>
              <a:gd name="connsiteX44" fmla="*/ 1999880 w 3427474"/>
              <a:gd name="connsiteY44" fmla="*/ 1435892 h 2465841"/>
              <a:gd name="connsiteX45" fmla="*/ 1855561 w 3427474"/>
              <a:gd name="connsiteY45" fmla="*/ 1321015 h 2465841"/>
              <a:gd name="connsiteX46" fmla="*/ 1727406 w 3427474"/>
              <a:gd name="connsiteY46" fmla="*/ 1307738 h 2465841"/>
              <a:gd name="connsiteX47" fmla="*/ 1823234 w 3427474"/>
              <a:gd name="connsiteY47" fmla="*/ 1560584 h 2465841"/>
              <a:gd name="connsiteX48" fmla="*/ 1770124 w 3427474"/>
              <a:gd name="connsiteY48" fmla="*/ 1741269 h 2465841"/>
              <a:gd name="connsiteX49" fmla="*/ 1544988 w 3427474"/>
              <a:gd name="connsiteY49" fmla="*/ 1770132 h 2465841"/>
              <a:gd name="connsiteX50" fmla="*/ 1441078 w 3427474"/>
              <a:gd name="connsiteY50" fmla="*/ 1703169 h 2465841"/>
              <a:gd name="connsiteX51" fmla="*/ 1368919 w 3427474"/>
              <a:gd name="connsiteY51" fmla="*/ 1755701 h 2465841"/>
              <a:gd name="connsiteX52" fmla="*/ 1178419 w 3427474"/>
              <a:gd name="connsiteY52" fmla="*/ 1684696 h 2465841"/>
              <a:gd name="connsiteX53" fmla="*/ 1197469 w 3427474"/>
              <a:gd name="connsiteY53" fmla="*/ 1547306 h 2465841"/>
              <a:gd name="connsiteX54" fmla="*/ 849951 w 3427474"/>
              <a:gd name="connsiteY54" fmla="*/ 1491311 h 2465841"/>
              <a:gd name="connsiteX55" fmla="*/ 656564 w 3427474"/>
              <a:gd name="connsiteY55" fmla="*/ 1453788 h 2465841"/>
              <a:gd name="connsiteX56" fmla="*/ 670997 w 3427474"/>
              <a:gd name="connsiteY56" fmla="*/ 1250011 h 2465841"/>
              <a:gd name="connsiteX57" fmla="*/ 792224 w 3427474"/>
              <a:gd name="connsiteY57" fmla="*/ 791078 h 2465841"/>
              <a:gd name="connsiteX58" fmla="*/ 57933 w 3427474"/>
              <a:gd name="connsiteY58" fmla="*/ 998897 h 2465841"/>
              <a:gd name="connsiteX59" fmla="*/ 59088 w 3427474"/>
              <a:gd name="connsiteY59" fmla="*/ 755288 h 2465841"/>
              <a:gd name="connsiteX60" fmla="*/ 159533 w 3427474"/>
              <a:gd name="connsiteY60" fmla="*/ 518029 h 2465841"/>
              <a:gd name="connsiteX61" fmla="*/ 90837 w 3427474"/>
              <a:gd name="connsiteY61" fmla="*/ 131256 h 2465841"/>
              <a:gd name="connsiteX62" fmla="*/ 742578 w 3427474"/>
              <a:gd name="connsiteY62" fmla="*/ 139915 h 2465841"/>
              <a:gd name="connsiteX63" fmla="*/ 1283483 w 3427474"/>
              <a:gd name="connsiteY63" fmla="*/ 84496 h 2465841"/>
              <a:gd name="connsiteX64" fmla="*/ 1900588 w 3427474"/>
              <a:gd name="connsiteY64" fmla="*/ 26193 h 2465841"/>
              <a:gd name="connsiteX0" fmla="*/ 1900588 w 3427474"/>
              <a:gd name="connsiteY0" fmla="*/ 26193 h 2425057"/>
              <a:gd name="connsiteX1" fmla="*/ 2005074 w 3427474"/>
              <a:gd name="connsiteY1" fmla="*/ 389874 h 2425057"/>
              <a:gd name="connsiteX2" fmla="*/ 2030474 w 3427474"/>
              <a:gd name="connsiteY2" fmla="*/ 427974 h 2425057"/>
              <a:gd name="connsiteX3" fmla="*/ 2068574 w 3427474"/>
              <a:gd name="connsiteY3" fmla="*/ 440674 h 2425057"/>
              <a:gd name="connsiteX4" fmla="*/ 2144774 w 3427474"/>
              <a:gd name="connsiteY4" fmla="*/ 491474 h 2425057"/>
              <a:gd name="connsiteX5" fmla="*/ 2259074 w 3427474"/>
              <a:gd name="connsiteY5" fmla="*/ 542274 h 2425057"/>
              <a:gd name="connsiteX6" fmla="*/ 2284474 w 3427474"/>
              <a:gd name="connsiteY6" fmla="*/ 580374 h 2425057"/>
              <a:gd name="connsiteX7" fmla="*/ 2297174 w 3427474"/>
              <a:gd name="connsiteY7" fmla="*/ 618474 h 2425057"/>
              <a:gd name="connsiteX8" fmla="*/ 2309874 w 3427474"/>
              <a:gd name="connsiteY8" fmla="*/ 707374 h 2425057"/>
              <a:gd name="connsiteX9" fmla="*/ 2322574 w 3427474"/>
              <a:gd name="connsiteY9" fmla="*/ 859774 h 2425057"/>
              <a:gd name="connsiteX10" fmla="*/ 2373374 w 3427474"/>
              <a:gd name="connsiteY10" fmla="*/ 935974 h 2425057"/>
              <a:gd name="connsiteX11" fmla="*/ 2449574 w 3427474"/>
              <a:gd name="connsiteY11" fmla="*/ 986774 h 2425057"/>
              <a:gd name="connsiteX12" fmla="*/ 2487674 w 3427474"/>
              <a:gd name="connsiteY12" fmla="*/ 1062974 h 2425057"/>
              <a:gd name="connsiteX13" fmla="*/ 2601974 w 3427474"/>
              <a:gd name="connsiteY13" fmla="*/ 1126474 h 2425057"/>
              <a:gd name="connsiteX14" fmla="*/ 2830574 w 3427474"/>
              <a:gd name="connsiteY14" fmla="*/ 1113774 h 2425057"/>
              <a:gd name="connsiteX15" fmla="*/ 2944874 w 3427474"/>
              <a:gd name="connsiteY15" fmla="*/ 1075674 h 2425057"/>
              <a:gd name="connsiteX16" fmla="*/ 3249674 w 3427474"/>
              <a:gd name="connsiteY16" fmla="*/ 1088374 h 2425057"/>
              <a:gd name="connsiteX17" fmla="*/ 3325874 w 3427474"/>
              <a:gd name="connsiteY17" fmla="*/ 1139174 h 2425057"/>
              <a:gd name="connsiteX18" fmla="*/ 3402074 w 3427474"/>
              <a:gd name="connsiteY18" fmla="*/ 1202674 h 2425057"/>
              <a:gd name="connsiteX19" fmla="*/ 3427474 w 3427474"/>
              <a:gd name="connsiteY19" fmla="*/ 1253474 h 2425057"/>
              <a:gd name="connsiteX20" fmla="*/ 3402074 w 3427474"/>
              <a:gd name="connsiteY20" fmla="*/ 1380474 h 2425057"/>
              <a:gd name="connsiteX21" fmla="*/ 3376674 w 3427474"/>
              <a:gd name="connsiteY21" fmla="*/ 1431274 h 2425057"/>
              <a:gd name="connsiteX22" fmla="*/ 3363974 w 3427474"/>
              <a:gd name="connsiteY22" fmla="*/ 1469374 h 2425057"/>
              <a:gd name="connsiteX23" fmla="*/ 3300474 w 3427474"/>
              <a:gd name="connsiteY23" fmla="*/ 1558274 h 2425057"/>
              <a:gd name="connsiteX24" fmla="*/ 3287774 w 3427474"/>
              <a:gd name="connsiteY24" fmla="*/ 1609074 h 2425057"/>
              <a:gd name="connsiteX25" fmla="*/ 3275074 w 3427474"/>
              <a:gd name="connsiteY25" fmla="*/ 1647174 h 2425057"/>
              <a:gd name="connsiteX26" fmla="*/ 3300474 w 3427474"/>
              <a:gd name="connsiteY26" fmla="*/ 1774174 h 2425057"/>
              <a:gd name="connsiteX27" fmla="*/ 3262374 w 3427474"/>
              <a:gd name="connsiteY27" fmla="*/ 1913874 h 2425057"/>
              <a:gd name="connsiteX28" fmla="*/ 3236974 w 3427474"/>
              <a:gd name="connsiteY28" fmla="*/ 1951974 h 2425057"/>
              <a:gd name="connsiteX29" fmla="*/ 3249674 w 3427474"/>
              <a:gd name="connsiteY29" fmla="*/ 2117074 h 2425057"/>
              <a:gd name="connsiteX30" fmla="*/ 3236974 w 3427474"/>
              <a:gd name="connsiteY30" fmla="*/ 2307574 h 2425057"/>
              <a:gd name="connsiteX31" fmla="*/ 3173474 w 3427474"/>
              <a:gd name="connsiteY31" fmla="*/ 2371074 h 2425057"/>
              <a:gd name="connsiteX32" fmla="*/ 3135374 w 3427474"/>
              <a:gd name="connsiteY32" fmla="*/ 2409174 h 2425057"/>
              <a:gd name="connsiteX33" fmla="*/ 3108471 w 3427474"/>
              <a:gd name="connsiteY33" fmla="*/ 2083911 h 2425057"/>
              <a:gd name="connsiteX34" fmla="*/ 3000396 w 3427474"/>
              <a:gd name="connsiteY34" fmla="*/ 2297521 h 2425057"/>
              <a:gd name="connsiteX35" fmla="*/ 2889137 w 3427474"/>
              <a:gd name="connsiteY35" fmla="*/ 2313334 h 2425057"/>
              <a:gd name="connsiteX36" fmla="*/ 2500374 w 3427474"/>
              <a:gd name="connsiteY36" fmla="*/ 2321598 h 2425057"/>
              <a:gd name="connsiteX37" fmla="*/ 2448966 w 3427474"/>
              <a:gd name="connsiteY37" fmla="*/ 2120008 h 2425057"/>
              <a:gd name="connsiteX38" fmla="*/ 2439021 w 3427474"/>
              <a:gd name="connsiteY38" fmla="*/ 1873270 h 2425057"/>
              <a:gd name="connsiteX39" fmla="*/ 2261829 w 3427474"/>
              <a:gd name="connsiteY39" fmla="*/ 1734536 h 2425057"/>
              <a:gd name="connsiteX40" fmla="*/ 2167598 w 3427474"/>
              <a:gd name="connsiteY40" fmla="*/ 1776642 h 2425057"/>
              <a:gd name="connsiteX41" fmla="*/ 2113375 w 3427474"/>
              <a:gd name="connsiteY41" fmla="*/ 1671937 h 2425057"/>
              <a:gd name="connsiteX42" fmla="*/ 1981145 w 3427474"/>
              <a:gd name="connsiteY42" fmla="*/ 1614401 h 2425057"/>
              <a:gd name="connsiteX43" fmla="*/ 1999880 w 3427474"/>
              <a:gd name="connsiteY43" fmla="*/ 1435892 h 2425057"/>
              <a:gd name="connsiteX44" fmla="*/ 1855561 w 3427474"/>
              <a:gd name="connsiteY44" fmla="*/ 1321015 h 2425057"/>
              <a:gd name="connsiteX45" fmla="*/ 1727406 w 3427474"/>
              <a:gd name="connsiteY45" fmla="*/ 1307738 h 2425057"/>
              <a:gd name="connsiteX46" fmla="*/ 1823234 w 3427474"/>
              <a:gd name="connsiteY46" fmla="*/ 1560584 h 2425057"/>
              <a:gd name="connsiteX47" fmla="*/ 1770124 w 3427474"/>
              <a:gd name="connsiteY47" fmla="*/ 1741269 h 2425057"/>
              <a:gd name="connsiteX48" fmla="*/ 1544988 w 3427474"/>
              <a:gd name="connsiteY48" fmla="*/ 1770132 h 2425057"/>
              <a:gd name="connsiteX49" fmla="*/ 1441078 w 3427474"/>
              <a:gd name="connsiteY49" fmla="*/ 1703169 h 2425057"/>
              <a:gd name="connsiteX50" fmla="*/ 1368919 w 3427474"/>
              <a:gd name="connsiteY50" fmla="*/ 1755701 h 2425057"/>
              <a:gd name="connsiteX51" fmla="*/ 1178419 w 3427474"/>
              <a:gd name="connsiteY51" fmla="*/ 1684696 h 2425057"/>
              <a:gd name="connsiteX52" fmla="*/ 1197469 w 3427474"/>
              <a:gd name="connsiteY52" fmla="*/ 1547306 h 2425057"/>
              <a:gd name="connsiteX53" fmla="*/ 849951 w 3427474"/>
              <a:gd name="connsiteY53" fmla="*/ 1491311 h 2425057"/>
              <a:gd name="connsiteX54" fmla="*/ 656564 w 3427474"/>
              <a:gd name="connsiteY54" fmla="*/ 1453788 h 2425057"/>
              <a:gd name="connsiteX55" fmla="*/ 670997 w 3427474"/>
              <a:gd name="connsiteY55" fmla="*/ 1250011 h 2425057"/>
              <a:gd name="connsiteX56" fmla="*/ 792224 w 3427474"/>
              <a:gd name="connsiteY56" fmla="*/ 791078 h 2425057"/>
              <a:gd name="connsiteX57" fmla="*/ 57933 w 3427474"/>
              <a:gd name="connsiteY57" fmla="*/ 998897 h 2425057"/>
              <a:gd name="connsiteX58" fmla="*/ 59088 w 3427474"/>
              <a:gd name="connsiteY58" fmla="*/ 755288 h 2425057"/>
              <a:gd name="connsiteX59" fmla="*/ 159533 w 3427474"/>
              <a:gd name="connsiteY59" fmla="*/ 518029 h 2425057"/>
              <a:gd name="connsiteX60" fmla="*/ 90837 w 3427474"/>
              <a:gd name="connsiteY60" fmla="*/ 131256 h 2425057"/>
              <a:gd name="connsiteX61" fmla="*/ 742578 w 3427474"/>
              <a:gd name="connsiteY61" fmla="*/ 139915 h 2425057"/>
              <a:gd name="connsiteX62" fmla="*/ 1283483 w 3427474"/>
              <a:gd name="connsiteY62" fmla="*/ 84496 h 2425057"/>
              <a:gd name="connsiteX63" fmla="*/ 1900588 w 3427474"/>
              <a:gd name="connsiteY63" fmla="*/ 26193 h 2425057"/>
              <a:gd name="connsiteX0" fmla="*/ 1900588 w 3427474"/>
              <a:gd name="connsiteY0" fmla="*/ 26193 h 2382274"/>
              <a:gd name="connsiteX1" fmla="*/ 2005074 w 3427474"/>
              <a:gd name="connsiteY1" fmla="*/ 389874 h 2382274"/>
              <a:gd name="connsiteX2" fmla="*/ 2030474 w 3427474"/>
              <a:gd name="connsiteY2" fmla="*/ 427974 h 2382274"/>
              <a:gd name="connsiteX3" fmla="*/ 2068574 w 3427474"/>
              <a:gd name="connsiteY3" fmla="*/ 440674 h 2382274"/>
              <a:gd name="connsiteX4" fmla="*/ 2144774 w 3427474"/>
              <a:gd name="connsiteY4" fmla="*/ 491474 h 2382274"/>
              <a:gd name="connsiteX5" fmla="*/ 2259074 w 3427474"/>
              <a:gd name="connsiteY5" fmla="*/ 542274 h 2382274"/>
              <a:gd name="connsiteX6" fmla="*/ 2284474 w 3427474"/>
              <a:gd name="connsiteY6" fmla="*/ 580374 h 2382274"/>
              <a:gd name="connsiteX7" fmla="*/ 2297174 w 3427474"/>
              <a:gd name="connsiteY7" fmla="*/ 618474 h 2382274"/>
              <a:gd name="connsiteX8" fmla="*/ 2309874 w 3427474"/>
              <a:gd name="connsiteY8" fmla="*/ 707374 h 2382274"/>
              <a:gd name="connsiteX9" fmla="*/ 2322574 w 3427474"/>
              <a:gd name="connsiteY9" fmla="*/ 859774 h 2382274"/>
              <a:gd name="connsiteX10" fmla="*/ 2373374 w 3427474"/>
              <a:gd name="connsiteY10" fmla="*/ 935974 h 2382274"/>
              <a:gd name="connsiteX11" fmla="*/ 2449574 w 3427474"/>
              <a:gd name="connsiteY11" fmla="*/ 986774 h 2382274"/>
              <a:gd name="connsiteX12" fmla="*/ 2487674 w 3427474"/>
              <a:gd name="connsiteY12" fmla="*/ 1062974 h 2382274"/>
              <a:gd name="connsiteX13" fmla="*/ 2601974 w 3427474"/>
              <a:gd name="connsiteY13" fmla="*/ 1126474 h 2382274"/>
              <a:gd name="connsiteX14" fmla="*/ 2830574 w 3427474"/>
              <a:gd name="connsiteY14" fmla="*/ 1113774 h 2382274"/>
              <a:gd name="connsiteX15" fmla="*/ 2944874 w 3427474"/>
              <a:gd name="connsiteY15" fmla="*/ 1075674 h 2382274"/>
              <a:gd name="connsiteX16" fmla="*/ 3249674 w 3427474"/>
              <a:gd name="connsiteY16" fmla="*/ 1088374 h 2382274"/>
              <a:gd name="connsiteX17" fmla="*/ 3325874 w 3427474"/>
              <a:gd name="connsiteY17" fmla="*/ 1139174 h 2382274"/>
              <a:gd name="connsiteX18" fmla="*/ 3402074 w 3427474"/>
              <a:gd name="connsiteY18" fmla="*/ 1202674 h 2382274"/>
              <a:gd name="connsiteX19" fmla="*/ 3427474 w 3427474"/>
              <a:gd name="connsiteY19" fmla="*/ 1253474 h 2382274"/>
              <a:gd name="connsiteX20" fmla="*/ 3402074 w 3427474"/>
              <a:gd name="connsiteY20" fmla="*/ 1380474 h 2382274"/>
              <a:gd name="connsiteX21" fmla="*/ 3376674 w 3427474"/>
              <a:gd name="connsiteY21" fmla="*/ 1431274 h 2382274"/>
              <a:gd name="connsiteX22" fmla="*/ 3363974 w 3427474"/>
              <a:gd name="connsiteY22" fmla="*/ 1469374 h 2382274"/>
              <a:gd name="connsiteX23" fmla="*/ 3300474 w 3427474"/>
              <a:gd name="connsiteY23" fmla="*/ 1558274 h 2382274"/>
              <a:gd name="connsiteX24" fmla="*/ 3287774 w 3427474"/>
              <a:gd name="connsiteY24" fmla="*/ 1609074 h 2382274"/>
              <a:gd name="connsiteX25" fmla="*/ 3275074 w 3427474"/>
              <a:gd name="connsiteY25" fmla="*/ 1647174 h 2382274"/>
              <a:gd name="connsiteX26" fmla="*/ 3300474 w 3427474"/>
              <a:gd name="connsiteY26" fmla="*/ 1774174 h 2382274"/>
              <a:gd name="connsiteX27" fmla="*/ 3262374 w 3427474"/>
              <a:gd name="connsiteY27" fmla="*/ 1913874 h 2382274"/>
              <a:gd name="connsiteX28" fmla="*/ 3236974 w 3427474"/>
              <a:gd name="connsiteY28" fmla="*/ 1951974 h 2382274"/>
              <a:gd name="connsiteX29" fmla="*/ 3249674 w 3427474"/>
              <a:gd name="connsiteY29" fmla="*/ 2117074 h 2382274"/>
              <a:gd name="connsiteX30" fmla="*/ 3236974 w 3427474"/>
              <a:gd name="connsiteY30" fmla="*/ 2307574 h 2382274"/>
              <a:gd name="connsiteX31" fmla="*/ 3173474 w 3427474"/>
              <a:gd name="connsiteY31" fmla="*/ 2371074 h 2382274"/>
              <a:gd name="connsiteX32" fmla="*/ 3108471 w 3427474"/>
              <a:gd name="connsiteY32" fmla="*/ 2083911 h 2382274"/>
              <a:gd name="connsiteX33" fmla="*/ 3000396 w 3427474"/>
              <a:gd name="connsiteY33" fmla="*/ 2297521 h 2382274"/>
              <a:gd name="connsiteX34" fmla="*/ 2889137 w 3427474"/>
              <a:gd name="connsiteY34" fmla="*/ 2313334 h 2382274"/>
              <a:gd name="connsiteX35" fmla="*/ 2500374 w 3427474"/>
              <a:gd name="connsiteY35" fmla="*/ 2321598 h 2382274"/>
              <a:gd name="connsiteX36" fmla="*/ 2448966 w 3427474"/>
              <a:gd name="connsiteY36" fmla="*/ 2120008 h 2382274"/>
              <a:gd name="connsiteX37" fmla="*/ 2439021 w 3427474"/>
              <a:gd name="connsiteY37" fmla="*/ 1873270 h 2382274"/>
              <a:gd name="connsiteX38" fmla="*/ 2261829 w 3427474"/>
              <a:gd name="connsiteY38" fmla="*/ 1734536 h 2382274"/>
              <a:gd name="connsiteX39" fmla="*/ 2167598 w 3427474"/>
              <a:gd name="connsiteY39" fmla="*/ 1776642 h 2382274"/>
              <a:gd name="connsiteX40" fmla="*/ 2113375 w 3427474"/>
              <a:gd name="connsiteY40" fmla="*/ 1671937 h 2382274"/>
              <a:gd name="connsiteX41" fmla="*/ 1981145 w 3427474"/>
              <a:gd name="connsiteY41" fmla="*/ 1614401 h 2382274"/>
              <a:gd name="connsiteX42" fmla="*/ 1999880 w 3427474"/>
              <a:gd name="connsiteY42" fmla="*/ 1435892 h 2382274"/>
              <a:gd name="connsiteX43" fmla="*/ 1855561 w 3427474"/>
              <a:gd name="connsiteY43" fmla="*/ 1321015 h 2382274"/>
              <a:gd name="connsiteX44" fmla="*/ 1727406 w 3427474"/>
              <a:gd name="connsiteY44" fmla="*/ 1307738 h 2382274"/>
              <a:gd name="connsiteX45" fmla="*/ 1823234 w 3427474"/>
              <a:gd name="connsiteY45" fmla="*/ 1560584 h 2382274"/>
              <a:gd name="connsiteX46" fmla="*/ 1770124 w 3427474"/>
              <a:gd name="connsiteY46" fmla="*/ 1741269 h 2382274"/>
              <a:gd name="connsiteX47" fmla="*/ 1544988 w 3427474"/>
              <a:gd name="connsiteY47" fmla="*/ 1770132 h 2382274"/>
              <a:gd name="connsiteX48" fmla="*/ 1441078 w 3427474"/>
              <a:gd name="connsiteY48" fmla="*/ 1703169 h 2382274"/>
              <a:gd name="connsiteX49" fmla="*/ 1368919 w 3427474"/>
              <a:gd name="connsiteY49" fmla="*/ 1755701 h 2382274"/>
              <a:gd name="connsiteX50" fmla="*/ 1178419 w 3427474"/>
              <a:gd name="connsiteY50" fmla="*/ 1684696 h 2382274"/>
              <a:gd name="connsiteX51" fmla="*/ 1197469 w 3427474"/>
              <a:gd name="connsiteY51" fmla="*/ 1547306 h 2382274"/>
              <a:gd name="connsiteX52" fmla="*/ 849951 w 3427474"/>
              <a:gd name="connsiteY52" fmla="*/ 1491311 h 2382274"/>
              <a:gd name="connsiteX53" fmla="*/ 656564 w 3427474"/>
              <a:gd name="connsiteY53" fmla="*/ 1453788 h 2382274"/>
              <a:gd name="connsiteX54" fmla="*/ 670997 w 3427474"/>
              <a:gd name="connsiteY54" fmla="*/ 1250011 h 2382274"/>
              <a:gd name="connsiteX55" fmla="*/ 792224 w 3427474"/>
              <a:gd name="connsiteY55" fmla="*/ 791078 h 2382274"/>
              <a:gd name="connsiteX56" fmla="*/ 57933 w 3427474"/>
              <a:gd name="connsiteY56" fmla="*/ 998897 h 2382274"/>
              <a:gd name="connsiteX57" fmla="*/ 59088 w 3427474"/>
              <a:gd name="connsiteY57" fmla="*/ 755288 h 2382274"/>
              <a:gd name="connsiteX58" fmla="*/ 159533 w 3427474"/>
              <a:gd name="connsiteY58" fmla="*/ 518029 h 2382274"/>
              <a:gd name="connsiteX59" fmla="*/ 90837 w 3427474"/>
              <a:gd name="connsiteY59" fmla="*/ 131256 h 2382274"/>
              <a:gd name="connsiteX60" fmla="*/ 742578 w 3427474"/>
              <a:gd name="connsiteY60" fmla="*/ 139915 h 2382274"/>
              <a:gd name="connsiteX61" fmla="*/ 1283483 w 3427474"/>
              <a:gd name="connsiteY61" fmla="*/ 84496 h 2382274"/>
              <a:gd name="connsiteX62" fmla="*/ 1900588 w 3427474"/>
              <a:gd name="connsiteY62" fmla="*/ 26193 h 2382274"/>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363974 w 3427474"/>
              <a:gd name="connsiteY22" fmla="*/ 1469374 h 2334781"/>
              <a:gd name="connsiteX23" fmla="*/ 3300474 w 3427474"/>
              <a:gd name="connsiteY23" fmla="*/ 1558274 h 2334781"/>
              <a:gd name="connsiteX24" fmla="*/ 3287774 w 3427474"/>
              <a:gd name="connsiteY24" fmla="*/ 1609074 h 2334781"/>
              <a:gd name="connsiteX25" fmla="*/ 3275074 w 3427474"/>
              <a:gd name="connsiteY25" fmla="*/ 1647174 h 2334781"/>
              <a:gd name="connsiteX26" fmla="*/ 3300474 w 3427474"/>
              <a:gd name="connsiteY26" fmla="*/ 1774174 h 2334781"/>
              <a:gd name="connsiteX27" fmla="*/ 3262374 w 3427474"/>
              <a:gd name="connsiteY27" fmla="*/ 1913874 h 2334781"/>
              <a:gd name="connsiteX28" fmla="*/ 3236974 w 3427474"/>
              <a:gd name="connsiteY28" fmla="*/ 1951974 h 2334781"/>
              <a:gd name="connsiteX29" fmla="*/ 3249674 w 3427474"/>
              <a:gd name="connsiteY29" fmla="*/ 2117074 h 2334781"/>
              <a:gd name="connsiteX30" fmla="*/ 3236974 w 3427474"/>
              <a:gd name="connsiteY30" fmla="*/ 2307574 h 2334781"/>
              <a:gd name="connsiteX31" fmla="*/ 3108471 w 3427474"/>
              <a:gd name="connsiteY31" fmla="*/ 2083911 h 2334781"/>
              <a:gd name="connsiteX32" fmla="*/ 3000396 w 3427474"/>
              <a:gd name="connsiteY32" fmla="*/ 2297521 h 2334781"/>
              <a:gd name="connsiteX33" fmla="*/ 2889137 w 3427474"/>
              <a:gd name="connsiteY33" fmla="*/ 2313334 h 2334781"/>
              <a:gd name="connsiteX34" fmla="*/ 2500374 w 3427474"/>
              <a:gd name="connsiteY34" fmla="*/ 2321598 h 2334781"/>
              <a:gd name="connsiteX35" fmla="*/ 2448966 w 3427474"/>
              <a:gd name="connsiteY35" fmla="*/ 2120008 h 2334781"/>
              <a:gd name="connsiteX36" fmla="*/ 2439021 w 3427474"/>
              <a:gd name="connsiteY36" fmla="*/ 1873270 h 2334781"/>
              <a:gd name="connsiteX37" fmla="*/ 2261829 w 3427474"/>
              <a:gd name="connsiteY37" fmla="*/ 1734536 h 2334781"/>
              <a:gd name="connsiteX38" fmla="*/ 2167598 w 3427474"/>
              <a:gd name="connsiteY38" fmla="*/ 1776642 h 2334781"/>
              <a:gd name="connsiteX39" fmla="*/ 2113375 w 3427474"/>
              <a:gd name="connsiteY39" fmla="*/ 1671937 h 2334781"/>
              <a:gd name="connsiteX40" fmla="*/ 1981145 w 3427474"/>
              <a:gd name="connsiteY40" fmla="*/ 1614401 h 2334781"/>
              <a:gd name="connsiteX41" fmla="*/ 1999880 w 3427474"/>
              <a:gd name="connsiteY41" fmla="*/ 1435892 h 2334781"/>
              <a:gd name="connsiteX42" fmla="*/ 1855561 w 3427474"/>
              <a:gd name="connsiteY42" fmla="*/ 1321015 h 2334781"/>
              <a:gd name="connsiteX43" fmla="*/ 1727406 w 3427474"/>
              <a:gd name="connsiteY43" fmla="*/ 1307738 h 2334781"/>
              <a:gd name="connsiteX44" fmla="*/ 1823234 w 3427474"/>
              <a:gd name="connsiteY44" fmla="*/ 1560584 h 2334781"/>
              <a:gd name="connsiteX45" fmla="*/ 1770124 w 3427474"/>
              <a:gd name="connsiteY45" fmla="*/ 1741269 h 2334781"/>
              <a:gd name="connsiteX46" fmla="*/ 1544988 w 3427474"/>
              <a:gd name="connsiteY46" fmla="*/ 1770132 h 2334781"/>
              <a:gd name="connsiteX47" fmla="*/ 1441078 w 3427474"/>
              <a:gd name="connsiteY47" fmla="*/ 1703169 h 2334781"/>
              <a:gd name="connsiteX48" fmla="*/ 1368919 w 3427474"/>
              <a:gd name="connsiteY48" fmla="*/ 1755701 h 2334781"/>
              <a:gd name="connsiteX49" fmla="*/ 1178419 w 3427474"/>
              <a:gd name="connsiteY49" fmla="*/ 1684696 h 2334781"/>
              <a:gd name="connsiteX50" fmla="*/ 1197469 w 3427474"/>
              <a:gd name="connsiteY50" fmla="*/ 1547306 h 2334781"/>
              <a:gd name="connsiteX51" fmla="*/ 849951 w 3427474"/>
              <a:gd name="connsiteY51" fmla="*/ 1491311 h 2334781"/>
              <a:gd name="connsiteX52" fmla="*/ 656564 w 3427474"/>
              <a:gd name="connsiteY52" fmla="*/ 1453788 h 2334781"/>
              <a:gd name="connsiteX53" fmla="*/ 670997 w 3427474"/>
              <a:gd name="connsiteY53" fmla="*/ 1250011 h 2334781"/>
              <a:gd name="connsiteX54" fmla="*/ 792224 w 3427474"/>
              <a:gd name="connsiteY54" fmla="*/ 791078 h 2334781"/>
              <a:gd name="connsiteX55" fmla="*/ 57933 w 3427474"/>
              <a:gd name="connsiteY55" fmla="*/ 998897 h 2334781"/>
              <a:gd name="connsiteX56" fmla="*/ 59088 w 3427474"/>
              <a:gd name="connsiteY56" fmla="*/ 755288 h 2334781"/>
              <a:gd name="connsiteX57" fmla="*/ 159533 w 3427474"/>
              <a:gd name="connsiteY57" fmla="*/ 518029 h 2334781"/>
              <a:gd name="connsiteX58" fmla="*/ 90837 w 3427474"/>
              <a:gd name="connsiteY58" fmla="*/ 131256 h 2334781"/>
              <a:gd name="connsiteX59" fmla="*/ 742578 w 3427474"/>
              <a:gd name="connsiteY59" fmla="*/ 139915 h 2334781"/>
              <a:gd name="connsiteX60" fmla="*/ 1283483 w 3427474"/>
              <a:gd name="connsiteY60" fmla="*/ 84496 h 2334781"/>
              <a:gd name="connsiteX61" fmla="*/ 1900588 w 3427474"/>
              <a:gd name="connsiteY61"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363974 w 3427474"/>
              <a:gd name="connsiteY22" fmla="*/ 1469374 h 2334781"/>
              <a:gd name="connsiteX23" fmla="*/ 3300474 w 3427474"/>
              <a:gd name="connsiteY23" fmla="*/ 1558274 h 2334781"/>
              <a:gd name="connsiteX24" fmla="*/ 3287774 w 3427474"/>
              <a:gd name="connsiteY24" fmla="*/ 1609074 h 2334781"/>
              <a:gd name="connsiteX25" fmla="*/ 3275074 w 3427474"/>
              <a:gd name="connsiteY25" fmla="*/ 1647174 h 2334781"/>
              <a:gd name="connsiteX26" fmla="*/ 3300474 w 3427474"/>
              <a:gd name="connsiteY26" fmla="*/ 1774174 h 2334781"/>
              <a:gd name="connsiteX27" fmla="*/ 3262374 w 3427474"/>
              <a:gd name="connsiteY27" fmla="*/ 1913874 h 2334781"/>
              <a:gd name="connsiteX28" fmla="*/ 3236974 w 3427474"/>
              <a:gd name="connsiteY28" fmla="*/ 1951974 h 2334781"/>
              <a:gd name="connsiteX29" fmla="*/ 3249674 w 3427474"/>
              <a:gd name="connsiteY29" fmla="*/ 2117074 h 2334781"/>
              <a:gd name="connsiteX30" fmla="*/ 3108471 w 3427474"/>
              <a:gd name="connsiteY30" fmla="*/ 2083911 h 2334781"/>
              <a:gd name="connsiteX31" fmla="*/ 3000396 w 3427474"/>
              <a:gd name="connsiteY31" fmla="*/ 2297521 h 2334781"/>
              <a:gd name="connsiteX32" fmla="*/ 2889137 w 3427474"/>
              <a:gd name="connsiteY32" fmla="*/ 2313334 h 2334781"/>
              <a:gd name="connsiteX33" fmla="*/ 2500374 w 3427474"/>
              <a:gd name="connsiteY33" fmla="*/ 2321598 h 2334781"/>
              <a:gd name="connsiteX34" fmla="*/ 2448966 w 3427474"/>
              <a:gd name="connsiteY34" fmla="*/ 2120008 h 2334781"/>
              <a:gd name="connsiteX35" fmla="*/ 2439021 w 3427474"/>
              <a:gd name="connsiteY35" fmla="*/ 1873270 h 2334781"/>
              <a:gd name="connsiteX36" fmla="*/ 2261829 w 3427474"/>
              <a:gd name="connsiteY36" fmla="*/ 1734536 h 2334781"/>
              <a:gd name="connsiteX37" fmla="*/ 2167598 w 3427474"/>
              <a:gd name="connsiteY37" fmla="*/ 1776642 h 2334781"/>
              <a:gd name="connsiteX38" fmla="*/ 2113375 w 3427474"/>
              <a:gd name="connsiteY38" fmla="*/ 1671937 h 2334781"/>
              <a:gd name="connsiteX39" fmla="*/ 1981145 w 3427474"/>
              <a:gd name="connsiteY39" fmla="*/ 1614401 h 2334781"/>
              <a:gd name="connsiteX40" fmla="*/ 1999880 w 3427474"/>
              <a:gd name="connsiteY40" fmla="*/ 1435892 h 2334781"/>
              <a:gd name="connsiteX41" fmla="*/ 1855561 w 3427474"/>
              <a:gd name="connsiteY41" fmla="*/ 1321015 h 2334781"/>
              <a:gd name="connsiteX42" fmla="*/ 1727406 w 3427474"/>
              <a:gd name="connsiteY42" fmla="*/ 1307738 h 2334781"/>
              <a:gd name="connsiteX43" fmla="*/ 1823234 w 3427474"/>
              <a:gd name="connsiteY43" fmla="*/ 1560584 h 2334781"/>
              <a:gd name="connsiteX44" fmla="*/ 1770124 w 3427474"/>
              <a:gd name="connsiteY44" fmla="*/ 1741269 h 2334781"/>
              <a:gd name="connsiteX45" fmla="*/ 1544988 w 3427474"/>
              <a:gd name="connsiteY45" fmla="*/ 1770132 h 2334781"/>
              <a:gd name="connsiteX46" fmla="*/ 1441078 w 3427474"/>
              <a:gd name="connsiteY46" fmla="*/ 1703169 h 2334781"/>
              <a:gd name="connsiteX47" fmla="*/ 1368919 w 3427474"/>
              <a:gd name="connsiteY47" fmla="*/ 1755701 h 2334781"/>
              <a:gd name="connsiteX48" fmla="*/ 1178419 w 3427474"/>
              <a:gd name="connsiteY48" fmla="*/ 1684696 h 2334781"/>
              <a:gd name="connsiteX49" fmla="*/ 1197469 w 3427474"/>
              <a:gd name="connsiteY49" fmla="*/ 1547306 h 2334781"/>
              <a:gd name="connsiteX50" fmla="*/ 849951 w 3427474"/>
              <a:gd name="connsiteY50" fmla="*/ 1491311 h 2334781"/>
              <a:gd name="connsiteX51" fmla="*/ 656564 w 3427474"/>
              <a:gd name="connsiteY51" fmla="*/ 1453788 h 2334781"/>
              <a:gd name="connsiteX52" fmla="*/ 670997 w 3427474"/>
              <a:gd name="connsiteY52" fmla="*/ 1250011 h 2334781"/>
              <a:gd name="connsiteX53" fmla="*/ 792224 w 3427474"/>
              <a:gd name="connsiteY53" fmla="*/ 791078 h 2334781"/>
              <a:gd name="connsiteX54" fmla="*/ 57933 w 3427474"/>
              <a:gd name="connsiteY54" fmla="*/ 998897 h 2334781"/>
              <a:gd name="connsiteX55" fmla="*/ 59088 w 3427474"/>
              <a:gd name="connsiteY55" fmla="*/ 755288 h 2334781"/>
              <a:gd name="connsiteX56" fmla="*/ 159533 w 3427474"/>
              <a:gd name="connsiteY56" fmla="*/ 518029 h 2334781"/>
              <a:gd name="connsiteX57" fmla="*/ 90837 w 3427474"/>
              <a:gd name="connsiteY57" fmla="*/ 131256 h 2334781"/>
              <a:gd name="connsiteX58" fmla="*/ 742578 w 3427474"/>
              <a:gd name="connsiteY58" fmla="*/ 139915 h 2334781"/>
              <a:gd name="connsiteX59" fmla="*/ 1283483 w 3427474"/>
              <a:gd name="connsiteY59" fmla="*/ 84496 h 2334781"/>
              <a:gd name="connsiteX60" fmla="*/ 1900588 w 3427474"/>
              <a:gd name="connsiteY60"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363974 w 3427474"/>
              <a:gd name="connsiteY22" fmla="*/ 1469374 h 2334781"/>
              <a:gd name="connsiteX23" fmla="*/ 3300474 w 3427474"/>
              <a:gd name="connsiteY23" fmla="*/ 1558274 h 2334781"/>
              <a:gd name="connsiteX24" fmla="*/ 3287774 w 3427474"/>
              <a:gd name="connsiteY24" fmla="*/ 1609074 h 2334781"/>
              <a:gd name="connsiteX25" fmla="*/ 3275074 w 3427474"/>
              <a:gd name="connsiteY25" fmla="*/ 1647174 h 2334781"/>
              <a:gd name="connsiteX26" fmla="*/ 3300474 w 3427474"/>
              <a:gd name="connsiteY26" fmla="*/ 1774174 h 2334781"/>
              <a:gd name="connsiteX27" fmla="*/ 3262374 w 3427474"/>
              <a:gd name="connsiteY27" fmla="*/ 1913874 h 2334781"/>
              <a:gd name="connsiteX28" fmla="*/ 3236974 w 3427474"/>
              <a:gd name="connsiteY28" fmla="*/ 1951974 h 2334781"/>
              <a:gd name="connsiteX29" fmla="*/ 3108471 w 3427474"/>
              <a:gd name="connsiteY29" fmla="*/ 2083911 h 2334781"/>
              <a:gd name="connsiteX30" fmla="*/ 3000396 w 3427474"/>
              <a:gd name="connsiteY30" fmla="*/ 2297521 h 2334781"/>
              <a:gd name="connsiteX31" fmla="*/ 2889137 w 3427474"/>
              <a:gd name="connsiteY31" fmla="*/ 2313334 h 2334781"/>
              <a:gd name="connsiteX32" fmla="*/ 2500374 w 3427474"/>
              <a:gd name="connsiteY32" fmla="*/ 2321598 h 2334781"/>
              <a:gd name="connsiteX33" fmla="*/ 2448966 w 3427474"/>
              <a:gd name="connsiteY33" fmla="*/ 2120008 h 2334781"/>
              <a:gd name="connsiteX34" fmla="*/ 2439021 w 3427474"/>
              <a:gd name="connsiteY34" fmla="*/ 1873270 h 2334781"/>
              <a:gd name="connsiteX35" fmla="*/ 2261829 w 3427474"/>
              <a:gd name="connsiteY35" fmla="*/ 1734536 h 2334781"/>
              <a:gd name="connsiteX36" fmla="*/ 2167598 w 3427474"/>
              <a:gd name="connsiteY36" fmla="*/ 1776642 h 2334781"/>
              <a:gd name="connsiteX37" fmla="*/ 2113375 w 3427474"/>
              <a:gd name="connsiteY37" fmla="*/ 1671937 h 2334781"/>
              <a:gd name="connsiteX38" fmla="*/ 1981145 w 3427474"/>
              <a:gd name="connsiteY38" fmla="*/ 1614401 h 2334781"/>
              <a:gd name="connsiteX39" fmla="*/ 1999880 w 3427474"/>
              <a:gd name="connsiteY39" fmla="*/ 1435892 h 2334781"/>
              <a:gd name="connsiteX40" fmla="*/ 1855561 w 3427474"/>
              <a:gd name="connsiteY40" fmla="*/ 1321015 h 2334781"/>
              <a:gd name="connsiteX41" fmla="*/ 1727406 w 3427474"/>
              <a:gd name="connsiteY41" fmla="*/ 1307738 h 2334781"/>
              <a:gd name="connsiteX42" fmla="*/ 1823234 w 3427474"/>
              <a:gd name="connsiteY42" fmla="*/ 1560584 h 2334781"/>
              <a:gd name="connsiteX43" fmla="*/ 1770124 w 3427474"/>
              <a:gd name="connsiteY43" fmla="*/ 1741269 h 2334781"/>
              <a:gd name="connsiteX44" fmla="*/ 1544988 w 3427474"/>
              <a:gd name="connsiteY44" fmla="*/ 1770132 h 2334781"/>
              <a:gd name="connsiteX45" fmla="*/ 1441078 w 3427474"/>
              <a:gd name="connsiteY45" fmla="*/ 1703169 h 2334781"/>
              <a:gd name="connsiteX46" fmla="*/ 1368919 w 3427474"/>
              <a:gd name="connsiteY46" fmla="*/ 1755701 h 2334781"/>
              <a:gd name="connsiteX47" fmla="*/ 1178419 w 3427474"/>
              <a:gd name="connsiteY47" fmla="*/ 1684696 h 2334781"/>
              <a:gd name="connsiteX48" fmla="*/ 1197469 w 3427474"/>
              <a:gd name="connsiteY48" fmla="*/ 1547306 h 2334781"/>
              <a:gd name="connsiteX49" fmla="*/ 849951 w 3427474"/>
              <a:gd name="connsiteY49" fmla="*/ 1491311 h 2334781"/>
              <a:gd name="connsiteX50" fmla="*/ 656564 w 3427474"/>
              <a:gd name="connsiteY50" fmla="*/ 1453788 h 2334781"/>
              <a:gd name="connsiteX51" fmla="*/ 670997 w 3427474"/>
              <a:gd name="connsiteY51" fmla="*/ 1250011 h 2334781"/>
              <a:gd name="connsiteX52" fmla="*/ 792224 w 3427474"/>
              <a:gd name="connsiteY52" fmla="*/ 791078 h 2334781"/>
              <a:gd name="connsiteX53" fmla="*/ 57933 w 3427474"/>
              <a:gd name="connsiteY53" fmla="*/ 998897 h 2334781"/>
              <a:gd name="connsiteX54" fmla="*/ 59088 w 3427474"/>
              <a:gd name="connsiteY54" fmla="*/ 755288 h 2334781"/>
              <a:gd name="connsiteX55" fmla="*/ 159533 w 3427474"/>
              <a:gd name="connsiteY55" fmla="*/ 518029 h 2334781"/>
              <a:gd name="connsiteX56" fmla="*/ 90837 w 3427474"/>
              <a:gd name="connsiteY56" fmla="*/ 131256 h 2334781"/>
              <a:gd name="connsiteX57" fmla="*/ 742578 w 3427474"/>
              <a:gd name="connsiteY57" fmla="*/ 139915 h 2334781"/>
              <a:gd name="connsiteX58" fmla="*/ 1283483 w 3427474"/>
              <a:gd name="connsiteY58" fmla="*/ 84496 h 2334781"/>
              <a:gd name="connsiteX59" fmla="*/ 1900588 w 3427474"/>
              <a:gd name="connsiteY59"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363974 w 3427474"/>
              <a:gd name="connsiteY22" fmla="*/ 1469374 h 2334781"/>
              <a:gd name="connsiteX23" fmla="*/ 3300474 w 3427474"/>
              <a:gd name="connsiteY23" fmla="*/ 1558274 h 2334781"/>
              <a:gd name="connsiteX24" fmla="*/ 3287774 w 3427474"/>
              <a:gd name="connsiteY24" fmla="*/ 1609074 h 2334781"/>
              <a:gd name="connsiteX25" fmla="*/ 3275074 w 3427474"/>
              <a:gd name="connsiteY25" fmla="*/ 1647174 h 2334781"/>
              <a:gd name="connsiteX26" fmla="*/ 3300474 w 3427474"/>
              <a:gd name="connsiteY26" fmla="*/ 1774174 h 2334781"/>
              <a:gd name="connsiteX27" fmla="*/ 3262374 w 3427474"/>
              <a:gd name="connsiteY27" fmla="*/ 1913874 h 2334781"/>
              <a:gd name="connsiteX28" fmla="*/ 3108471 w 3427474"/>
              <a:gd name="connsiteY28" fmla="*/ 2083911 h 2334781"/>
              <a:gd name="connsiteX29" fmla="*/ 3000396 w 3427474"/>
              <a:gd name="connsiteY29" fmla="*/ 2297521 h 2334781"/>
              <a:gd name="connsiteX30" fmla="*/ 2889137 w 3427474"/>
              <a:gd name="connsiteY30" fmla="*/ 2313334 h 2334781"/>
              <a:gd name="connsiteX31" fmla="*/ 2500374 w 3427474"/>
              <a:gd name="connsiteY31" fmla="*/ 2321598 h 2334781"/>
              <a:gd name="connsiteX32" fmla="*/ 2448966 w 3427474"/>
              <a:gd name="connsiteY32" fmla="*/ 2120008 h 2334781"/>
              <a:gd name="connsiteX33" fmla="*/ 2439021 w 3427474"/>
              <a:gd name="connsiteY33" fmla="*/ 1873270 h 2334781"/>
              <a:gd name="connsiteX34" fmla="*/ 2261829 w 3427474"/>
              <a:gd name="connsiteY34" fmla="*/ 1734536 h 2334781"/>
              <a:gd name="connsiteX35" fmla="*/ 2167598 w 3427474"/>
              <a:gd name="connsiteY35" fmla="*/ 1776642 h 2334781"/>
              <a:gd name="connsiteX36" fmla="*/ 2113375 w 3427474"/>
              <a:gd name="connsiteY36" fmla="*/ 1671937 h 2334781"/>
              <a:gd name="connsiteX37" fmla="*/ 1981145 w 3427474"/>
              <a:gd name="connsiteY37" fmla="*/ 1614401 h 2334781"/>
              <a:gd name="connsiteX38" fmla="*/ 1999880 w 3427474"/>
              <a:gd name="connsiteY38" fmla="*/ 1435892 h 2334781"/>
              <a:gd name="connsiteX39" fmla="*/ 1855561 w 3427474"/>
              <a:gd name="connsiteY39" fmla="*/ 1321015 h 2334781"/>
              <a:gd name="connsiteX40" fmla="*/ 1727406 w 3427474"/>
              <a:gd name="connsiteY40" fmla="*/ 1307738 h 2334781"/>
              <a:gd name="connsiteX41" fmla="*/ 1823234 w 3427474"/>
              <a:gd name="connsiteY41" fmla="*/ 1560584 h 2334781"/>
              <a:gd name="connsiteX42" fmla="*/ 1770124 w 3427474"/>
              <a:gd name="connsiteY42" fmla="*/ 1741269 h 2334781"/>
              <a:gd name="connsiteX43" fmla="*/ 1544988 w 3427474"/>
              <a:gd name="connsiteY43" fmla="*/ 1770132 h 2334781"/>
              <a:gd name="connsiteX44" fmla="*/ 1441078 w 3427474"/>
              <a:gd name="connsiteY44" fmla="*/ 1703169 h 2334781"/>
              <a:gd name="connsiteX45" fmla="*/ 1368919 w 3427474"/>
              <a:gd name="connsiteY45" fmla="*/ 1755701 h 2334781"/>
              <a:gd name="connsiteX46" fmla="*/ 1178419 w 3427474"/>
              <a:gd name="connsiteY46" fmla="*/ 1684696 h 2334781"/>
              <a:gd name="connsiteX47" fmla="*/ 1197469 w 3427474"/>
              <a:gd name="connsiteY47" fmla="*/ 1547306 h 2334781"/>
              <a:gd name="connsiteX48" fmla="*/ 849951 w 3427474"/>
              <a:gd name="connsiteY48" fmla="*/ 1491311 h 2334781"/>
              <a:gd name="connsiteX49" fmla="*/ 656564 w 3427474"/>
              <a:gd name="connsiteY49" fmla="*/ 1453788 h 2334781"/>
              <a:gd name="connsiteX50" fmla="*/ 670997 w 3427474"/>
              <a:gd name="connsiteY50" fmla="*/ 1250011 h 2334781"/>
              <a:gd name="connsiteX51" fmla="*/ 792224 w 3427474"/>
              <a:gd name="connsiteY51" fmla="*/ 791078 h 2334781"/>
              <a:gd name="connsiteX52" fmla="*/ 57933 w 3427474"/>
              <a:gd name="connsiteY52" fmla="*/ 998897 h 2334781"/>
              <a:gd name="connsiteX53" fmla="*/ 59088 w 3427474"/>
              <a:gd name="connsiteY53" fmla="*/ 755288 h 2334781"/>
              <a:gd name="connsiteX54" fmla="*/ 159533 w 3427474"/>
              <a:gd name="connsiteY54" fmla="*/ 518029 h 2334781"/>
              <a:gd name="connsiteX55" fmla="*/ 90837 w 3427474"/>
              <a:gd name="connsiteY55" fmla="*/ 131256 h 2334781"/>
              <a:gd name="connsiteX56" fmla="*/ 742578 w 3427474"/>
              <a:gd name="connsiteY56" fmla="*/ 139915 h 2334781"/>
              <a:gd name="connsiteX57" fmla="*/ 1283483 w 3427474"/>
              <a:gd name="connsiteY57" fmla="*/ 84496 h 2334781"/>
              <a:gd name="connsiteX58" fmla="*/ 1900588 w 3427474"/>
              <a:gd name="connsiteY58"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363974 w 3427474"/>
              <a:gd name="connsiteY22" fmla="*/ 1469374 h 2334781"/>
              <a:gd name="connsiteX23" fmla="*/ 3300474 w 3427474"/>
              <a:gd name="connsiteY23" fmla="*/ 1558274 h 2334781"/>
              <a:gd name="connsiteX24" fmla="*/ 3287774 w 3427474"/>
              <a:gd name="connsiteY24" fmla="*/ 1609074 h 2334781"/>
              <a:gd name="connsiteX25" fmla="*/ 3275074 w 3427474"/>
              <a:gd name="connsiteY25" fmla="*/ 1647174 h 2334781"/>
              <a:gd name="connsiteX26" fmla="*/ 3300474 w 3427474"/>
              <a:gd name="connsiteY26" fmla="*/ 1774174 h 2334781"/>
              <a:gd name="connsiteX27" fmla="*/ 3108471 w 3427474"/>
              <a:gd name="connsiteY27" fmla="*/ 2083911 h 2334781"/>
              <a:gd name="connsiteX28" fmla="*/ 3000396 w 3427474"/>
              <a:gd name="connsiteY28" fmla="*/ 2297521 h 2334781"/>
              <a:gd name="connsiteX29" fmla="*/ 2889137 w 3427474"/>
              <a:gd name="connsiteY29" fmla="*/ 2313334 h 2334781"/>
              <a:gd name="connsiteX30" fmla="*/ 2500374 w 3427474"/>
              <a:gd name="connsiteY30" fmla="*/ 2321598 h 2334781"/>
              <a:gd name="connsiteX31" fmla="*/ 2448966 w 3427474"/>
              <a:gd name="connsiteY31" fmla="*/ 2120008 h 2334781"/>
              <a:gd name="connsiteX32" fmla="*/ 2439021 w 3427474"/>
              <a:gd name="connsiteY32" fmla="*/ 1873270 h 2334781"/>
              <a:gd name="connsiteX33" fmla="*/ 2261829 w 3427474"/>
              <a:gd name="connsiteY33" fmla="*/ 1734536 h 2334781"/>
              <a:gd name="connsiteX34" fmla="*/ 2167598 w 3427474"/>
              <a:gd name="connsiteY34" fmla="*/ 1776642 h 2334781"/>
              <a:gd name="connsiteX35" fmla="*/ 2113375 w 3427474"/>
              <a:gd name="connsiteY35" fmla="*/ 1671937 h 2334781"/>
              <a:gd name="connsiteX36" fmla="*/ 1981145 w 3427474"/>
              <a:gd name="connsiteY36" fmla="*/ 1614401 h 2334781"/>
              <a:gd name="connsiteX37" fmla="*/ 1999880 w 3427474"/>
              <a:gd name="connsiteY37" fmla="*/ 1435892 h 2334781"/>
              <a:gd name="connsiteX38" fmla="*/ 1855561 w 3427474"/>
              <a:gd name="connsiteY38" fmla="*/ 1321015 h 2334781"/>
              <a:gd name="connsiteX39" fmla="*/ 1727406 w 3427474"/>
              <a:gd name="connsiteY39" fmla="*/ 1307738 h 2334781"/>
              <a:gd name="connsiteX40" fmla="*/ 1823234 w 3427474"/>
              <a:gd name="connsiteY40" fmla="*/ 1560584 h 2334781"/>
              <a:gd name="connsiteX41" fmla="*/ 1770124 w 3427474"/>
              <a:gd name="connsiteY41" fmla="*/ 1741269 h 2334781"/>
              <a:gd name="connsiteX42" fmla="*/ 1544988 w 3427474"/>
              <a:gd name="connsiteY42" fmla="*/ 1770132 h 2334781"/>
              <a:gd name="connsiteX43" fmla="*/ 1441078 w 3427474"/>
              <a:gd name="connsiteY43" fmla="*/ 1703169 h 2334781"/>
              <a:gd name="connsiteX44" fmla="*/ 1368919 w 3427474"/>
              <a:gd name="connsiteY44" fmla="*/ 1755701 h 2334781"/>
              <a:gd name="connsiteX45" fmla="*/ 1178419 w 3427474"/>
              <a:gd name="connsiteY45" fmla="*/ 1684696 h 2334781"/>
              <a:gd name="connsiteX46" fmla="*/ 1197469 w 3427474"/>
              <a:gd name="connsiteY46" fmla="*/ 1547306 h 2334781"/>
              <a:gd name="connsiteX47" fmla="*/ 849951 w 3427474"/>
              <a:gd name="connsiteY47" fmla="*/ 1491311 h 2334781"/>
              <a:gd name="connsiteX48" fmla="*/ 656564 w 3427474"/>
              <a:gd name="connsiteY48" fmla="*/ 1453788 h 2334781"/>
              <a:gd name="connsiteX49" fmla="*/ 670997 w 3427474"/>
              <a:gd name="connsiteY49" fmla="*/ 1250011 h 2334781"/>
              <a:gd name="connsiteX50" fmla="*/ 792224 w 3427474"/>
              <a:gd name="connsiteY50" fmla="*/ 791078 h 2334781"/>
              <a:gd name="connsiteX51" fmla="*/ 57933 w 3427474"/>
              <a:gd name="connsiteY51" fmla="*/ 998897 h 2334781"/>
              <a:gd name="connsiteX52" fmla="*/ 59088 w 3427474"/>
              <a:gd name="connsiteY52" fmla="*/ 755288 h 2334781"/>
              <a:gd name="connsiteX53" fmla="*/ 159533 w 3427474"/>
              <a:gd name="connsiteY53" fmla="*/ 518029 h 2334781"/>
              <a:gd name="connsiteX54" fmla="*/ 90837 w 3427474"/>
              <a:gd name="connsiteY54" fmla="*/ 131256 h 2334781"/>
              <a:gd name="connsiteX55" fmla="*/ 742578 w 3427474"/>
              <a:gd name="connsiteY55" fmla="*/ 139915 h 2334781"/>
              <a:gd name="connsiteX56" fmla="*/ 1283483 w 3427474"/>
              <a:gd name="connsiteY56" fmla="*/ 84496 h 2334781"/>
              <a:gd name="connsiteX57" fmla="*/ 1900588 w 3427474"/>
              <a:gd name="connsiteY57"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363974 w 3427474"/>
              <a:gd name="connsiteY22" fmla="*/ 1469374 h 2334781"/>
              <a:gd name="connsiteX23" fmla="*/ 3300474 w 3427474"/>
              <a:gd name="connsiteY23" fmla="*/ 1558274 h 2334781"/>
              <a:gd name="connsiteX24" fmla="*/ 3287774 w 3427474"/>
              <a:gd name="connsiteY24" fmla="*/ 1609074 h 2334781"/>
              <a:gd name="connsiteX25" fmla="*/ 3275074 w 3427474"/>
              <a:gd name="connsiteY25" fmla="*/ 1647174 h 2334781"/>
              <a:gd name="connsiteX26" fmla="*/ 3108471 w 3427474"/>
              <a:gd name="connsiteY26" fmla="*/ 2083911 h 2334781"/>
              <a:gd name="connsiteX27" fmla="*/ 3000396 w 3427474"/>
              <a:gd name="connsiteY27" fmla="*/ 2297521 h 2334781"/>
              <a:gd name="connsiteX28" fmla="*/ 2889137 w 3427474"/>
              <a:gd name="connsiteY28" fmla="*/ 2313334 h 2334781"/>
              <a:gd name="connsiteX29" fmla="*/ 2500374 w 3427474"/>
              <a:gd name="connsiteY29" fmla="*/ 2321598 h 2334781"/>
              <a:gd name="connsiteX30" fmla="*/ 2448966 w 3427474"/>
              <a:gd name="connsiteY30" fmla="*/ 2120008 h 2334781"/>
              <a:gd name="connsiteX31" fmla="*/ 2439021 w 3427474"/>
              <a:gd name="connsiteY31" fmla="*/ 1873270 h 2334781"/>
              <a:gd name="connsiteX32" fmla="*/ 2261829 w 3427474"/>
              <a:gd name="connsiteY32" fmla="*/ 1734536 h 2334781"/>
              <a:gd name="connsiteX33" fmla="*/ 2167598 w 3427474"/>
              <a:gd name="connsiteY33" fmla="*/ 1776642 h 2334781"/>
              <a:gd name="connsiteX34" fmla="*/ 2113375 w 3427474"/>
              <a:gd name="connsiteY34" fmla="*/ 1671937 h 2334781"/>
              <a:gd name="connsiteX35" fmla="*/ 1981145 w 3427474"/>
              <a:gd name="connsiteY35" fmla="*/ 1614401 h 2334781"/>
              <a:gd name="connsiteX36" fmla="*/ 1999880 w 3427474"/>
              <a:gd name="connsiteY36" fmla="*/ 1435892 h 2334781"/>
              <a:gd name="connsiteX37" fmla="*/ 1855561 w 3427474"/>
              <a:gd name="connsiteY37" fmla="*/ 1321015 h 2334781"/>
              <a:gd name="connsiteX38" fmla="*/ 1727406 w 3427474"/>
              <a:gd name="connsiteY38" fmla="*/ 1307738 h 2334781"/>
              <a:gd name="connsiteX39" fmla="*/ 1823234 w 3427474"/>
              <a:gd name="connsiteY39" fmla="*/ 1560584 h 2334781"/>
              <a:gd name="connsiteX40" fmla="*/ 1770124 w 3427474"/>
              <a:gd name="connsiteY40" fmla="*/ 1741269 h 2334781"/>
              <a:gd name="connsiteX41" fmla="*/ 1544988 w 3427474"/>
              <a:gd name="connsiteY41" fmla="*/ 1770132 h 2334781"/>
              <a:gd name="connsiteX42" fmla="*/ 1441078 w 3427474"/>
              <a:gd name="connsiteY42" fmla="*/ 1703169 h 2334781"/>
              <a:gd name="connsiteX43" fmla="*/ 1368919 w 3427474"/>
              <a:gd name="connsiteY43" fmla="*/ 1755701 h 2334781"/>
              <a:gd name="connsiteX44" fmla="*/ 1178419 w 3427474"/>
              <a:gd name="connsiteY44" fmla="*/ 1684696 h 2334781"/>
              <a:gd name="connsiteX45" fmla="*/ 1197469 w 3427474"/>
              <a:gd name="connsiteY45" fmla="*/ 1547306 h 2334781"/>
              <a:gd name="connsiteX46" fmla="*/ 849951 w 3427474"/>
              <a:gd name="connsiteY46" fmla="*/ 1491311 h 2334781"/>
              <a:gd name="connsiteX47" fmla="*/ 656564 w 3427474"/>
              <a:gd name="connsiteY47" fmla="*/ 1453788 h 2334781"/>
              <a:gd name="connsiteX48" fmla="*/ 670997 w 3427474"/>
              <a:gd name="connsiteY48" fmla="*/ 1250011 h 2334781"/>
              <a:gd name="connsiteX49" fmla="*/ 792224 w 3427474"/>
              <a:gd name="connsiteY49" fmla="*/ 791078 h 2334781"/>
              <a:gd name="connsiteX50" fmla="*/ 57933 w 3427474"/>
              <a:gd name="connsiteY50" fmla="*/ 998897 h 2334781"/>
              <a:gd name="connsiteX51" fmla="*/ 59088 w 3427474"/>
              <a:gd name="connsiteY51" fmla="*/ 755288 h 2334781"/>
              <a:gd name="connsiteX52" fmla="*/ 159533 w 3427474"/>
              <a:gd name="connsiteY52" fmla="*/ 518029 h 2334781"/>
              <a:gd name="connsiteX53" fmla="*/ 90837 w 3427474"/>
              <a:gd name="connsiteY53" fmla="*/ 131256 h 2334781"/>
              <a:gd name="connsiteX54" fmla="*/ 742578 w 3427474"/>
              <a:gd name="connsiteY54" fmla="*/ 139915 h 2334781"/>
              <a:gd name="connsiteX55" fmla="*/ 1283483 w 3427474"/>
              <a:gd name="connsiteY55" fmla="*/ 84496 h 2334781"/>
              <a:gd name="connsiteX56" fmla="*/ 1900588 w 3427474"/>
              <a:gd name="connsiteY56"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363974 w 3427474"/>
              <a:gd name="connsiteY22" fmla="*/ 1469374 h 2334781"/>
              <a:gd name="connsiteX23" fmla="*/ 3300474 w 3427474"/>
              <a:gd name="connsiteY23" fmla="*/ 1558274 h 2334781"/>
              <a:gd name="connsiteX24" fmla="*/ 3287774 w 3427474"/>
              <a:gd name="connsiteY24" fmla="*/ 1609074 h 2334781"/>
              <a:gd name="connsiteX25" fmla="*/ 3108471 w 3427474"/>
              <a:gd name="connsiteY25" fmla="*/ 2083911 h 2334781"/>
              <a:gd name="connsiteX26" fmla="*/ 3000396 w 3427474"/>
              <a:gd name="connsiteY26" fmla="*/ 2297521 h 2334781"/>
              <a:gd name="connsiteX27" fmla="*/ 2889137 w 3427474"/>
              <a:gd name="connsiteY27" fmla="*/ 2313334 h 2334781"/>
              <a:gd name="connsiteX28" fmla="*/ 2500374 w 3427474"/>
              <a:gd name="connsiteY28" fmla="*/ 2321598 h 2334781"/>
              <a:gd name="connsiteX29" fmla="*/ 2448966 w 3427474"/>
              <a:gd name="connsiteY29" fmla="*/ 2120008 h 2334781"/>
              <a:gd name="connsiteX30" fmla="*/ 2439021 w 3427474"/>
              <a:gd name="connsiteY30" fmla="*/ 1873270 h 2334781"/>
              <a:gd name="connsiteX31" fmla="*/ 2261829 w 3427474"/>
              <a:gd name="connsiteY31" fmla="*/ 1734536 h 2334781"/>
              <a:gd name="connsiteX32" fmla="*/ 2167598 w 3427474"/>
              <a:gd name="connsiteY32" fmla="*/ 1776642 h 2334781"/>
              <a:gd name="connsiteX33" fmla="*/ 2113375 w 3427474"/>
              <a:gd name="connsiteY33" fmla="*/ 1671937 h 2334781"/>
              <a:gd name="connsiteX34" fmla="*/ 1981145 w 3427474"/>
              <a:gd name="connsiteY34" fmla="*/ 1614401 h 2334781"/>
              <a:gd name="connsiteX35" fmla="*/ 1999880 w 3427474"/>
              <a:gd name="connsiteY35" fmla="*/ 1435892 h 2334781"/>
              <a:gd name="connsiteX36" fmla="*/ 1855561 w 3427474"/>
              <a:gd name="connsiteY36" fmla="*/ 1321015 h 2334781"/>
              <a:gd name="connsiteX37" fmla="*/ 1727406 w 3427474"/>
              <a:gd name="connsiteY37" fmla="*/ 1307738 h 2334781"/>
              <a:gd name="connsiteX38" fmla="*/ 1823234 w 3427474"/>
              <a:gd name="connsiteY38" fmla="*/ 1560584 h 2334781"/>
              <a:gd name="connsiteX39" fmla="*/ 1770124 w 3427474"/>
              <a:gd name="connsiteY39" fmla="*/ 1741269 h 2334781"/>
              <a:gd name="connsiteX40" fmla="*/ 1544988 w 3427474"/>
              <a:gd name="connsiteY40" fmla="*/ 1770132 h 2334781"/>
              <a:gd name="connsiteX41" fmla="*/ 1441078 w 3427474"/>
              <a:gd name="connsiteY41" fmla="*/ 1703169 h 2334781"/>
              <a:gd name="connsiteX42" fmla="*/ 1368919 w 3427474"/>
              <a:gd name="connsiteY42" fmla="*/ 1755701 h 2334781"/>
              <a:gd name="connsiteX43" fmla="*/ 1178419 w 3427474"/>
              <a:gd name="connsiteY43" fmla="*/ 1684696 h 2334781"/>
              <a:gd name="connsiteX44" fmla="*/ 1197469 w 3427474"/>
              <a:gd name="connsiteY44" fmla="*/ 1547306 h 2334781"/>
              <a:gd name="connsiteX45" fmla="*/ 849951 w 3427474"/>
              <a:gd name="connsiteY45" fmla="*/ 1491311 h 2334781"/>
              <a:gd name="connsiteX46" fmla="*/ 656564 w 3427474"/>
              <a:gd name="connsiteY46" fmla="*/ 1453788 h 2334781"/>
              <a:gd name="connsiteX47" fmla="*/ 670997 w 3427474"/>
              <a:gd name="connsiteY47" fmla="*/ 1250011 h 2334781"/>
              <a:gd name="connsiteX48" fmla="*/ 792224 w 3427474"/>
              <a:gd name="connsiteY48" fmla="*/ 791078 h 2334781"/>
              <a:gd name="connsiteX49" fmla="*/ 57933 w 3427474"/>
              <a:gd name="connsiteY49" fmla="*/ 998897 h 2334781"/>
              <a:gd name="connsiteX50" fmla="*/ 59088 w 3427474"/>
              <a:gd name="connsiteY50" fmla="*/ 755288 h 2334781"/>
              <a:gd name="connsiteX51" fmla="*/ 159533 w 3427474"/>
              <a:gd name="connsiteY51" fmla="*/ 518029 h 2334781"/>
              <a:gd name="connsiteX52" fmla="*/ 90837 w 3427474"/>
              <a:gd name="connsiteY52" fmla="*/ 131256 h 2334781"/>
              <a:gd name="connsiteX53" fmla="*/ 742578 w 3427474"/>
              <a:gd name="connsiteY53" fmla="*/ 139915 h 2334781"/>
              <a:gd name="connsiteX54" fmla="*/ 1283483 w 3427474"/>
              <a:gd name="connsiteY54" fmla="*/ 84496 h 2334781"/>
              <a:gd name="connsiteX55" fmla="*/ 1900588 w 3427474"/>
              <a:gd name="connsiteY55"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363974 w 3427474"/>
              <a:gd name="connsiteY22" fmla="*/ 1469374 h 2334781"/>
              <a:gd name="connsiteX23" fmla="*/ 3300474 w 3427474"/>
              <a:gd name="connsiteY23" fmla="*/ 1558274 h 2334781"/>
              <a:gd name="connsiteX24" fmla="*/ 3156409 w 3427474"/>
              <a:gd name="connsiteY24" fmla="*/ 1580740 h 2334781"/>
              <a:gd name="connsiteX25" fmla="*/ 3108471 w 3427474"/>
              <a:gd name="connsiteY25" fmla="*/ 2083911 h 2334781"/>
              <a:gd name="connsiteX26" fmla="*/ 3000396 w 3427474"/>
              <a:gd name="connsiteY26" fmla="*/ 2297521 h 2334781"/>
              <a:gd name="connsiteX27" fmla="*/ 2889137 w 3427474"/>
              <a:gd name="connsiteY27" fmla="*/ 2313334 h 2334781"/>
              <a:gd name="connsiteX28" fmla="*/ 2500374 w 3427474"/>
              <a:gd name="connsiteY28" fmla="*/ 2321598 h 2334781"/>
              <a:gd name="connsiteX29" fmla="*/ 2448966 w 3427474"/>
              <a:gd name="connsiteY29" fmla="*/ 2120008 h 2334781"/>
              <a:gd name="connsiteX30" fmla="*/ 2439021 w 3427474"/>
              <a:gd name="connsiteY30" fmla="*/ 1873270 h 2334781"/>
              <a:gd name="connsiteX31" fmla="*/ 2261829 w 3427474"/>
              <a:gd name="connsiteY31" fmla="*/ 1734536 h 2334781"/>
              <a:gd name="connsiteX32" fmla="*/ 2167598 w 3427474"/>
              <a:gd name="connsiteY32" fmla="*/ 1776642 h 2334781"/>
              <a:gd name="connsiteX33" fmla="*/ 2113375 w 3427474"/>
              <a:gd name="connsiteY33" fmla="*/ 1671937 h 2334781"/>
              <a:gd name="connsiteX34" fmla="*/ 1981145 w 3427474"/>
              <a:gd name="connsiteY34" fmla="*/ 1614401 h 2334781"/>
              <a:gd name="connsiteX35" fmla="*/ 1999880 w 3427474"/>
              <a:gd name="connsiteY35" fmla="*/ 1435892 h 2334781"/>
              <a:gd name="connsiteX36" fmla="*/ 1855561 w 3427474"/>
              <a:gd name="connsiteY36" fmla="*/ 1321015 h 2334781"/>
              <a:gd name="connsiteX37" fmla="*/ 1727406 w 3427474"/>
              <a:gd name="connsiteY37" fmla="*/ 1307738 h 2334781"/>
              <a:gd name="connsiteX38" fmla="*/ 1823234 w 3427474"/>
              <a:gd name="connsiteY38" fmla="*/ 1560584 h 2334781"/>
              <a:gd name="connsiteX39" fmla="*/ 1770124 w 3427474"/>
              <a:gd name="connsiteY39" fmla="*/ 1741269 h 2334781"/>
              <a:gd name="connsiteX40" fmla="*/ 1544988 w 3427474"/>
              <a:gd name="connsiteY40" fmla="*/ 1770132 h 2334781"/>
              <a:gd name="connsiteX41" fmla="*/ 1441078 w 3427474"/>
              <a:gd name="connsiteY41" fmla="*/ 1703169 h 2334781"/>
              <a:gd name="connsiteX42" fmla="*/ 1368919 w 3427474"/>
              <a:gd name="connsiteY42" fmla="*/ 1755701 h 2334781"/>
              <a:gd name="connsiteX43" fmla="*/ 1178419 w 3427474"/>
              <a:gd name="connsiteY43" fmla="*/ 1684696 h 2334781"/>
              <a:gd name="connsiteX44" fmla="*/ 1197469 w 3427474"/>
              <a:gd name="connsiteY44" fmla="*/ 1547306 h 2334781"/>
              <a:gd name="connsiteX45" fmla="*/ 849951 w 3427474"/>
              <a:gd name="connsiteY45" fmla="*/ 1491311 h 2334781"/>
              <a:gd name="connsiteX46" fmla="*/ 656564 w 3427474"/>
              <a:gd name="connsiteY46" fmla="*/ 1453788 h 2334781"/>
              <a:gd name="connsiteX47" fmla="*/ 670997 w 3427474"/>
              <a:gd name="connsiteY47" fmla="*/ 1250011 h 2334781"/>
              <a:gd name="connsiteX48" fmla="*/ 792224 w 3427474"/>
              <a:gd name="connsiteY48" fmla="*/ 791078 h 2334781"/>
              <a:gd name="connsiteX49" fmla="*/ 57933 w 3427474"/>
              <a:gd name="connsiteY49" fmla="*/ 998897 h 2334781"/>
              <a:gd name="connsiteX50" fmla="*/ 59088 w 3427474"/>
              <a:gd name="connsiteY50" fmla="*/ 755288 h 2334781"/>
              <a:gd name="connsiteX51" fmla="*/ 159533 w 3427474"/>
              <a:gd name="connsiteY51" fmla="*/ 518029 h 2334781"/>
              <a:gd name="connsiteX52" fmla="*/ 90837 w 3427474"/>
              <a:gd name="connsiteY52" fmla="*/ 131256 h 2334781"/>
              <a:gd name="connsiteX53" fmla="*/ 742578 w 3427474"/>
              <a:gd name="connsiteY53" fmla="*/ 139915 h 2334781"/>
              <a:gd name="connsiteX54" fmla="*/ 1283483 w 3427474"/>
              <a:gd name="connsiteY54" fmla="*/ 84496 h 2334781"/>
              <a:gd name="connsiteX55" fmla="*/ 1900588 w 3427474"/>
              <a:gd name="connsiteY55"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363974 w 3427474"/>
              <a:gd name="connsiteY22" fmla="*/ 1469374 h 2334781"/>
              <a:gd name="connsiteX23" fmla="*/ 3300474 w 3427474"/>
              <a:gd name="connsiteY23" fmla="*/ 1558274 h 2334781"/>
              <a:gd name="connsiteX24" fmla="*/ 3135802 w 3427474"/>
              <a:gd name="connsiteY24" fmla="*/ 1560134 h 2334781"/>
              <a:gd name="connsiteX25" fmla="*/ 3108471 w 3427474"/>
              <a:gd name="connsiteY25" fmla="*/ 2083911 h 2334781"/>
              <a:gd name="connsiteX26" fmla="*/ 3000396 w 3427474"/>
              <a:gd name="connsiteY26" fmla="*/ 2297521 h 2334781"/>
              <a:gd name="connsiteX27" fmla="*/ 2889137 w 3427474"/>
              <a:gd name="connsiteY27" fmla="*/ 2313334 h 2334781"/>
              <a:gd name="connsiteX28" fmla="*/ 2500374 w 3427474"/>
              <a:gd name="connsiteY28" fmla="*/ 2321598 h 2334781"/>
              <a:gd name="connsiteX29" fmla="*/ 2448966 w 3427474"/>
              <a:gd name="connsiteY29" fmla="*/ 2120008 h 2334781"/>
              <a:gd name="connsiteX30" fmla="*/ 2439021 w 3427474"/>
              <a:gd name="connsiteY30" fmla="*/ 1873270 h 2334781"/>
              <a:gd name="connsiteX31" fmla="*/ 2261829 w 3427474"/>
              <a:gd name="connsiteY31" fmla="*/ 1734536 h 2334781"/>
              <a:gd name="connsiteX32" fmla="*/ 2167598 w 3427474"/>
              <a:gd name="connsiteY32" fmla="*/ 1776642 h 2334781"/>
              <a:gd name="connsiteX33" fmla="*/ 2113375 w 3427474"/>
              <a:gd name="connsiteY33" fmla="*/ 1671937 h 2334781"/>
              <a:gd name="connsiteX34" fmla="*/ 1981145 w 3427474"/>
              <a:gd name="connsiteY34" fmla="*/ 1614401 h 2334781"/>
              <a:gd name="connsiteX35" fmla="*/ 1999880 w 3427474"/>
              <a:gd name="connsiteY35" fmla="*/ 1435892 h 2334781"/>
              <a:gd name="connsiteX36" fmla="*/ 1855561 w 3427474"/>
              <a:gd name="connsiteY36" fmla="*/ 1321015 h 2334781"/>
              <a:gd name="connsiteX37" fmla="*/ 1727406 w 3427474"/>
              <a:gd name="connsiteY37" fmla="*/ 1307738 h 2334781"/>
              <a:gd name="connsiteX38" fmla="*/ 1823234 w 3427474"/>
              <a:gd name="connsiteY38" fmla="*/ 1560584 h 2334781"/>
              <a:gd name="connsiteX39" fmla="*/ 1770124 w 3427474"/>
              <a:gd name="connsiteY39" fmla="*/ 1741269 h 2334781"/>
              <a:gd name="connsiteX40" fmla="*/ 1544988 w 3427474"/>
              <a:gd name="connsiteY40" fmla="*/ 1770132 h 2334781"/>
              <a:gd name="connsiteX41" fmla="*/ 1441078 w 3427474"/>
              <a:gd name="connsiteY41" fmla="*/ 1703169 h 2334781"/>
              <a:gd name="connsiteX42" fmla="*/ 1368919 w 3427474"/>
              <a:gd name="connsiteY42" fmla="*/ 1755701 h 2334781"/>
              <a:gd name="connsiteX43" fmla="*/ 1178419 w 3427474"/>
              <a:gd name="connsiteY43" fmla="*/ 1684696 h 2334781"/>
              <a:gd name="connsiteX44" fmla="*/ 1197469 w 3427474"/>
              <a:gd name="connsiteY44" fmla="*/ 1547306 h 2334781"/>
              <a:gd name="connsiteX45" fmla="*/ 849951 w 3427474"/>
              <a:gd name="connsiteY45" fmla="*/ 1491311 h 2334781"/>
              <a:gd name="connsiteX46" fmla="*/ 656564 w 3427474"/>
              <a:gd name="connsiteY46" fmla="*/ 1453788 h 2334781"/>
              <a:gd name="connsiteX47" fmla="*/ 670997 w 3427474"/>
              <a:gd name="connsiteY47" fmla="*/ 1250011 h 2334781"/>
              <a:gd name="connsiteX48" fmla="*/ 792224 w 3427474"/>
              <a:gd name="connsiteY48" fmla="*/ 791078 h 2334781"/>
              <a:gd name="connsiteX49" fmla="*/ 57933 w 3427474"/>
              <a:gd name="connsiteY49" fmla="*/ 998897 h 2334781"/>
              <a:gd name="connsiteX50" fmla="*/ 59088 w 3427474"/>
              <a:gd name="connsiteY50" fmla="*/ 755288 h 2334781"/>
              <a:gd name="connsiteX51" fmla="*/ 159533 w 3427474"/>
              <a:gd name="connsiteY51" fmla="*/ 518029 h 2334781"/>
              <a:gd name="connsiteX52" fmla="*/ 90837 w 3427474"/>
              <a:gd name="connsiteY52" fmla="*/ 131256 h 2334781"/>
              <a:gd name="connsiteX53" fmla="*/ 742578 w 3427474"/>
              <a:gd name="connsiteY53" fmla="*/ 139915 h 2334781"/>
              <a:gd name="connsiteX54" fmla="*/ 1283483 w 3427474"/>
              <a:gd name="connsiteY54" fmla="*/ 84496 h 2334781"/>
              <a:gd name="connsiteX55" fmla="*/ 1900588 w 3427474"/>
              <a:gd name="connsiteY55"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363974 w 3427474"/>
              <a:gd name="connsiteY22" fmla="*/ 1469374 h 2334781"/>
              <a:gd name="connsiteX23" fmla="*/ 3300474 w 3427474"/>
              <a:gd name="connsiteY23" fmla="*/ 1558274 h 2334781"/>
              <a:gd name="connsiteX24" fmla="*/ 3135802 w 3427474"/>
              <a:gd name="connsiteY24" fmla="*/ 1560134 h 2334781"/>
              <a:gd name="connsiteX25" fmla="*/ 3134229 w 3427474"/>
              <a:gd name="connsiteY25" fmla="*/ 2081335 h 2334781"/>
              <a:gd name="connsiteX26" fmla="*/ 3000396 w 3427474"/>
              <a:gd name="connsiteY26" fmla="*/ 2297521 h 2334781"/>
              <a:gd name="connsiteX27" fmla="*/ 2889137 w 3427474"/>
              <a:gd name="connsiteY27" fmla="*/ 2313334 h 2334781"/>
              <a:gd name="connsiteX28" fmla="*/ 2500374 w 3427474"/>
              <a:gd name="connsiteY28" fmla="*/ 2321598 h 2334781"/>
              <a:gd name="connsiteX29" fmla="*/ 2448966 w 3427474"/>
              <a:gd name="connsiteY29" fmla="*/ 2120008 h 2334781"/>
              <a:gd name="connsiteX30" fmla="*/ 2439021 w 3427474"/>
              <a:gd name="connsiteY30" fmla="*/ 1873270 h 2334781"/>
              <a:gd name="connsiteX31" fmla="*/ 2261829 w 3427474"/>
              <a:gd name="connsiteY31" fmla="*/ 1734536 h 2334781"/>
              <a:gd name="connsiteX32" fmla="*/ 2167598 w 3427474"/>
              <a:gd name="connsiteY32" fmla="*/ 1776642 h 2334781"/>
              <a:gd name="connsiteX33" fmla="*/ 2113375 w 3427474"/>
              <a:gd name="connsiteY33" fmla="*/ 1671937 h 2334781"/>
              <a:gd name="connsiteX34" fmla="*/ 1981145 w 3427474"/>
              <a:gd name="connsiteY34" fmla="*/ 1614401 h 2334781"/>
              <a:gd name="connsiteX35" fmla="*/ 1999880 w 3427474"/>
              <a:gd name="connsiteY35" fmla="*/ 1435892 h 2334781"/>
              <a:gd name="connsiteX36" fmla="*/ 1855561 w 3427474"/>
              <a:gd name="connsiteY36" fmla="*/ 1321015 h 2334781"/>
              <a:gd name="connsiteX37" fmla="*/ 1727406 w 3427474"/>
              <a:gd name="connsiteY37" fmla="*/ 1307738 h 2334781"/>
              <a:gd name="connsiteX38" fmla="*/ 1823234 w 3427474"/>
              <a:gd name="connsiteY38" fmla="*/ 1560584 h 2334781"/>
              <a:gd name="connsiteX39" fmla="*/ 1770124 w 3427474"/>
              <a:gd name="connsiteY39" fmla="*/ 1741269 h 2334781"/>
              <a:gd name="connsiteX40" fmla="*/ 1544988 w 3427474"/>
              <a:gd name="connsiteY40" fmla="*/ 1770132 h 2334781"/>
              <a:gd name="connsiteX41" fmla="*/ 1441078 w 3427474"/>
              <a:gd name="connsiteY41" fmla="*/ 1703169 h 2334781"/>
              <a:gd name="connsiteX42" fmla="*/ 1368919 w 3427474"/>
              <a:gd name="connsiteY42" fmla="*/ 1755701 h 2334781"/>
              <a:gd name="connsiteX43" fmla="*/ 1178419 w 3427474"/>
              <a:gd name="connsiteY43" fmla="*/ 1684696 h 2334781"/>
              <a:gd name="connsiteX44" fmla="*/ 1197469 w 3427474"/>
              <a:gd name="connsiteY44" fmla="*/ 1547306 h 2334781"/>
              <a:gd name="connsiteX45" fmla="*/ 849951 w 3427474"/>
              <a:gd name="connsiteY45" fmla="*/ 1491311 h 2334781"/>
              <a:gd name="connsiteX46" fmla="*/ 656564 w 3427474"/>
              <a:gd name="connsiteY46" fmla="*/ 1453788 h 2334781"/>
              <a:gd name="connsiteX47" fmla="*/ 670997 w 3427474"/>
              <a:gd name="connsiteY47" fmla="*/ 1250011 h 2334781"/>
              <a:gd name="connsiteX48" fmla="*/ 792224 w 3427474"/>
              <a:gd name="connsiteY48" fmla="*/ 791078 h 2334781"/>
              <a:gd name="connsiteX49" fmla="*/ 57933 w 3427474"/>
              <a:gd name="connsiteY49" fmla="*/ 998897 h 2334781"/>
              <a:gd name="connsiteX50" fmla="*/ 59088 w 3427474"/>
              <a:gd name="connsiteY50" fmla="*/ 755288 h 2334781"/>
              <a:gd name="connsiteX51" fmla="*/ 159533 w 3427474"/>
              <a:gd name="connsiteY51" fmla="*/ 518029 h 2334781"/>
              <a:gd name="connsiteX52" fmla="*/ 90837 w 3427474"/>
              <a:gd name="connsiteY52" fmla="*/ 131256 h 2334781"/>
              <a:gd name="connsiteX53" fmla="*/ 742578 w 3427474"/>
              <a:gd name="connsiteY53" fmla="*/ 139915 h 2334781"/>
              <a:gd name="connsiteX54" fmla="*/ 1283483 w 3427474"/>
              <a:gd name="connsiteY54" fmla="*/ 84496 h 2334781"/>
              <a:gd name="connsiteX55" fmla="*/ 1900588 w 3427474"/>
              <a:gd name="connsiteY55"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363974 w 3427474"/>
              <a:gd name="connsiteY22" fmla="*/ 1469374 h 2334781"/>
              <a:gd name="connsiteX23" fmla="*/ 3135802 w 3427474"/>
              <a:gd name="connsiteY23" fmla="*/ 1560134 h 2334781"/>
              <a:gd name="connsiteX24" fmla="*/ 3134229 w 3427474"/>
              <a:gd name="connsiteY24" fmla="*/ 2081335 h 2334781"/>
              <a:gd name="connsiteX25" fmla="*/ 3000396 w 3427474"/>
              <a:gd name="connsiteY25" fmla="*/ 2297521 h 2334781"/>
              <a:gd name="connsiteX26" fmla="*/ 2889137 w 3427474"/>
              <a:gd name="connsiteY26" fmla="*/ 2313334 h 2334781"/>
              <a:gd name="connsiteX27" fmla="*/ 2500374 w 3427474"/>
              <a:gd name="connsiteY27" fmla="*/ 2321598 h 2334781"/>
              <a:gd name="connsiteX28" fmla="*/ 2448966 w 3427474"/>
              <a:gd name="connsiteY28" fmla="*/ 2120008 h 2334781"/>
              <a:gd name="connsiteX29" fmla="*/ 2439021 w 3427474"/>
              <a:gd name="connsiteY29" fmla="*/ 1873270 h 2334781"/>
              <a:gd name="connsiteX30" fmla="*/ 2261829 w 3427474"/>
              <a:gd name="connsiteY30" fmla="*/ 1734536 h 2334781"/>
              <a:gd name="connsiteX31" fmla="*/ 2167598 w 3427474"/>
              <a:gd name="connsiteY31" fmla="*/ 1776642 h 2334781"/>
              <a:gd name="connsiteX32" fmla="*/ 2113375 w 3427474"/>
              <a:gd name="connsiteY32" fmla="*/ 1671937 h 2334781"/>
              <a:gd name="connsiteX33" fmla="*/ 1981145 w 3427474"/>
              <a:gd name="connsiteY33" fmla="*/ 1614401 h 2334781"/>
              <a:gd name="connsiteX34" fmla="*/ 1999880 w 3427474"/>
              <a:gd name="connsiteY34" fmla="*/ 1435892 h 2334781"/>
              <a:gd name="connsiteX35" fmla="*/ 1855561 w 3427474"/>
              <a:gd name="connsiteY35" fmla="*/ 1321015 h 2334781"/>
              <a:gd name="connsiteX36" fmla="*/ 1727406 w 3427474"/>
              <a:gd name="connsiteY36" fmla="*/ 1307738 h 2334781"/>
              <a:gd name="connsiteX37" fmla="*/ 1823234 w 3427474"/>
              <a:gd name="connsiteY37" fmla="*/ 1560584 h 2334781"/>
              <a:gd name="connsiteX38" fmla="*/ 1770124 w 3427474"/>
              <a:gd name="connsiteY38" fmla="*/ 1741269 h 2334781"/>
              <a:gd name="connsiteX39" fmla="*/ 1544988 w 3427474"/>
              <a:gd name="connsiteY39" fmla="*/ 1770132 h 2334781"/>
              <a:gd name="connsiteX40" fmla="*/ 1441078 w 3427474"/>
              <a:gd name="connsiteY40" fmla="*/ 1703169 h 2334781"/>
              <a:gd name="connsiteX41" fmla="*/ 1368919 w 3427474"/>
              <a:gd name="connsiteY41" fmla="*/ 1755701 h 2334781"/>
              <a:gd name="connsiteX42" fmla="*/ 1178419 w 3427474"/>
              <a:gd name="connsiteY42" fmla="*/ 1684696 h 2334781"/>
              <a:gd name="connsiteX43" fmla="*/ 1197469 w 3427474"/>
              <a:gd name="connsiteY43" fmla="*/ 1547306 h 2334781"/>
              <a:gd name="connsiteX44" fmla="*/ 849951 w 3427474"/>
              <a:gd name="connsiteY44" fmla="*/ 1491311 h 2334781"/>
              <a:gd name="connsiteX45" fmla="*/ 656564 w 3427474"/>
              <a:gd name="connsiteY45" fmla="*/ 1453788 h 2334781"/>
              <a:gd name="connsiteX46" fmla="*/ 670997 w 3427474"/>
              <a:gd name="connsiteY46" fmla="*/ 1250011 h 2334781"/>
              <a:gd name="connsiteX47" fmla="*/ 792224 w 3427474"/>
              <a:gd name="connsiteY47" fmla="*/ 791078 h 2334781"/>
              <a:gd name="connsiteX48" fmla="*/ 57933 w 3427474"/>
              <a:gd name="connsiteY48" fmla="*/ 998897 h 2334781"/>
              <a:gd name="connsiteX49" fmla="*/ 59088 w 3427474"/>
              <a:gd name="connsiteY49" fmla="*/ 755288 h 2334781"/>
              <a:gd name="connsiteX50" fmla="*/ 159533 w 3427474"/>
              <a:gd name="connsiteY50" fmla="*/ 518029 h 2334781"/>
              <a:gd name="connsiteX51" fmla="*/ 90837 w 3427474"/>
              <a:gd name="connsiteY51" fmla="*/ 131256 h 2334781"/>
              <a:gd name="connsiteX52" fmla="*/ 742578 w 3427474"/>
              <a:gd name="connsiteY52" fmla="*/ 139915 h 2334781"/>
              <a:gd name="connsiteX53" fmla="*/ 1283483 w 3427474"/>
              <a:gd name="connsiteY53" fmla="*/ 84496 h 2334781"/>
              <a:gd name="connsiteX54" fmla="*/ 1900588 w 3427474"/>
              <a:gd name="connsiteY54"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402074 w 3427474"/>
              <a:gd name="connsiteY20" fmla="*/ 1380474 h 2334781"/>
              <a:gd name="connsiteX21" fmla="*/ 3376674 w 3427474"/>
              <a:gd name="connsiteY21" fmla="*/ 1431274 h 2334781"/>
              <a:gd name="connsiteX22" fmla="*/ 3135802 w 3427474"/>
              <a:gd name="connsiteY22" fmla="*/ 1560134 h 2334781"/>
              <a:gd name="connsiteX23" fmla="*/ 3134229 w 3427474"/>
              <a:gd name="connsiteY23" fmla="*/ 2081335 h 2334781"/>
              <a:gd name="connsiteX24" fmla="*/ 3000396 w 3427474"/>
              <a:gd name="connsiteY24" fmla="*/ 2297521 h 2334781"/>
              <a:gd name="connsiteX25" fmla="*/ 2889137 w 3427474"/>
              <a:gd name="connsiteY25" fmla="*/ 2313334 h 2334781"/>
              <a:gd name="connsiteX26" fmla="*/ 2500374 w 3427474"/>
              <a:gd name="connsiteY26" fmla="*/ 2321598 h 2334781"/>
              <a:gd name="connsiteX27" fmla="*/ 2448966 w 3427474"/>
              <a:gd name="connsiteY27" fmla="*/ 2120008 h 2334781"/>
              <a:gd name="connsiteX28" fmla="*/ 2439021 w 3427474"/>
              <a:gd name="connsiteY28" fmla="*/ 1873270 h 2334781"/>
              <a:gd name="connsiteX29" fmla="*/ 2261829 w 3427474"/>
              <a:gd name="connsiteY29" fmla="*/ 1734536 h 2334781"/>
              <a:gd name="connsiteX30" fmla="*/ 2167598 w 3427474"/>
              <a:gd name="connsiteY30" fmla="*/ 1776642 h 2334781"/>
              <a:gd name="connsiteX31" fmla="*/ 2113375 w 3427474"/>
              <a:gd name="connsiteY31" fmla="*/ 1671937 h 2334781"/>
              <a:gd name="connsiteX32" fmla="*/ 1981145 w 3427474"/>
              <a:gd name="connsiteY32" fmla="*/ 1614401 h 2334781"/>
              <a:gd name="connsiteX33" fmla="*/ 1999880 w 3427474"/>
              <a:gd name="connsiteY33" fmla="*/ 1435892 h 2334781"/>
              <a:gd name="connsiteX34" fmla="*/ 1855561 w 3427474"/>
              <a:gd name="connsiteY34" fmla="*/ 1321015 h 2334781"/>
              <a:gd name="connsiteX35" fmla="*/ 1727406 w 3427474"/>
              <a:gd name="connsiteY35" fmla="*/ 1307738 h 2334781"/>
              <a:gd name="connsiteX36" fmla="*/ 1823234 w 3427474"/>
              <a:gd name="connsiteY36" fmla="*/ 1560584 h 2334781"/>
              <a:gd name="connsiteX37" fmla="*/ 1770124 w 3427474"/>
              <a:gd name="connsiteY37" fmla="*/ 1741269 h 2334781"/>
              <a:gd name="connsiteX38" fmla="*/ 1544988 w 3427474"/>
              <a:gd name="connsiteY38" fmla="*/ 1770132 h 2334781"/>
              <a:gd name="connsiteX39" fmla="*/ 1441078 w 3427474"/>
              <a:gd name="connsiteY39" fmla="*/ 1703169 h 2334781"/>
              <a:gd name="connsiteX40" fmla="*/ 1368919 w 3427474"/>
              <a:gd name="connsiteY40" fmla="*/ 1755701 h 2334781"/>
              <a:gd name="connsiteX41" fmla="*/ 1178419 w 3427474"/>
              <a:gd name="connsiteY41" fmla="*/ 1684696 h 2334781"/>
              <a:gd name="connsiteX42" fmla="*/ 1197469 w 3427474"/>
              <a:gd name="connsiteY42" fmla="*/ 1547306 h 2334781"/>
              <a:gd name="connsiteX43" fmla="*/ 849951 w 3427474"/>
              <a:gd name="connsiteY43" fmla="*/ 1491311 h 2334781"/>
              <a:gd name="connsiteX44" fmla="*/ 656564 w 3427474"/>
              <a:gd name="connsiteY44" fmla="*/ 1453788 h 2334781"/>
              <a:gd name="connsiteX45" fmla="*/ 670997 w 3427474"/>
              <a:gd name="connsiteY45" fmla="*/ 1250011 h 2334781"/>
              <a:gd name="connsiteX46" fmla="*/ 792224 w 3427474"/>
              <a:gd name="connsiteY46" fmla="*/ 791078 h 2334781"/>
              <a:gd name="connsiteX47" fmla="*/ 57933 w 3427474"/>
              <a:gd name="connsiteY47" fmla="*/ 998897 h 2334781"/>
              <a:gd name="connsiteX48" fmla="*/ 59088 w 3427474"/>
              <a:gd name="connsiteY48" fmla="*/ 755288 h 2334781"/>
              <a:gd name="connsiteX49" fmla="*/ 159533 w 3427474"/>
              <a:gd name="connsiteY49" fmla="*/ 518029 h 2334781"/>
              <a:gd name="connsiteX50" fmla="*/ 90837 w 3427474"/>
              <a:gd name="connsiteY50" fmla="*/ 131256 h 2334781"/>
              <a:gd name="connsiteX51" fmla="*/ 742578 w 3427474"/>
              <a:gd name="connsiteY51" fmla="*/ 139915 h 2334781"/>
              <a:gd name="connsiteX52" fmla="*/ 1283483 w 3427474"/>
              <a:gd name="connsiteY52" fmla="*/ 84496 h 2334781"/>
              <a:gd name="connsiteX53" fmla="*/ 1900588 w 3427474"/>
              <a:gd name="connsiteY53" fmla="*/ 26193 h 2334781"/>
              <a:gd name="connsiteX0" fmla="*/ 1900588 w 3431367"/>
              <a:gd name="connsiteY0" fmla="*/ 26193 h 2334781"/>
              <a:gd name="connsiteX1" fmla="*/ 2005074 w 3431367"/>
              <a:gd name="connsiteY1" fmla="*/ 389874 h 2334781"/>
              <a:gd name="connsiteX2" fmla="*/ 2030474 w 3431367"/>
              <a:gd name="connsiteY2" fmla="*/ 427974 h 2334781"/>
              <a:gd name="connsiteX3" fmla="*/ 2068574 w 3431367"/>
              <a:gd name="connsiteY3" fmla="*/ 440674 h 2334781"/>
              <a:gd name="connsiteX4" fmla="*/ 2144774 w 3431367"/>
              <a:gd name="connsiteY4" fmla="*/ 491474 h 2334781"/>
              <a:gd name="connsiteX5" fmla="*/ 2259074 w 3431367"/>
              <a:gd name="connsiteY5" fmla="*/ 542274 h 2334781"/>
              <a:gd name="connsiteX6" fmla="*/ 2284474 w 3431367"/>
              <a:gd name="connsiteY6" fmla="*/ 580374 h 2334781"/>
              <a:gd name="connsiteX7" fmla="*/ 2297174 w 3431367"/>
              <a:gd name="connsiteY7" fmla="*/ 618474 h 2334781"/>
              <a:gd name="connsiteX8" fmla="*/ 2309874 w 3431367"/>
              <a:gd name="connsiteY8" fmla="*/ 707374 h 2334781"/>
              <a:gd name="connsiteX9" fmla="*/ 2322574 w 3431367"/>
              <a:gd name="connsiteY9" fmla="*/ 859774 h 2334781"/>
              <a:gd name="connsiteX10" fmla="*/ 2373374 w 3431367"/>
              <a:gd name="connsiteY10" fmla="*/ 935974 h 2334781"/>
              <a:gd name="connsiteX11" fmla="*/ 2449574 w 3431367"/>
              <a:gd name="connsiteY11" fmla="*/ 986774 h 2334781"/>
              <a:gd name="connsiteX12" fmla="*/ 2487674 w 3431367"/>
              <a:gd name="connsiteY12" fmla="*/ 1062974 h 2334781"/>
              <a:gd name="connsiteX13" fmla="*/ 2601974 w 3431367"/>
              <a:gd name="connsiteY13" fmla="*/ 1126474 h 2334781"/>
              <a:gd name="connsiteX14" fmla="*/ 2830574 w 3431367"/>
              <a:gd name="connsiteY14" fmla="*/ 1113774 h 2334781"/>
              <a:gd name="connsiteX15" fmla="*/ 2944874 w 3431367"/>
              <a:gd name="connsiteY15" fmla="*/ 1075674 h 2334781"/>
              <a:gd name="connsiteX16" fmla="*/ 3249674 w 3431367"/>
              <a:gd name="connsiteY16" fmla="*/ 1088374 h 2334781"/>
              <a:gd name="connsiteX17" fmla="*/ 3325874 w 3431367"/>
              <a:gd name="connsiteY17" fmla="*/ 1139174 h 2334781"/>
              <a:gd name="connsiteX18" fmla="*/ 3402074 w 3431367"/>
              <a:gd name="connsiteY18" fmla="*/ 1202674 h 2334781"/>
              <a:gd name="connsiteX19" fmla="*/ 3427474 w 3431367"/>
              <a:gd name="connsiteY19" fmla="*/ 1253474 h 2334781"/>
              <a:gd name="connsiteX20" fmla="*/ 3402074 w 3431367"/>
              <a:gd name="connsiteY20" fmla="*/ 1380474 h 2334781"/>
              <a:gd name="connsiteX21" fmla="*/ 3135802 w 3431367"/>
              <a:gd name="connsiteY21" fmla="*/ 1560134 h 2334781"/>
              <a:gd name="connsiteX22" fmla="*/ 3134229 w 3431367"/>
              <a:gd name="connsiteY22" fmla="*/ 2081335 h 2334781"/>
              <a:gd name="connsiteX23" fmla="*/ 3000396 w 3431367"/>
              <a:gd name="connsiteY23" fmla="*/ 2297521 h 2334781"/>
              <a:gd name="connsiteX24" fmla="*/ 2889137 w 3431367"/>
              <a:gd name="connsiteY24" fmla="*/ 2313334 h 2334781"/>
              <a:gd name="connsiteX25" fmla="*/ 2500374 w 3431367"/>
              <a:gd name="connsiteY25" fmla="*/ 2321598 h 2334781"/>
              <a:gd name="connsiteX26" fmla="*/ 2448966 w 3431367"/>
              <a:gd name="connsiteY26" fmla="*/ 2120008 h 2334781"/>
              <a:gd name="connsiteX27" fmla="*/ 2439021 w 3431367"/>
              <a:gd name="connsiteY27" fmla="*/ 1873270 h 2334781"/>
              <a:gd name="connsiteX28" fmla="*/ 2261829 w 3431367"/>
              <a:gd name="connsiteY28" fmla="*/ 1734536 h 2334781"/>
              <a:gd name="connsiteX29" fmla="*/ 2167598 w 3431367"/>
              <a:gd name="connsiteY29" fmla="*/ 1776642 h 2334781"/>
              <a:gd name="connsiteX30" fmla="*/ 2113375 w 3431367"/>
              <a:gd name="connsiteY30" fmla="*/ 1671937 h 2334781"/>
              <a:gd name="connsiteX31" fmla="*/ 1981145 w 3431367"/>
              <a:gd name="connsiteY31" fmla="*/ 1614401 h 2334781"/>
              <a:gd name="connsiteX32" fmla="*/ 1999880 w 3431367"/>
              <a:gd name="connsiteY32" fmla="*/ 1435892 h 2334781"/>
              <a:gd name="connsiteX33" fmla="*/ 1855561 w 3431367"/>
              <a:gd name="connsiteY33" fmla="*/ 1321015 h 2334781"/>
              <a:gd name="connsiteX34" fmla="*/ 1727406 w 3431367"/>
              <a:gd name="connsiteY34" fmla="*/ 1307738 h 2334781"/>
              <a:gd name="connsiteX35" fmla="*/ 1823234 w 3431367"/>
              <a:gd name="connsiteY35" fmla="*/ 1560584 h 2334781"/>
              <a:gd name="connsiteX36" fmla="*/ 1770124 w 3431367"/>
              <a:gd name="connsiteY36" fmla="*/ 1741269 h 2334781"/>
              <a:gd name="connsiteX37" fmla="*/ 1544988 w 3431367"/>
              <a:gd name="connsiteY37" fmla="*/ 1770132 h 2334781"/>
              <a:gd name="connsiteX38" fmla="*/ 1441078 w 3431367"/>
              <a:gd name="connsiteY38" fmla="*/ 1703169 h 2334781"/>
              <a:gd name="connsiteX39" fmla="*/ 1368919 w 3431367"/>
              <a:gd name="connsiteY39" fmla="*/ 1755701 h 2334781"/>
              <a:gd name="connsiteX40" fmla="*/ 1178419 w 3431367"/>
              <a:gd name="connsiteY40" fmla="*/ 1684696 h 2334781"/>
              <a:gd name="connsiteX41" fmla="*/ 1197469 w 3431367"/>
              <a:gd name="connsiteY41" fmla="*/ 1547306 h 2334781"/>
              <a:gd name="connsiteX42" fmla="*/ 849951 w 3431367"/>
              <a:gd name="connsiteY42" fmla="*/ 1491311 h 2334781"/>
              <a:gd name="connsiteX43" fmla="*/ 656564 w 3431367"/>
              <a:gd name="connsiteY43" fmla="*/ 1453788 h 2334781"/>
              <a:gd name="connsiteX44" fmla="*/ 670997 w 3431367"/>
              <a:gd name="connsiteY44" fmla="*/ 1250011 h 2334781"/>
              <a:gd name="connsiteX45" fmla="*/ 792224 w 3431367"/>
              <a:gd name="connsiteY45" fmla="*/ 791078 h 2334781"/>
              <a:gd name="connsiteX46" fmla="*/ 57933 w 3431367"/>
              <a:gd name="connsiteY46" fmla="*/ 998897 h 2334781"/>
              <a:gd name="connsiteX47" fmla="*/ 59088 w 3431367"/>
              <a:gd name="connsiteY47" fmla="*/ 755288 h 2334781"/>
              <a:gd name="connsiteX48" fmla="*/ 159533 w 3431367"/>
              <a:gd name="connsiteY48" fmla="*/ 518029 h 2334781"/>
              <a:gd name="connsiteX49" fmla="*/ 90837 w 3431367"/>
              <a:gd name="connsiteY49" fmla="*/ 131256 h 2334781"/>
              <a:gd name="connsiteX50" fmla="*/ 742578 w 3431367"/>
              <a:gd name="connsiteY50" fmla="*/ 139915 h 2334781"/>
              <a:gd name="connsiteX51" fmla="*/ 1283483 w 3431367"/>
              <a:gd name="connsiteY51" fmla="*/ 84496 h 2334781"/>
              <a:gd name="connsiteX52" fmla="*/ 1900588 w 3431367"/>
              <a:gd name="connsiteY52" fmla="*/ 26193 h 2334781"/>
              <a:gd name="connsiteX0" fmla="*/ 1900588 w 3427474"/>
              <a:gd name="connsiteY0" fmla="*/ 26193 h 2334781"/>
              <a:gd name="connsiteX1" fmla="*/ 2005074 w 3427474"/>
              <a:gd name="connsiteY1" fmla="*/ 389874 h 2334781"/>
              <a:gd name="connsiteX2" fmla="*/ 2030474 w 3427474"/>
              <a:gd name="connsiteY2" fmla="*/ 427974 h 2334781"/>
              <a:gd name="connsiteX3" fmla="*/ 2068574 w 3427474"/>
              <a:gd name="connsiteY3" fmla="*/ 440674 h 2334781"/>
              <a:gd name="connsiteX4" fmla="*/ 2144774 w 3427474"/>
              <a:gd name="connsiteY4" fmla="*/ 491474 h 2334781"/>
              <a:gd name="connsiteX5" fmla="*/ 2259074 w 3427474"/>
              <a:gd name="connsiteY5" fmla="*/ 542274 h 2334781"/>
              <a:gd name="connsiteX6" fmla="*/ 2284474 w 3427474"/>
              <a:gd name="connsiteY6" fmla="*/ 580374 h 2334781"/>
              <a:gd name="connsiteX7" fmla="*/ 2297174 w 3427474"/>
              <a:gd name="connsiteY7" fmla="*/ 618474 h 2334781"/>
              <a:gd name="connsiteX8" fmla="*/ 2309874 w 3427474"/>
              <a:gd name="connsiteY8" fmla="*/ 707374 h 2334781"/>
              <a:gd name="connsiteX9" fmla="*/ 2322574 w 3427474"/>
              <a:gd name="connsiteY9" fmla="*/ 859774 h 2334781"/>
              <a:gd name="connsiteX10" fmla="*/ 2373374 w 3427474"/>
              <a:gd name="connsiteY10" fmla="*/ 935974 h 2334781"/>
              <a:gd name="connsiteX11" fmla="*/ 2449574 w 3427474"/>
              <a:gd name="connsiteY11" fmla="*/ 986774 h 2334781"/>
              <a:gd name="connsiteX12" fmla="*/ 2487674 w 3427474"/>
              <a:gd name="connsiteY12" fmla="*/ 1062974 h 2334781"/>
              <a:gd name="connsiteX13" fmla="*/ 2601974 w 3427474"/>
              <a:gd name="connsiteY13" fmla="*/ 1126474 h 2334781"/>
              <a:gd name="connsiteX14" fmla="*/ 2830574 w 3427474"/>
              <a:gd name="connsiteY14" fmla="*/ 1113774 h 2334781"/>
              <a:gd name="connsiteX15" fmla="*/ 2944874 w 3427474"/>
              <a:gd name="connsiteY15" fmla="*/ 1075674 h 2334781"/>
              <a:gd name="connsiteX16" fmla="*/ 3249674 w 3427474"/>
              <a:gd name="connsiteY16" fmla="*/ 1088374 h 2334781"/>
              <a:gd name="connsiteX17" fmla="*/ 3325874 w 3427474"/>
              <a:gd name="connsiteY17" fmla="*/ 1139174 h 2334781"/>
              <a:gd name="connsiteX18" fmla="*/ 3402074 w 3427474"/>
              <a:gd name="connsiteY18" fmla="*/ 1202674 h 2334781"/>
              <a:gd name="connsiteX19" fmla="*/ 3427474 w 3427474"/>
              <a:gd name="connsiteY19" fmla="*/ 1253474 h 2334781"/>
              <a:gd name="connsiteX20" fmla="*/ 3257831 w 3427474"/>
              <a:gd name="connsiteY20" fmla="*/ 1223352 h 2334781"/>
              <a:gd name="connsiteX21" fmla="*/ 3135802 w 3427474"/>
              <a:gd name="connsiteY21" fmla="*/ 1560134 h 2334781"/>
              <a:gd name="connsiteX22" fmla="*/ 3134229 w 3427474"/>
              <a:gd name="connsiteY22" fmla="*/ 2081335 h 2334781"/>
              <a:gd name="connsiteX23" fmla="*/ 3000396 w 3427474"/>
              <a:gd name="connsiteY23" fmla="*/ 2297521 h 2334781"/>
              <a:gd name="connsiteX24" fmla="*/ 2889137 w 3427474"/>
              <a:gd name="connsiteY24" fmla="*/ 2313334 h 2334781"/>
              <a:gd name="connsiteX25" fmla="*/ 2500374 w 3427474"/>
              <a:gd name="connsiteY25" fmla="*/ 2321598 h 2334781"/>
              <a:gd name="connsiteX26" fmla="*/ 2448966 w 3427474"/>
              <a:gd name="connsiteY26" fmla="*/ 2120008 h 2334781"/>
              <a:gd name="connsiteX27" fmla="*/ 2439021 w 3427474"/>
              <a:gd name="connsiteY27" fmla="*/ 1873270 h 2334781"/>
              <a:gd name="connsiteX28" fmla="*/ 2261829 w 3427474"/>
              <a:gd name="connsiteY28" fmla="*/ 1734536 h 2334781"/>
              <a:gd name="connsiteX29" fmla="*/ 2167598 w 3427474"/>
              <a:gd name="connsiteY29" fmla="*/ 1776642 h 2334781"/>
              <a:gd name="connsiteX30" fmla="*/ 2113375 w 3427474"/>
              <a:gd name="connsiteY30" fmla="*/ 1671937 h 2334781"/>
              <a:gd name="connsiteX31" fmla="*/ 1981145 w 3427474"/>
              <a:gd name="connsiteY31" fmla="*/ 1614401 h 2334781"/>
              <a:gd name="connsiteX32" fmla="*/ 1999880 w 3427474"/>
              <a:gd name="connsiteY32" fmla="*/ 1435892 h 2334781"/>
              <a:gd name="connsiteX33" fmla="*/ 1855561 w 3427474"/>
              <a:gd name="connsiteY33" fmla="*/ 1321015 h 2334781"/>
              <a:gd name="connsiteX34" fmla="*/ 1727406 w 3427474"/>
              <a:gd name="connsiteY34" fmla="*/ 1307738 h 2334781"/>
              <a:gd name="connsiteX35" fmla="*/ 1823234 w 3427474"/>
              <a:gd name="connsiteY35" fmla="*/ 1560584 h 2334781"/>
              <a:gd name="connsiteX36" fmla="*/ 1770124 w 3427474"/>
              <a:gd name="connsiteY36" fmla="*/ 1741269 h 2334781"/>
              <a:gd name="connsiteX37" fmla="*/ 1544988 w 3427474"/>
              <a:gd name="connsiteY37" fmla="*/ 1770132 h 2334781"/>
              <a:gd name="connsiteX38" fmla="*/ 1441078 w 3427474"/>
              <a:gd name="connsiteY38" fmla="*/ 1703169 h 2334781"/>
              <a:gd name="connsiteX39" fmla="*/ 1368919 w 3427474"/>
              <a:gd name="connsiteY39" fmla="*/ 1755701 h 2334781"/>
              <a:gd name="connsiteX40" fmla="*/ 1178419 w 3427474"/>
              <a:gd name="connsiteY40" fmla="*/ 1684696 h 2334781"/>
              <a:gd name="connsiteX41" fmla="*/ 1197469 w 3427474"/>
              <a:gd name="connsiteY41" fmla="*/ 1547306 h 2334781"/>
              <a:gd name="connsiteX42" fmla="*/ 849951 w 3427474"/>
              <a:gd name="connsiteY42" fmla="*/ 1491311 h 2334781"/>
              <a:gd name="connsiteX43" fmla="*/ 656564 w 3427474"/>
              <a:gd name="connsiteY43" fmla="*/ 1453788 h 2334781"/>
              <a:gd name="connsiteX44" fmla="*/ 670997 w 3427474"/>
              <a:gd name="connsiteY44" fmla="*/ 1250011 h 2334781"/>
              <a:gd name="connsiteX45" fmla="*/ 792224 w 3427474"/>
              <a:gd name="connsiteY45" fmla="*/ 791078 h 2334781"/>
              <a:gd name="connsiteX46" fmla="*/ 57933 w 3427474"/>
              <a:gd name="connsiteY46" fmla="*/ 998897 h 2334781"/>
              <a:gd name="connsiteX47" fmla="*/ 59088 w 3427474"/>
              <a:gd name="connsiteY47" fmla="*/ 755288 h 2334781"/>
              <a:gd name="connsiteX48" fmla="*/ 159533 w 3427474"/>
              <a:gd name="connsiteY48" fmla="*/ 518029 h 2334781"/>
              <a:gd name="connsiteX49" fmla="*/ 90837 w 3427474"/>
              <a:gd name="connsiteY49" fmla="*/ 131256 h 2334781"/>
              <a:gd name="connsiteX50" fmla="*/ 742578 w 3427474"/>
              <a:gd name="connsiteY50" fmla="*/ 139915 h 2334781"/>
              <a:gd name="connsiteX51" fmla="*/ 1283483 w 3427474"/>
              <a:gd name="connsiteY51" fmla="*/ 84496 h 2334781"/>
              <a:gd name="connsiteX52" fmla="*/ 1900588 w 3427474"/>
              <a:gd name="connsiteY52" fmla="*/ 26193 h 2334781"/>
              <a:gd name="connsiteX0" fmla="*/ 1900588 w 3403541"/>
              <a:gd name="connsiteY0" fmla="*/ 26193 h 2334781"/>
              <a:gd name="connsiteX1" fmla="*/ 2005074 w 3403541"/>
              <a:gd name="connsiteY1" fmla="*/ 389874 h 2334781"/>
              <a:gd name="connsiteX2" fmla="*/ 2030474 w 3403541"/>
              <a:gd name="connsiteY2" fmla="*/ 427974 h 2334781"/>
              <a:gd name="connsiteX3" fmla="*/ 2068574 w 3403541"/>
              <a:gd name="connsiteY3" fmla="*/ 440674 h 2334781"/>
              <a:gd name="connsiteX4" fmla="*/ 2144774 w 3403541"/>
              <a:gd name="connsiteY4" fmla="*/ 491474 h 2334781"/>
              <a:gd name="connsiteX5" fmla="*/ 2259074 w 3403541"/>
              <a:gd name="connsiteY5" fmla="*/ 542274 h 2334781"/>
              <a:gd name="connsiteX6" fmla="*/ 2284474 w 3403541"/>
              <a:gd name="connsiteY6" fmla="*/ 580374 h 2334781"/>
              <a:gd name="connsiteX7" fmla="*/ 2297174 w 3403541"/>
              <a:gd name="connsiteY7" fmla="*/ 618474 h 2334781"/>
              <a:gd name="connsiteX8" fmla="*/ 2309874 w 3403541"/>
              <a:gd name="connsiteY8" fmla="*/ 707374 h 2334781"/>
              <a:gd name="connsiteX9" fmla="*/ 2322574 w 3403541"/>
              <a:gd name="connsiteY9" fmla="*/ 859774 h 2334781"/>
              <a:gd name="connsiteX10" fmla="*/ 2373374 w 3403541"/>
              <a:gd name="connsiteY10" fmla="*/ 935974 h 2334781"/>
              <a:gd name="connsiteX11" fmla="*/ 2449574 w 3403541"/>
              <a:gd name="connsiteY11" fmla="*/ 986774 h 2334781"/>
              <a:gd name="connsiteX12" fmla="*/ 2487674 w 3403541"/>
              <a:gd name="connsiteY12" fmla="*/ 1062974 h 2334781"/>
              <a:gd name="connsiteX13" fmla="*/ 2601974 w 3403541"/>
              <a:gd name="connsiteY13" fmla="*/ 1126474 h 2334781"/>
              <a:gd name="connsiteX14" fmla="*/ 2830574 w 3403541"/>
              <a:gd name="connsiteY14" fmla="*/ 1113774 h 2334781"/>
              <a:gd name="connsiteX15" fmla="*/ 2944874 w 3403541"/>
              <a:gd name="connsiteY15" fmla="*/ 1075674 h 2334781"/>
              <a:gd name="connsiteX16" fmla="*/ 3249674 w 3403541"/>
              <a:gd name="connsiteY16" fmla="*/ 1088374 h 2334781"/>
              <a:gd name="connsiteX17" fmla="*/ 3325874 w 3403541"/>
              <a:gd name="connsiteY17" fmla="*/ 1139174 h 2334781"/>
              <a:gd name="connsiteX18" fmla="*/ 3402074 w 3403541"/>
              <a:gd name="connsiteY18" fmla="*/ 1202674 h 2334781"/>
              <a:gd name="connsiteX19" fmla="*/ 3257831 w 3403541"/>
              <a:gd name="connsiteY19" fmla="*/ 1223352 h 2334781"/>
              <a:gd name="connsiteX20" fmla="*/ 3135802 w 3403541"/>
              <a:gd name="connsiteY20" fmla="*/ 1560134 h 2334781"/>
              <a:gd name="connsiteX21" fmla="*/ 3134229 w 3403541"/>
              <a:gd name="connsiteY21" fmla="*/ 2081335 h 2334781"/>
              <a:gd name="connsiteX22" fmla="*/ 3000396 w 3403541"/>
              <a:gd name="connsiteY22" fmla="*/ 2297521 h 2334781"/>
              <a:gd name="connsiteX23" fmla="*/ 2889137 w 3403541"/>
              <a:gd name="connsiteY23" fmla="*/ 2313334 h 2334781"/>
              <a:gd name="connsiteX24" fmla="*/ 2500374 w 3403541"/>
              <a:gd name="connsiteY24" fmla="*/ 2321598 h 2334781"/>
              <a:gd name="connsiteX25" fmla="*/ 2448966 w 3403541"/>
              <a:gd name="connsiteY25" fmla="*/ 2120008 h 2334781"/>
              <a:gd name="connsiteX26" fmla="*/ 2439021 w 3403541"/>
              <a:gd name="connsiteY26" fmla="*/ 1873270 h 2334781"/>
              <a:gd name="connsiteX27" fmla="*/ 2261829 w 3403541"/>
              <a:gd name="connsiteY27" fmla="*/ 1734536 h 2334781"/>
              <a:gd name="connsiteX28" fmla="*/ 2167598 w 3403541"/>
              <a:gd name="connsiteY28" fmla="*/ 1776642 h 2334781"/>
              <a:gd name="connsiteX29" fmla="*/ 2113375 w 3403541"/>
              <a:gd name="connsiteY29" fmla="*/ 1671937 h 2334781"/>
              <a:gd name="connsiteX30" fmla="*/ 1981145 w 3403541"/>
              <a:gd name="connsiteY30" fmla="*/ 1614401 h 2334781"/>
              <a:gd name="connsiteX31" fmla="*/ 1999880 w 3403541"/>
              <a:gd name="connsiteY31" fmla="*/ 1435892 h 2334781"/>
              <a:gd name="connsiteX32" fmla="*/ 1855561 w 3403541"/>
              <a:gd name="connsiteY32" fmla="*/ 1321015 h 2334781"/>
              <a:gd name="connsiteX33" fmla="*/ 1727406 w 3403541"/>
              <a:gd name="connsiteY33" fmla="*/ 1307738 h 2334781"/>
              <a:gd name="connsiteX34" fmla="*/ 1823234 w 3403541"/>
              <a:gd name="connsiteY34" fmla="*/ 1560584 h 2334781"/>
              <a:gd name="connsiteX35" fmla="*/ 1770124 w 3403541"/>
              <a:gd name="connsiteY35" fmla="*/ 1741269 h 2334781"/>
              <a:gd name="connsiteX36" fmla="*/ 1544988 w 3403541"/>
              <a:gd name="connsiteY36" fmla="*/ 1770132 h 2334781"/>
              <a:gd name="connsiteX37" fmla="*/ 1441078 w 3403541"/>
              <a:gd name="connsiteY37" fmla="*/ 1703169 h 2334781"/>
              <a:gd name="connsiteX38" fmla="*/ 1368919 w 3403541"/>
              <a:gd name="connsiteY38" fmla="*/ 1755701 h 2334781"/>
              <a:gd name="connsiteX39" fmla="*/ 1178419 w 3403541"/>
              <a:gd name="connsiteY39" fmla="*/ 1684696 h 2334781"/>
              <a:gd name="connsiteX40" fmla="*/ 1197469 w 3403541"/>
              <a:gd name="connsiteY40" fmla="*/ 1547306 h 2334781"/>
              <a:gd name="connsiteX41" fmla="*/ 849951 w 3403541"/>
              <a:gd name="connsiteY41" fmla="*/ 1491311 h 2334781"/>
              <a:gd name="connsiteX42" fmla="*/ 656564 w 3403541"/>
              <a:gd name="connsiteY42" fmla="*/ 1453788 h 2334781"/>
              <a:gd name="connsiteX43" fmla="*/ 670997 w 3403541"/>
              <a:gd name="connsiteY43" fmla="*/ 1250011 h 2334781"/>
              <a:gd name="connsiteX44" fmla="*/ 792224 w 3403541"/>
              <a:gd name="connsiteY44" fmla="*/ 791078 h 2334781"/>
              <a:gd name="connsiteX45" fmla="*/ 57933 w 3403541"/>
              <a:gd name="connsiteY45" fmla="*/ 998897 h 2334781"/>
              <a:gd name="connsiteX46" fmla="*/ 59088 w 3403541"/>
              <a:gd name="connsiteY46" fmla="*/ 755288 h 2334781"/>
              <a:gd name="connsiteX47" fmla="*/ 159533 w 3403541"/>
              <a:gd name="connsiteY47" fmla="*/ 518029 h 2334781"/>
              <a:gd name="connsiteX48" fmla="*/ 90837 w 3403541"/>
              <a:gd name="connsiteY48" fmla="*/ 131256 h 2334781"/>
              <a:gd name="connsiteX49" fmla="*/ 742578 w 3403541"/>
              <a:gd name="connsiteY49" fmla="*/ 139915 h 2334781"/>
              <a:gd name="connsiteX50" fmla="*/ 1283483 w 3403541"/>
              <a:gd name="connsiteY50" fmla="*/ 84496 h 2334781"/>
              <a:gd name="connsiteX51" fmla="*/ 1900588 w 3403541"/>
              <a:gd name="connsiteY51" fmla="*/ 26193 h 2334781"/>
              <a:gd name="connsiteX0" fmla="*/ 1900588 w 3325909"/>
              <a:gd name="connsiteY0" fmla="*/ 26193 h 2334781"/>
              <a:gd name="connsiteX1" fmla="*/ 2005074 w 3325909"/>
              <a:gd name="connsiteY1" fmla="*/ 389874 h 2334781"/>
              <a:gd name="connsiteX2" fmla="*/ 2030474 w 3325909"/>
              <a:gd name="connsiteY2" fmla="*/ 427974 h 2334781"/>
              <a:gd name="connsiteX3" fmla="*/ 2068574 w 3325909"/>
              <a:gd name="connsiteY3" fmla="*/ 440674 h 2334781"/>
              <a:gd name="connsiteX4" fmla="*/ 2144774 w 3325909"/>
              <a:gd name="connsiteY4" fmla="*/ 491474 h 2334781"/>
              <a:gd name="connsiteX5" fmla="*/ 2259074 w 3325909"/>
              <a:gd name="connsiteY5" fmla="*/ 542274 h 2334781"/>
              <a:gd name="connsiteX6" fmla="*/ 2284474 w 3325909"/>
              <a:gd name="connsiteY6" fmla="*/ 580374 h 2334781"/>
              <a:gd name="connsiteX7" fmla="*/ 2297174 w 3325909"/>
              <a:gd name="connsiteY7" fmla="*/ 618474 h 2334781"/>
              <a:gd name="connsiteX8" fmla="*/ 2309874 w 3325909"/>
              <a:gd name="connsiteY8" fmla="*/ 707374 h 2334781"/>
              <a:gd name="connsiteX9" fmla="*/ 2322574 w 3325909"/>
              <a:gd name="connsiteY9" fmla="*/ 859774 h 2334781"/>
              <a:gd name="connsiteX10" fmla="*/ 2373374 w 3325909"/>
              <a:gd name="connsiteY10" fmla="*/ 935974 h 2334781"/>
              <a:gd name="connsiteX11" fmla="*/ 2449574 w 3325909"/>
              <a:gd name="connsiteY11" fmla="*/ 986774 h 2334781"/>
              <a:gd name="connsiteX12" fmla="*/ 2487674 w 3325909"/>
              <a:gd name="connsiteY12" fmla="*/ 1062974 h 2334781"/>
              <a:gd name="connsiteX13" fmla="*/ 2601974 w 3325909"/>
              <a:gd name="connsiteY13" fmla="*/ 1126474 h 2334781"/>
              <a:gd name="connsiteX14" fmla="*/ 2830574 w 3325909"/>
              <a:gd name="connsiteY14" fmla="*/ 1113774 h 2334781"/>
              <a:gd name="connsiteX15" fmla="*/ 2944874 w 3325909"/>
              <a:gd name="connsiteY15" fmla="*/ 1075674 h 2334781"/>
              <a:gd name="connsiteX16" fmla="*/ 3249674 w 3325909"/>
              <a:gd name="connsiteY16" fmla="*/ 1088374 h 2334781"/>
              <a:gd name="connsiteX17" fmla="*/ 3325874 w 3325909"/>
              <a:gd name="connsiteY17" fmla="*/ 1139174 h 2334781"/>
              <a:gd name="connsiteX18" fmla="*/ 3257831 w 3325909"/>
              <a:gd name="connsiteY18" fmla="*/ 1223352 h 2334781"/>
              <a:gd name="connsiteX19" fmla="*/ 3135802 w 3325909"/>
              <a:gd name="connsiteY19" fmla="*/ 1560134 h 2334781"/>
              <a:gd name="connsiteX20" fmla="*/ 3134229 w 3325909"/>
              <a:gd name="connsiteY20" fmla="*/ 2081335 h 2334781"/>
              <a:gd name="connsiteX21" fmla="*/ 3000396 w 3325909"/>
              <a:gd name="connsiteY21" fmla="*/ 2297521 h 2334781"/>
              <a:gd name="connsiteX22" fmla="*/ 2889137 w 3325909"/>
              <a:gd name="connsiteY22" fmla="*/ 2313334 h 2334781"/>
              <a:gd name="connsiteX23" fmla="*/ 2500374 w 3325909"/>
              <a:gd name="connsiteY23" fmla="*/ 2321598 h 2334781"/>
              <a:gd name="connsiteX24" fmla="*/ 2448966 w 3325909"/>
              <a:gd name="connsiteY24" fmla="*/ 2120008 h 2334781"/>
              <a:gd name="connsiteX25" fmla="*/ 2439021 w 3325909"/>
              <a:gd name="connsiteY25" fmla="*/ 1873270 h 2334781"/>
              <a:gd name="connsiteX26" fmla="*/ 2261829 w 3325909"/>
              <a:gd name="connsiteY26" fmla="*/ 1734536 h 2334781"/>
              <a:gd name="connsiteX27" fmla="*/ 2167598 w 3325909"/>
              <a:gd name="connsiteY27" fmla="*/ 1776642 h 2334781"/>
              <a:gd name="connsiteX28" fmla="*/ 2113375 w 3325909"/>
              <a:gd name="connsiteY28" fmla="*/ 1671937 h 2334781"/>
              <a:gd name="connsiteX29" fmla="*/ 1981145 w 3325909"/>
              <a:gd name="connsiteY29" fmla="*/ 1614401 h 2334781"/>
              <a:gd name="connsiteX30" fmla="*/ 1999880 w 3325909"/>
              <a:gd name="connsiteY30" fmla="*/ 1435892 h 2334781"/>
              <a:gd name="connsiteX31" fmla="*/ 1855561 w 3325909"/>
              <a:gd name="connsiteY31" fmla="*/ 1321015 h 2334781"/>
              <a:gd name="connsiteX32" fmla="*/ 1727406 w 3325909"/>
              <a:gd name="connsiteY32" fmla="*/ 1307738 h 2334781"/>
              <a:gd name="connsiteX33" fmla="*/ 1823234 w 3325909"/>
              <a:gd name="connsiteY33" fmla="*/ 1560584 h 2334781"/>
              <a:gd name="connsiteX34" fmla="*/ 1770124 w 3325909"/>
              <a:gd name="connsiteY34" fmla="*/ 1741269 h 2334781"/>
              <a:gd name="connsiteX35" fmla="*/ 1544988 w 3325909"/>
              <a:gd name="connsiteY35" fmla="*/ 1770132 h 2334781"/>
              <a:gd name="connsiteX36" fmla="*/ 1441078 w 3325909"/>
              <a:gd name="connsiteY36" fmla="*/ 1703169 h 2334781"/>
              <a:gd name="connsiteX37" fmla="*/ 1368919 w 3325909"/>
              <a:gd name="connsiteY37" fmla="*/ 1755701 h 2334781"/>
              <a:gd name="connsiteX38" fmla="*/ 1178419 w 3325909"/>
              <a:gd name="connsiteY38" fmla="*/ 1684696 h 2334781"/>
              <a:gd name="connsiteX39" fmla="*/ 1197469 w 3325909"/>
              <a:gd name="connsiteY39" fmla="*/ 1547306 h 2334781"/>
              <a:gd name="connsiteX40" fmla="*/ 849951 w 3325909"/>
              <a:gd name="connsiteY40" fmla="*/ 1491311 h 2334781"/>
              <a:gd name="connsiteX41" fmla="*/ 656564 w 3325909"/>
              <a:gd name="connsiteY41" fmla="*/ 1453788 h 2334781"/>
              <a:gd name="connsiteX42" fmla="*/ 670997 w 3325909"/>
              <a:gd name="connsiteY42" fmla="*/ 1250011 h 2334781"/>
              <a:gd name="connsiteX43" fmla="*/ 792224 w 3325909"/>
              <a:gd name="connsiteY43" fmla="*/ 791078 h 2334781"/>
              <a:gd name="connsiteX44" fmla="*/ 57933 w 3325909"/>
              <a:gd name="connsiteY44" fmla="*/ 998897 h 2334781"/>
              <a:gd name="connsiteX45" fmla="*/ 59088 w 3325909"/>
              <a:gd name="connsiteY45" fmla="*/ 755288 h 2334781"/>
              <a:gd name="connsiteX46" fmla="*/ 159533 w 3325909"/>
              <a:gd name="connsiteY46" fmla="*/ 518029 h 2334781"/>
              <a:gd name="connsiteX47" fmla="*/ 90837 w 3325909"/>
              <a:gd name="connsiteY47" fmla="*/ 131256 h 2334781"/>
              <a:gd name="connsiteX48" fmla="*/ 742578 w 3325909"/>
              <a:gd name="connsiteY48" fmla="*/ 139915 h 2334781"/>
              <a:gd name="connsiteX49" fmla="*/ 1283483 w 3325909"/>
              <a:gd name="connsiteY49" fmla="*/ 84496 h 2334781"/>
              <a:gd name="connsiteX50" fmla="*/ 1900588 w 3325909"/>
              <a:gd name="connsiteY50" fmla="*/ 26193 h 2334781"/>
              <a:gd name="connsiteX0" fmla="*/ 1900588 w 3258107"/>
              <a:gd name="connsiteY0" fmla="*/ 26193 h 2334781"/>
              <a:gd name="connsiteX1" fmla="*/ 2005074 w 3258107"/>
              <a:gd name="connsiteY1" fmla="*/ 389874 h 2334781"/>
              <a:gd name="connsiteX2" fmla="*/ 2030474 w 3258107"/>
              <a:gd name="connsiteY2" fmla="*/ 427974 h 2334781"/>
              <a:gd name="connsiteX3" fmla="*/ 2068574 w 3258107"/>
              <a:gd name="connsiteY3" fmla="*/ 440674 h 2334781"/>
              <a:gd name="connsiteX4" fmla="*/ 2144774 w 3258107"/>
              <a:gd name="connsiteY4" fmla="*/ 491474 h 2334781"/>
              <a:gd name="connsiteX5" fmla="*/ 2259074 w 3258107"/>
              <a:gd name="connsiteY5" fmla="*/ 542274 h 2334781"/>
              <a:gd name="connsiteX6" fmla="*/ 2284474 w 3258107"/>
              <a:gd name="connsiteY6" fmla="*/ 580374 h 2334781"/>
              <a:gd name="connsiteX7" fmla="*/ 2297174 w 3258107"/>
              <a:gd name="connsiteY7" fmla="*/ 618474 h 2334781"/>
              <a:gd name="connsiteX8" fmla="*/ 2309874 w 3258107"/>
              <a:gd name="connsiteY8" fmla="*/ 707374 h 2334781"/>
              <a:gd name="connsiteX9" fmla="*/ 2322574 w 3258107"/>
              <a:gd name="connsiteY9" fmla="*/ 859774 h 2334781"/>
              <a:gd name="connsiteX10" fmla="*/ 2373374 w 3258107"/>
              <a:gd name="connsiteY10" fmla="*/ 935974 h 2334781"/>
              <a:gd name="connsiteX11" fmla="*/ 2449574 w 3258107"/>
              <a:gd name="connsiteY11" fmla="*/ 986774 h 2334781"/>
              <a:gd name="connsiteX12" fmla="*/ 2487674 w 3258107"/>
              <a:gd name="connsiteY12" fmla="*/ 1062974 h 2334781"/>
              <a:gd name="connsiteX13" fmla="*/ 2601974 w 3258107"/>
              <a:gd name="connsiteY13" fmla="*/ 1126474 h 2334781"/>
              <a:gd name="connsiteX14" fmla="*/ 2830574 w 3258107"/>
              <a:gd name="connsiteY14" fmla="*/ 1113774 h 2334781"/>
              <a:gd name="connsiteX15" fmla="*/ 2944874 w 3258107"/>
              <a:gd name="connsiteY15" fmla="*/ 1075674 h 2334781"/>
              <a:gd name="connsiteX16" fmla="*/ 3249674 w 3258107"/>
              <a:gd name="connsiteY16" fmla="*/ 1088374 h 2334781"/>
              <a:gd name="connsiteX17" fmla="*/ 3171328 w 3258107"/>
              <a:gd name="connsiteY17" fmla="*/ 1149477 h 2334781"/>
              <a:gd name="connsiteX18" fmla="*/ 3257831 w 3258107"/>
              <a:gd name="connsiteY18" fmla="*/ 1223352 h 2334781"/>
              <a:gd name="connsiteX19" fmla="*/ 3135802 w 3258107"/>
              <a:gd name="connsiteY19" fmla="*/ 1560134 h 2334781"/>
              <a:gd name="connsiteX20" fmla="*/ 3134229 w 3258107"/>
              <a:gd name="connsiteY20" fmla="*/ 2081335 h 2334781"/>
              <a:gd name="connsiteX21" fmla="*/ 3000396 w 3258107"/>
              <a:gd name="connsiteY21" fmla="*/ 2297521 h 2334781"/>
              <a:gd name="connsiteX22" fmla="*/ 2889137 w 3258107"/>
              <a:gd name="connsiteY22" fmla="*/ 2313334 h 2334781"/>
              <a:gd name="connsiteX23" fmla="*/ 2500374 w 3258107"/>
              <a:gd name="connsiteY23" fmla="*/ 2321598 h 2334781"/>
              <a:gd name="connsiteX24" fmla="*/ 2448966 w 3258107"/>
              <a:gd name="connsiteY24" fmla="*/ 2120008 h 2334781"/>
              <a:gd name="connsiteX25" fmla="*/ 2439021 w 3258107"/>
              <a:gd name="connsiteY25" fmla="*/ 1873270 h 2334781"/>
              <a:gd name="connsiteX26" fmla="*/ 2261829 w 3258107"/>
              <a:gd name="connsiteY26" fmla="*/ 1734536 h 2334781"/>
              <a:gd name="connsiteX27" fmla="*/ 2167598 w 3258107"/>
              <a:gd name="connsiteY27" fmla="*/ 1776642 h 2334781"/>
              <a:gd name="connsiteX28" fmla="*/ 2113375 w 3258107"/>
              <a:gd name="connsiteY28" fmla="*/ 1671937 h 2334781"/>
              <a:gd name="connsiteX29" fmla="*/ 1981145 w 3258107"/>
              <a:gd name="connsiteY29" fmla="*/ 1614401 h 2334781"/>
              <a:gd name="connsiteX30" fmla="*/ 1999880 w 3258107"/>
              <a:gd name="connsiteY30" fmla="*/ 1435892 h 2334781"/>
              <a:gd name="connsiteX31" fmla="*/ 1855561 w 3258107"/>
              <a:gd name="connsiteY31" fmla="*/ 1321015 h 2334781"/>
              <a:gd name="connsiteX32" fmla="*/ 1727406 w 3258107"/>
              <a:gd name="connsiteY32" fmla="*/ 1307738 h 2334781"/>
              <a:gd name="connsiteX33" fmla="*/ 1823234 w 3258107"/>
              <a:gd name="connsiteY33" fmla="*/ 1560584 h 2334781"/>
              <a:gd name="connsiteX34" fmla="*/ 1770124 w 3258107"/>
              <a:gd name="connsiteY34" fmla="*/ 1741269 h 2334781"/>
              <a:gd name="connsiteX35" fmla="*/ 1544988 w 3258107"/>
              <a:gd name="connsiteY35" fmla="*/ 1770132 h 2334781"/>
              <a:gd name="connsiteX36" fmla="*/ 1441078 w 3258107"/>
              <a:gd name="connsiteY36" fmla="*/ 1703169 h 2334781"/>
              <a:gd name="connsiteX37" fmla="*/ 1368919 w 3258107"/>
              <a:gd name="connsiteY37" fmla="*/ 1755701 h 2334781"/>
              <a:gd name="connsiteX38" fmla="*/ 1178419 w 3258107"/>
              <a:gd name="connsiteY38" fmla="*/ 1684696 h 2334781"/>
              <a:gd name="connsiteX39" fmla="*/ 1197469 w 3258107"/>
              <a:gd name="connsiteY39" fmla="*/ 1547306 h 2334781"/>
              <a:gd name="connsiteX40" fmla="*/ 849951 w 3258107"/>
              <a:gd name="connsiteY40" fmla="*/ 1491311 h 2334781"/>
              <a:gd name="connsiteX41" fmla="*/ 656564 w 3258107"/>
              <a:gd name="connsiteY41" fmla="*/ 1453788 h 2334781"/>
              <a:gd name="connsiteX42" fmla="*/ 670997 w 3258107"/>
              <a:gd name="connsiteY42" fmla="*/ 1250011 h 2334781"/>
              <a:gd name="connsiteX43" fmla="*/ 792224 w 3258107"/>
              <a:gd name="connsiteY43" fmla="*/ 791078 h 2334781"/>
              <a:gd name="connsiteX44" fmla="*/ 57933 w 3258107"/>
              <a:gd name="connsiteY44" fmla="*/ 998897 h 2334781"/>
              <a:gd name="connsiteX45" fmla="*/ 59088 w 3258107"/>
              <a:gd name="connsiteY45" fmla="*/ 755288 h 2334781"/>
              <a:gd name="connsiteX46" fmla="*/ 159533 w 3258107"/>
              <a:gd name="connsiteY46" fmla="*/ 518029 h 2334781"/>
              <a:gd name="connsiteX47" fmla="*/ 90837 w 3258107"/>
              <a:gd name="connsiteY47" fmla="*/ 131256 h 2334781"/>
              <a:gd name="connsiteX48" fmla="*/ 742578 w 3258107"/>
              <a:gd name="connsiteY48" fmla="*/ 139915 h 2334781"/>
              <a:gd name="connsiteX49" fmla="*/ 1283483 w 3258107"/>
              <a:gd name="connsiteY49" fmla="*/ 84496 h 2334781"/>
              <a:gd name="connsiteX50" fmla="*/ 1900588 w 3258107"/>
              <a:gd name="connsiteY50" fmla="*/ 26193 h 2334781"/>
              <a:gd name="connsiteX0" fmla="*/ 1900588 w 3258409"/>
              <a:gd name="connsiteY0" fmla="*/ 26193 h 2334781"/>
              <a:gd name="connsiteX1" fmla="*/ 2005074 w 3258409"/>
              <a:gd name="connsiteY1" fmla="*/ 389874 h 2334781"/>
              <a:gd name="connsiteX2" fmla="*/ 2030474 w 3258409"/>
              <a:gd name="connsiteY2" fmla="*/ 427974 h 2334781"/>
              <a:gd name="connsiteX3" fmla="*/ 2068574 w 3258409"/>
              <a:gd name="connsiteY3" fmla="*/ 440674 h 2334781"/>
              <a:gd name="connsiteX4" fmla="*/ 2144774 w 3258409"/>
              <a:gd name="connsiteY4" fmla="*/ 491474 h 2334781"/>
              <a:gd name="connsiteX5" fmla="*/ 2259074 w 3258409"/>
              <a:gd name="connsiteY5" fmla="*/ 542274 h 2334781"/>
              <a:gd name="connsiteX6" fmla="*/ 2284474 w 3258409"/>
              <a:gd name="connsiteY6" fmla="*/ 580374 h 2334781"/>
              <a:gd name="connsiteX7" fmla="*/ 2297174 w 3258409"/>
              <a:gd name="connsiteY7" fmla="*/ 618474 h 2334781"/>
              <a:gd name="connsiteX8" fmla="*/ 2309874 w 3258409"/>
              <a:gd name="connsiteY8" fmla="*/ 707374 h 2334781"/>
              <a:gd name="connsiteX9" fmla="*/ 2322574 w 3258409"/>
              <a:gd name="connsiteY9" fmla="*/ 859774 h 2334781"/>
              <a:gd name="connsiteX10" fmla="*/ 2373374 w 3258409"/>
              <a:gd name="connsiteY10" fmla="*/ 935974 h 2334781"/>
              <a:gd name="connsiteX11" fmla="*/ 2449574 w 3258409"/>
              <a:gd name="connsiteY11" fmla="*/ 986774 h 2334781"/>
              <a:gd name="connsiteX12" fmla="*/ 2487674 w 3258409"/>
              <a:gd name="connsiteY12" fmla="*/ 1062974 h 2334781"/>
              <a:gd name="connsiteX13" fmla="*/ 2601974 w 3258409"/>
              <a:gd name="connsiteY13" fmla="*/ 1126474 h 2334781"/>
              <a:gd name="connsiteX14" fmla="*/ 2830574 w 3258409"/>
              <a:gd name="connsiteY14" fmla="*/ 1113774 h 2334781"/>
              <a:gd name="connsiteX15" fmla="*/ 2944874 w 3258409"/>
              <a:gd name="connsiteY15" fmla="*/ 1075674 h 2334781"/>
              <a:gd name="connsiteX16" fmla="*/ 3171328 w 3258409"/>
              <a:gd name="connsiteY16" fmla="*/ 1149477 h 2334781"/>
              <a:gd name="connsiteX17" fmla="*/ 3257831 w 3258409"/>
              <a:gd name="connsiteY17" fmla="*/ 1223352 h 2334781"/>
              <a:gd name="connsiteX18" fmla="*/ 3135802 w 3258409"/>
              <a:gd name="connsiteY18" fmla="*/ 1560134 h 2334781"/>
              <a:gd name="connsiteX19" fmla="*/ 3134229 w 3258409"/>
              <a:gd name="connsiteY19" fmla="*/ 2081335 h 2334781"/>
              <a:gd name="connsiteX20" fmla="*/ 3000396 w 3258409"/>
              <a:gd name="connsiteY20" fmla="*/ 2297521 h 2334781"/>
              <a:gd name="connsiteX21" fmla="*/ 2889137 w 3258409"/>
              <a:gd name="connsiteY21" fmla="*/ 2313334 h 2334781"/>
              <a:gd name="connsiteX22" fmla="*/ 2500374 w 3258409"/>
              <a:gd name="connsiteY22" fmla="*/ 2321598 h 2334781"/>
              <a:gd name="connsiteX23" fmla="*/ 2448966 w 3258409"/>
              <a:gd name="connsiteY23" fmla="*/ 2120008 h 2334781"/>
              <a:gd name="connsiteX24" fmla="*/ 2439021 w 3258409"/>
              <a:gd name="connsiteY24" fmla="*/ 1873270 h 2334781"/>
              <a:gd name="connsiteX25" fmla="*/ 2261829 w 3258409"/>
              <a:gd name="connsiteY25" fmla="*/ 1734536 h 2334781"/>
              <a:gd name="connsiteX26" fmla="*/ 2167598 w 3258409"/>
              <a:gd name="connsiteY26" fmla="*/ 1776642 h 2334781"/>
              <a:gd name="connsiteX27" fmla="*/ 2113375 w 3258409"/>
              <a:gd name="connsiteY27" fmla="*/ 1671937 h 2334781"/>
              <a:gd name="connsiteX28" fmla="*/ 1981145 w 3258409"/>
              <a:gd name="connsiteY28" fmla="*/ 1614401 h 2334781"/>
              <a:gd name="connsiteX29" fmla="*/ 1999880 w 3258409"/>
              <a:gd name="connsiteY29" fmla="*/ 1435892 h 2334781"/>
              <a:gd name="connsiteX30" fmla="*/ 1855561 w 3258409"/>
              <a:gd name="connsiteY30" fmla="*/ 1321015 h 2334781"/>
              <a:gd name="connsiteX31" fmla="*/ 1727406 w 3258409"/>
              <a:gd name="connsiteY31" fmla="*/ 1307738 h 2334781"/>
              <a:gd name="connsiteX32" fmla="*/ 1823234 w 3258409"/>
              <a:gd name="connsiteY32" fmla="*/ 1560584 h 2334781"/>
              <a:gd name="connsiteX33" fmla="*/ 1770124 w 3258409"/>
              <a:gd name="connsiteY33" fmla="*/ 1741269 h 2334781"/>
              <a:gd name="connsiteX34" fmla="*/ 1544988 w 3258409"/>
              <a:gd name="connsiteY34" fmla="*/ 1770132 h 2334781"/>
              <a:gd name="connsiteX35" fmla="*/ 1441078 w 3258409"/>
              <a:gd name="connsiteY35" fmla="*/ 1703169 h 2334781"/>
              <a:gd name="connsiteX36" fmla="*/ 1368919 w 3258409"/>
              <a:gd name="connsiteY36" fmla="*/ 1755701 h 2334781"/>
              <a:gd name="connsiteX37" fmla="*/ 1178419 w 3258409"/>
              <a:gd name="connsiteY37" fmla="*/ 1684696 h 2334781"/>
              <a:gd name="connsiteX38" fmla="*/ 1197469 w 3258409"/>
              <a:gd name="connsiteY38" fmla="*/ 1547306 h 2334781"/>
              <a:gd name="connsiteX39" fmla="*/ 849951 w 3258409"/>
              <a:gd name="connsiteY39" fmla="*/ 1491311 h 2334781"/>
              <a:gd name="connsiteX40" fmla="*/ 656564 w 3258409"/>
              <a:gd name="connsiteY40" fmla="*/ 1453788 h 2334781"/>
              <a:gd name="connsiteX41" fmla="*/ 670997 w 3258409"/>
              <a:gd name="connsiteY41" fmla="*/ 1250011 h 2334781"/>
              <a:gd name="connsiteX42" fmla="*/ 792224 w 3258409"/>
              <a:gd name="connsiteY42" fmla="*/ 791078 h 2334781"/>
              <a:gd name="connsiteX43" fmla="*/ 57933 w 3258409"/>
              <a:gd name="connsiteY43" fmla="*/ 998897 h 2334781"/>
              <a:gd name="connsiteX44" fmla="*/ 59088 w 3258409"/>
              <a:gd name="connsiteY44" fmla="*/ 755288 h 2334781"/>
              <a:gd name="connsiteX45" fmla="*/ 159533 w 3258409"/>
              <a:gd name="connsiteY45" fmla="*/ 518029 h 2334781"/>
              <a:gd name="connsiteX46" fmla="*/ 90837 w 3258409"/>
              <a:gd name="connsiteY46" fmla="*/ 131256 h 2334781"/>
              <a:gd name="connsiteX47" fmla="*/ 742578 w 3258409"/>
              <a:gd name="connsiteY47" fmla="*/ 139915 h 2334781"/>
              <a:gd name="connsiteX48" fmla="*/ 1283483 w 3258409"/>
              <a:gd name="connsiteY48" fmla="*/ 84496 h 2334781"/>
              <a:gd name="connsiteX49" fmla="*/ 1900588 w 3258409"/>
              <a:gd name="connsiteY49"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259074 w 3258772"/>
              <a:gd name="connsiteY5" fmla="*/ 542274 h 2334781"/>
              <a:gd name="connsiteX6" fmla="*/ 2284474 w 3258772"/>
              <a:gd name="connsiteY6" fmla="*/ 580374 h 2334781"/>
              <a:gd name="connsiteX7" fmla="*/ 2297174 w 3258772"/>
              <a:gd name="connsiteY7" fmla="*/ 618474 h 2334781"/>
              <a:gd name="connsiteX8" fmla="*/ 2309874 w 3258772"/>
              <a:gd name="connsiteY8" fmla="*/ 707374 h 2334781"/>
              <a:gd name="connsiteX9" fmla="*/ 2322574 w 3258772"/>
              <a:gd name="connsiteY9" fmla="*/ 859774 h 2334781"/>
              <a:gd name="connsiteX10" fmla="*/ 2373374 w 3258772"/>
              <a:gd name="connsiteY10" fmla="*/ 935974 h 2334781"/>
              <a:gd name="connsiteX11" fmla="*/ 2449574 w 3258772"/>
              <a:gd name="connsiteY11" fmla="*/ 986774 h 2334781"/>
              <a:gd name="connsiteX12" fmla="*/ 2487674 w 3258772"/>
              <a:gd name="connsiteY12" fmla="*/ 1062974 h 2334781"/>
              <a:gd name="connsiteX13" fmla="*/ 2601974 w 3258772"/>
              <a:gd name="connsiteY13" fmla="*/ 1126474 h 2334781"/>
              <a:gd name="connsiteX14" fmla="*/ 2830574 w 3258772"/>
              <a:gd name="connsiteY14" fmla="*/ 1113774 h 2334781"/>
              <a:gd name="connsiteX15" fmla="*/ 3171328 w 3258772"/>
              <a:gd name="connsiteY15" fmla="*/ 1149477 h 2334781"/>
              <a:gd name="connsiteX16" fmla="*/ 3257831 w 3258772"/>
              <a:gd name="connsiteY16" fmla="*/ 1223352 h 2334781"/>
              <a:gd name="connsiteX17" fmla="*/ 3135802 w 3258772"/>
              <a:gd name="connsiteY17" fmla="*/ 1560134 h 2334781"/>
              <a:gd name="connsiteX18" fmla="*/ 3134229 w 3258772"/>
              <a:gd name="connsiteY18" fmla="*/ 2081335 h 2334781"/>
              <a:gd name="connsiteX19" fmla="*/ 3000396 w 3258772"/>
              <a:gd name="connsiteY19" fmla="*/ 2297521 h 2334781"/>
              <a:gd name="connsiteX20" fmla="*/ 2889137 w 3258772"/>
              <a:gd name="connsiteY20" fmla="*/ 2313334 h 2334781"/>
              <a:gd name="connsiteX21" fmla="*/ 2500374 w 3258772"/>
              <a:gd name="connsiteY21" fmla="*/ 2321598 h 2334781"/>
              <a:gd name="connsiteX22" fmla="*/ 2448966 w 3258772"/>
              <a:gd name="connsiteY22" fmla="*/ 2120008 h 2334781"/>
              <a:gd name="connsiteX23" fmla="*/ 2439021 w 3258772"/>
              <a:gd name="connsiteY23" fmla="*/ 1873270 h 2334781"/>
              <a:gd name="connsiteX24" fmla="*/ 2261829 w 3258772"/>
              <a:gd name="connsiteY24" fmla="*/ 1734536 h 2334781"/>
              <a:gd name="connsiteX25" fmla="*/ 2167598 w 3258772"/>
              <a:gd name="connsiteY25" fmla="*/ 1776642 h 2334781"/>
              <a:gd name="connsiteX26" fmla="*/ 2113375 w 3258772"/>
              <a:gd name="connsiteY26" fmla="*/ 1671937 h 2334781"/>
              <a:gd name="connsiteX27" fmla="*/ 1981145 w 3258772"/>
              <a:gd name="connsiteY27" fmla="*/ 1614401 h 2334781"/>
              <a:gd name="connsiteX28" fmla="*/ 1999880 w 3258772"/>
              <a:gd name="connsiteY28" fmla="*/ 1435892 h 2334781"/>
              <a:gd name="connsiteX29" fmla="*/ 1855561 w 3258772"/>
              <a:gd name="connsiteY29" fmla="*/ 1321015 h 2334781"/>
              <a:gd name="connsiteX30" fmla="*/ 1727406 w 3258772"/>
              <a:gd name="connsiteY30" fmla="*/ 1307738 h 2334781"/>
              <a:gd name="connsiteX31" fmla="*/ 1823234 w 3258772"/>
              <a:gd name="connsiteY31" fmla="*/ 1560584 h 2334781"/>
              <a:gd name="connsiteX32" fmla="*/ 1770124 w 3258772"/>
              <a:gd name="connsiteY32" fmla="*/ 1741269 h 2334781"/>
              <a:gd name="connsiteX33" fmla="*/ 1544988 w 3258772"/>
              <a:gd name="connsiteY33" fmla="*/ 1770132 h 2334781"/>
              <a:gd name="connsiteX34" fmla="*/ 1441078 w 3258772"/>
              <a:gd name="connsiteY34" fmla="*/ 1703169 h 2334781"/>
              <a:gd name="connsiteX35" fmla="*/ 1368919 w 3258772"/>
              <a:gd name="connsiteY35" fmla="*/ 1755701 h 2334781"/>
              <a:gd name="connsiteX36" fmla="*/ 1178419 w 3258772"/>
              <a:gd name="connsiteY36" fmla="*/ 1684696 h 2334781"/>
              <a:gd name="connsiteX37" fmla="*/ 1197469 w 3258772"/>
              <a:gd name="connsiteY37" fmla="*/ 1547306 h 2334781"/>
              <a:gd name="connsiteX38" fmla="*/ 849951 w 3258772"/>
              <a:gd name="connsiteY38" fmla="*/ 1491311 h 2334781"/>
              <a:gd name="connsiteX39" fmla="*/ 656564 w 3258772"/>
              <a:gd name="connsiteY39" fmla="*/ 1453788 h 2334781"/>
              <a:gd name="connsiteX40" fmla="*/ 670997 w 3258772"/>
              <a:gd name="connsiteY40" fmla="*/ 1250011 h 2334781"/>
              <a:gd name="connsiteX41" fmla="*/ 792224 w 3258772"/>
              <a:gd name="connsiteY41" fmla="*/ 791078 h 2334781"/>
              <a:gd name="connsiteX42" fmla="*/ 57933 w 3258772"/>
              <a:gd name="connsiteY42" fmla="*/ 998897 h 2334781"/>
              <a:gd name="connsiteX43" fmla="*/ 59088 w 3258772"/>
              <a:gd name="connsiteY43" fmla="*/ 755288 h 2334781"/>
              <a:gd name="connsiteX44" fmla="*/ 159533 w 3258772"/>
              <a:gd name="connsiteY44" fmla="*/ 518029 h 2334781"/>
              <a:gd name="connsiteX45" fmla="*/ 90837 w 3258772"/>
              <a:gd name="connsiteY45" fmla="*/ 131256 h 2334781"/>
              <a:gd name="connsiteX46" fmla="*/ 742578 w 3258772"/>
              <a:gd name="connsiteY46" fmla="*/ 139915 h 2334781"/>
              <a:gd name="connsiteX47" fmla="*/ 1283483 w 3258772"/>
              <a:gd name="connsiteY47" fmla="*/ 84496 h 2334781"/>
              <a:gd name="connsiteX48" fmla="*/ 1900588 w 3258772"/>
              <a:gd name="connsiteY48"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259074 w 3258772"/>
              <a:gd name="connsiteY5" fmla="*/ 542274 h 2334781"/>
              <a:gd name="connsiteX6" fmla="*/ 2284474 w 3258772"/>
              <a:gd name="connsiteY6" fmla="*/ 580374 h 2334781"/>
              <a:gd name="connsiteX7" fmla="*/ 2297174 w 3258772"/>
              <a:gd name="connsiteY7" fmla="*/ 618474 h 2334781"/>
              <a:gd name="connsiteX8" fmla="*/ 2309874 w 3258772"/>
              <a:gd name="connsiteY8" fmla="*/ 707374 h 2334781"/>
              <a:gd name="connsiteX9" fmla="*/ 2322574 w 3258772"/>
              <a:gd name="connsiteY9" fmla="*/ 859774 h 2334781"/>
              <a:gd name="connsiteX10" fmla="*/ 2373374 w 3258772"/>
              <a:gd name="connsiteY10" fmla="*/ 935974 h 2334781"/>
              <a:gd name="connsiteX11" fmla="*/ 2449574 w 3258772"/>
              <a:gd name="connsiteY11" fmla="*/ 986774 h 2334781"/>
              <a:gd name="connsiteX12" fmla="*/ 2487674 w 3258772"/>
              <a:gd name="connsiteY12" fmla="*/ 1062974 h 2334781"/>
              <a:gd name="connsiteX13" fmla="*/ 2635459 w 3258772"/>
              <a:gd name="connsiteY13" fmla="*/ 1265566 h 2334781"/>
              <a:gd name="connsiteX14" fmla="*/ 2830574 w 3258772"/>
              <a:gd name="connsiteY14" fmla="*/ 1113774 h 2334781"/>
              <a:gd name="connsiteX15" fmla="*/ 3171328 w 3258772"/>
              <a:gd name="connsiteY15" fmla="*/ 1149477 h 2334781"/>
              <a:gd name="connsiteX16" fmla="*/ 3257831 w 3258772"/>
              <a:gd name="connsiteY16" fmla="*/ 1223352 h 2334781"/>
              <a:gd name="connsiteX17" fmla="*/ 3135802 w 3258772"/>
              <a:gd name="connsiteY17" fmla="*/ 1560134 h 2334781"/>
              <a:gd name="connsiteX18" fmla="*/ 3134229 w 3258772"/>
              <a:gd name="connsiteY18" fmla="*/ 2081335 h 2334781"/>
              <a:gd name="connsiteX19" fmla="*/ 3000396 w 3258772"/>
              <a:gd name="connsiteY19" fmla="*/ 2297521 h 2334781"/>
              <a:gd name="connsiteX20" fmla="*/ 2889137 w 3258772"/>
              <a:gd name="connsiteY20" fmla="*/ 2313334 h 2334781"/>
              <a:gd name="connsiteX21" fmla="*/ 2500374 w 3258772"/>
              <a:gd name="connsiteY21" fmla="*/ 2321598 h 2334781"/>
              <a:gd name="connsiteX22" fmla="*/ 2448966 w 3258772"/>
              <a:gd name="connsiteY22" fmla="*/ 2120008 h 2334781"/>
              <a:gd name="connsiteX23" fmla="*/ 2439021 w 3258772"/>
              <a:gd name="connsiteY23" fmla="*/ 1873270 h 2334781"/>
              <a:gd name="connsiteX24" fmla="*/ 2261829 w 3258772"/>
              <a:gd name="connsiteY24" fmla="*/ 1734536 h 2334781"/>
              <a:gd name="connsiteX25" fmla="*/ 2167598 w 3258772"/>
              <a:gd name="connsiteY25" fmla="*/ 1776642 h 2334781"/>
              <a:gd name="connsiteX26" fmla="*/ 2113375 w 3258772"/>
              <a:gd name="connsiteY26" fmla="*/ 1671937 h 2334781"/>
              <a:gd name="connsiteX27" fmla="*/ 1981145 w 3258772"/>
              <a:gd name="connsiteY27" fmla="*/ 1614401 h 2334781"/>
              <a:gd name="connsiteX28" fmla="*/ 1999880 w 3258772"/>
              <a:gd name="connsiteY28" fmla="*/ 1435892 h 2334781"/>
              <a:gd name="connsiteX29" fmla="*/ 1855561 w 3258772"/>
              <a:gd name="connsiteY29" fmla="*/ 1321015 h 2334781"/>
              <a:gd name="connsiteX30" fmla="*/ 1727406 w 3258772"/>
              <a:gd name="connsiteY30" fmla="*/ 1307738 h 2334781"/>
              <a:gd name="connsiteX31" fmla="*/ 1823234 w 3258772"/>
              <a:gd name="connsiteY31" fmla="*/ 1560584 h 2334781"/>
              <a:gd name="connsiteX32" fmla="*/ 1770124 w 3258772"/>
              <a:gd name="connsiteY32" fmla="*/ 1741269 h 2334781"/>
              <a:gd name="connsiteX33" fmla="*/ 1544988 w 3258772"/>
              <a:gd name="connsiteY33" fmla="*/ 1770132 h 2334781"/>
              <a:gd name="connsiteX34" fmla="*/ 1441078 w 3258772"/>
              <a:gd name="connsiteY34" fmla="*/ 1703169 h 2334781"/>
              <a:gd name="connsiteX35" fmla="*/ 1368919 w 3258772"/>
              <a:gd name="connsiteY35" fmla="*/ 1755701 h 2334781"/>
              <a:gd name="connsiteX36" fmla="*/ 1178419 w 3258772"/>
              <a:gd name="connsiteY36" fmla="*/ 1684696 h 2334781"/>
              <a:gd name="connsiteX37" fmla="*/ 1197469 w 3258772"/>
              <a:gd name="connsiteY37" fmla="*/ 1547306 h 2334781"/>
              <a:gd name="connsiteX38" fmla="*/ 849951 w 3258772"/>
              <a:gd name="connsiteY38" fmla="*/ 1491311 h 2334781"/>
              <a:gd name="connsiteX39" fmla="*/ 656564 w 3258772"/>
              <a:gd name="connsiteY39" fmla="*/ 1453788 h 2334781"/>
              <a:gd name="connsiteX40" fmla="*/ 670997 w 3258772"/>
              <a:gd name="connsiteY40" fmla="*/ 1250011 h 2334781"/>
              <a:gd name="connsiteX41" fmla="*/ 792224 w 3258772"/>
              <a:gd name="connsiteY41" fmla="*/ 791078 h 2334781"/>
              <a:gd name="connsiteX42" fmla="*/ 57933 w 3258772"/>
              <a:gd name="connsiteY42" fmla="*/ 998897 h 2334781"/>
              <a:gd name="connsiteX43" fmla="*/ 59088 w 3258772"/>
              <a:gd name="connsiteY43" fmla="*/ 755288 h 2334781"/>
              <a:gd name="connsiteX44" fmla="*/ 159533 w 3258772"/>
              <a:gd name="connsiteY44" fmla="*/ 518029 h 2334781"/>
              <a:gd name="connsiteX45" fmla="*/ 90837 w 3258772"/>
              <a:gd name="connsiteY45" fmla="*/ 131256 h 2334781"/>
              <a:gd name="connsiteX46" fmla="*/ 742578 w 3258772"/>
              <a:gd name="connsiteY46" fmla="*/ 139915 h 2334781"/>
              <a:gd name="connsiteX47" fmla="*/ 1283483 w 3258772"/>
              <a:gd name="connsiteY47" fmla="*/ 84496 h 2334781"/>
              <a:gd name="connsiteX48" fmla="*/ 1900588 w 3258772"/>
              <a:gd name="connsiteY48"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259074 w 3258772"/>
              <a:gd name="connsiteY5" fmla="*/ 542274 h 2334781"/>
              <a:gd name="connsiteX6" fmla="*/ 2284474 w 3258772"/>
              <a:gd name="connsiteY6" fmla="*/ 580374 h 2334781"/>
              <a:gd name="connsiteX7" fmla="*/ 2297174 w 3258772"/>
              <a:gd name="connsiteY7" fmla="*/ 618474 h 2334781"/>
              <a:gd name="connsiteX8" fmla="*/ 2309874 w 3258772"/>
              <a:gd name="connsiteY8" fmla="*/ 707374 h 2334781"/>
              <a:gd name="connsiteX9" fmla="*/ 2322574 w 3258772"/>
              <a:gd name="connsiteY9" fmla="*/ 859774 h 2334781"/>
              <a:gd name="connsiteX10" fmla="*/ 2373374 w 3258772"/>
              <a:gd name="connsiteY10" fmla="*/ 935974 h 2334781"/>
              <a:gd name="connsiteX11" fmla="*/ 2449574 w 3258772"/>
              <a:gd name="connsiteY11" fmla="*/ 986774 h 2334781"/>
              <a:gd name="connsiteX12" fmla="*/ 2263582 w 3258772"/>
              <a:gd name="connsiteY12" fmla="*/ 1132520 h 2334781"/>
              <a:gd name="connsiteX13" fmla="*/ 2635459 w 3258772"/>
              <a:gd name="connsiteY13" fmla="*/ 1265566 h 2334781"/>
              <a:gd name="connsiteX14" fmla="*/ 2830574 w 3258772"/>
              <a:gd name="connsiteY14" fmla="*/ 1113774 h 2334781"/>
              <a:gd name="connsiteX15" fmla="*/ 3171328 w 3258772"/>
              <a:gd name="connsiteY15" fmla="*/ 1149477 h 2334781"/>
              <a:gd name="connsiteX16" fmla="*/ 3257831 w 3258772"/>
              <a:gd name="connsiteY16" fmla="*/ 1223352 h 2334781"/>
              <a:gd name="connsiteX17" fmla="*/ 3135802 w 3258772"/>
              <a:gd name="connsiteY17" fmla="*/ 1560134 h 2334781"/>
              <a:gd name="connsiteX18" fmla="*/ 3134229 w 3258772"/>
              <a:gd name="connsiteY18" fmla="*/ 2081335 h 2334781"/>
              <a:gd name="connsiteX19" fmla="*/ 3000396 w 3258772"/>
              <a:gd name="connsiteY19" fmla="*/ 2297521 h 2334781"/>
              <a:gd name="connsiteX20" fmla="*/ 2889137 w 3258772"/>
              <a:gd name="connsiteY20" fmla="*/ 2313334 h 2334781"/>
              <a:gd name="connsiteX21" fmla="*/ 2500374 w 3258772"/>
              <a:gd name="connsiteY21" fmla="*/ 2321598 h 2334781"/>
              <a:gd name="connsiteX22" fmla="*/ 2448966 w 3258772"/>
              <a:gd name="connsiteY22" fmla="*/ 2120008 h 2334781"/>
              <a:gd name="connsiteX23" fmla="*/ 2439021 w 3258772"/>
              <a:gd name="connsiteY23" fmla="*/ 1873270 h 2334781"/>
              <a:gd name="connsiteX24" fmla="*/ 2261829 w 3258772"/>
              <a:gd name="connsiteY24" fmla="*/ 1734536 h 2334781"/>
              <a:gd name="connsiteX25" fmla="*/ 2167598 w 3258772"/>
              <a:gd name="connsiteY25" fmla="*/ 1776642 h 2334781"/>
              <a:gd name="connsiteX26" fmla="*/ 2113375 w 3258772"/>
              <a:gd name="connsiteY26" fmla="*/ 1671937 h 2334781"/>
              <a:gd name="connsiteX27" fmla="*/ 1981145 w 3258772"/>
              <a:gd name="connsiteY27" fmla="*/ 1614401 h 2334781"/>
              <a:gd name="connsiteX28" fmla="*/ 1999880 w 3258772"/>
              <a:gd name="connsiteY28" fmla="*/ 1435892 h 2334781"/>
              <a:gd name="connsiteX29" fmla="*/ 1855561 w 3258772"/>
              <a:gd name="connsiteY29" fmla="*/ 1321015 h 2334781"/>
              <a:gd name="connsiteX30" fmla="*/ 1727406 w 3258772"/>
              <a:gd name="connsiteY30" fmla="*/ 1307738 h 2334781"/>
              <a:gd name="connsiteX31" fmla="*/ 1823234 w 3258772"/>
              <a:gd name="connsiteY31" fmla="*/ 1560584 h 2334781"/>
              <a:gd name="connsiteX32" fmla="*/ 1770124 w 3258772"/>
              <a:gd name="connsiteY32" fmla="*/ 1741269 h 2334781"/>
              <a:gd name="connsiteX33" fmla="*/ 1544988 w 3258772"/>
              <a:gd name="connsiteY33" fmla="*/ 1770132 h 2334781"/>
              <a:gd name="connsiteX34" fmla="*/ 1441078 w 3258772"/>
              <a:gd name="connsiteY34" fmla="*/ 1703169 h 2334781"/>
              <a:gd name="connsiteX35" fmla="*/ 1368919 w 3258772"/>
              <a:gd name="connsiteY35" fmla="*/ 1755701 h 2334781"/>
              <a:gd name="connsiteX36" fmla="*/ 1178419 w 3258772"/>
              <a:gd name="connsiteY36" fmla="*/ 1684696 h 2334781"/>
              <a:gd name="connsiteX37" fmla="*/ 1197469 w 3258772"/>
              <a:gd name="connsiteY37" fmla="*/ 1547306 h 2334781"/>
              <a:gd name="connsiteX38" fmla="*/ 849951 w 3258772"/>
              <a:gd name="connsiteY38" fmla="*/ 1491311 h 2334781"/>
              <a:gd name="connsiteX39" fmla="*/ 656564 w 3258772"/>
              <a:gd name="connsiteY39" fmla="*/ 1453788 h 2334781"/>
              <a:gd name="connsiteX40" fmla="*/ 670997 w 3258772"/>
              <a:gd name="connsiteY40" fmla="*/ 1250011 h 2334781"/>
              <a:gd name="connsiteX41" fmla="*/ 792224 w 3258772"/>
              <a:gd name="connsiteY41" fmla="*/ 791078 h 2334781"/>
              <a:gd name="connsiteX42" fmla="*/ 57933 w 3258772"/>
              <a:gd name="connsiteY42" fmla="*/ 998897 h 2334781"/>
              <a:gd name="connsiteX43" fmla="*/ 59088 w 3258772"/>
              <a:gd name="connsiteY43" fmla="*/ 755288 h 2334781"/>
              <a:gd name="connsiteX44" fmla="*/ 159533 w 3258772"/>
              <a:gd name="connsiteY44" fmla="*/ 518029 h 2334781"/>
              <a:gd name="connsiteX45" fmla="*/ 90837 w 3258772"/>
              <a:gd name="connsiteY45" fmla="*/ 131256 h 2334781"/>
              <a:gd name="connsiteX46" fmla="*/ 742578 w 3258772"/>
              <a:gd name="connsiteY46" fmla="*/ 139915 h 2334781"/>
              <a:gd name="connsiteX47" fmla="*/ 1283483 w 3258772"/>
              <a:gd name="connsiteY47" fmla="*/ 84496 h 2334781"/>
              <a:gd name="connsiteX48" fmla="*/ 1900588 w 3258772"/>
              <a:gd name="connsiteY48"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259074 w 3258772"/>
              <a:gd name="connsiteY5" fmla="*/ 542274 h 2334781"/>
              <a:gd name="connsiteX6" fmla="*/ 2284474 w 3258772"/>
              <a:gd name="connsiteY6" fmla="*/ 580374 h 2334781"/>
              <a:gd name="connsiteX7" fmla="*/ 2297174 w 3258772"/>
              <a:gd name="connsiteY7" fmla="*/ 618474 h 2334781"/>
              <a:gd name="connsiteX8" fmla="*/ 2309874 w 3258772"/>
              <a:gd name="connsiteY8" fmla="*/ 707374 h 2334781"/>
              <a:gd name="connsiteX9" fmla="*/ 2322574 w 3258772"/>
              <a:gd name="connsiteY9" fmla="*/ 859774 h 2334781"/>
              <a:gd name="connsiteX10" fmla="*/ 2373374 w 3258772"/>
              <a:gd name="connsiteY10" fmla="*/ 935974 h 2334781"/>
              <a:gd name="connsiteX11" fmla="*/ 2449574 w 3258772"/>
              <a:gd name="connsiteY11" fmla="*/ 986774 h 2334781"/>
              <a:gd name="connsiteX12" fmla="*/ 2263582 w 3258772"/>
              <a:gd name="connsiteY12" fmla="*/ 1132520 h 2334781"/>
              <a:gd name="connsiteX13" fmla="*/ 2456801 w 3258772"/>
              <a:gd name="connsiteY13" fmla="*/ 1183322 h 2334781"/>
              <a:gd name="connsiteX14" fmla="*/ 2635459 w 3258772"/>
              <a:gd name="connsiteY14" fmla="*/ 1265566 h 2334781"/>
              <a:gd name="connsiteX15" fmla="*/ 2830574 w 3258772"/>
              <a:gd name="connsiteY15" fmla="*/ 1113774 h 2334781"/>
              <a:gd name="connsiteX16" fmla="*/ 3171328 w 3258772"/>
              <a:gd name="connsiteY16" fmla="*/ 1149477 h 2334781"/>
              <a:gd name="connsiteX17" fmla="*/ 3257831 w 3258772"/>
              <a:gd name="connsiteY17" fmla="*/ 1223352 h 2334781"/>
              <a:gd name="connsiteX18" fmla="*/ 3135802 w 3258772"/>
              <a:gd name="connsiteY18" fmla="*/ 1560134 h 2334781"/>
              <a:gd name="connsiteX19" fmla="*/ 3134229 w 3258772"/>
              <a:gd name="connsiteY19" fmla="*/ 2081335 h 2334781"/>
              <a:gd name="connsiteX20" fmla="*/ 3000396 w 3258772"/>
              <a:gd name="connsiteY20" fmla="*/ 2297521 h 2334781"/>
              <a:gd name="connsiteX21" fmla="*/ 2889137 w 3258772"/>
              <a:gd name="connsiteY21" fmla="*/ 2313334 h 2334781"/>
              <a:gd name="connsiteX22" fmla="*/ 2500374 w 3258772"/>
              <a:gd name="connsiteY22" fmla="*/ 2321598 h 2334781"/>
              <a:gd name="connsiteX23" fmla="*/ 2448966 w 3258772"/>
              <a:gd name="connsiteY23" fmla="*/ 2120008 h 2334781"/>
              <a:gd name="connsiteX24" fmla="*/ 2439021 w 3258772"/>
              <a:gd name="connsiteY24" fmla="*/ 1873270 h 2334781"/>
              <a:gd name="connsiteX25" fmla="*/ 2261829 w 3258772"/>
              <a:gd name="connsiteY25" fmla="*/ 1734536 h 2334781"/>
              <a:gd name="connsiteX26" fmla="*/ 2167598 w 3258772"/>
              <a:gd name="connsiteY26" fmla="*/ 1776642 h 2334781"/>
              <a:gd name="connsiteX27" fmla="*/ 2113375 w 3258772"/>
              <a:gd name="connsiteY27" fmla="*/ 1671937 h 2334781"/>
              <a:gd name="connsiteX28" fmla="*/ 1981145 w 3258772"/>
              <a:gd name="connsiteY28" fmla="*/ 1614401 h 2334781"/>
              <a:gd name="connsiteX29" fmla="*/ 1999880 w 3258772"/>
              <a:gd name="connsiteY29" fmla="*/ 1435892 h 2334781"/>
              <a:gd name="connsiteX30" fmla="*/ 1855561 w 3258772"/>
              <a:gd name="connsiteY30" fmla="*/ 1321015 h 2334781"/>
              <a:gd name="connsiteX31" fmla="*/ 1727406 w 3258772"/>
              <a:gd name="connsiteY31" fmla="*/ 1307738 h 2334781"/>
              <a:gd name="connsiteX32" fmla="*/ 1823234 w 3258772"/>
              <a:gd name="connsiteY32" fmla="*/ 1560584 h 2334781"/>
              <a:gd name="connsiteX33" fmla="*/ 1770124 w 3258772"/>
              <a:gd name="connsiteY33" fmla="*/ 1741269 h 2334781"/>
              <a:gd name="connsiteX34" fmla="*/ 1544988 w 3258772"/>
              <a:gd name="connsiteY34" fmla="*/ 1770132 h 2334781"/>
              <a:gd name="connsiteX35" fmla="*/ 1441078 w 3258772"/>
              <a:gd name="connsiteY35" fmla="*/ 1703169 h 2334781"/>
              <a:gd name="connsiteX36" fmla="*/ 1368919 w 3258772"/>
              <a:gd name="connsiteY36" fmla="*/ 1755701 h 2334781"/>
              <a:gd name="connsiteX37" fmla="*/ 1178419 w 3258772"/>
              <a:gd name="connsiteY37" fmla="*/ 1684696 h 2334781"/>
              <a:gd name="connsiteX38" fmla="*/ 1197469 w 3258772"/>
              <a:gd name="connsiteY38" fmla="*/ 1547306 h 2334781"/>
              <a:gd name="connsiteX39" fmla="*/ 849951 w 3258772"/>
              <a:gd name="connsiteY39" fmla="*/ 1491311 h 2334781"/>
              <a:gd name="connsiteX40" fmla="*/ 656564 w 3258772"/>
              <a:gd name="connsiteY40" fmla="*/ 1453788 h 2334781"/>
              <a:gd name="connsiteX41" fmla="*/ 670997 w 3258772"/>
              <a:gd name="connsiteY41" fmla="*/ 1250011 h 2334781"/>
              <a:gd name="connsiteX42" fmla="*/ 792224 w 3258772"/>
              <a:gd name="connsiteY42" fmla="*/ 791078 h 2334781"/>
              <a:gd name="connsiteX43" fmla="*/ 57933 w 3258772"/>
              <a:gd name="connsiteY43" fmla="*/ 998897 h 2334781"/>
              <a:gd name="connsiteX44" fmla="*/ 59088 w 3258772"/>
              <a:gd name="connsiteY44" fmla="*/ 755288 h 2334781"/>
              <a:gd name="connsiteX45" fmla="*/ 159533 w 3258772"/>
              <a:gd name="connsiteY45" fmla="*/ 518029 h 2334781"/>
              <a:gd name="connsiteX46" fmla="*/ 90837 w 3258772"/>
              <a:gd name="connsiteY46" fmla="*/ 131256 h 2334781"/>
              <a:gd name="connsiteX47" fmla="*/ 742578 w 3258772"/>
              <a:gd name="connsiteY47" fmla="*/ 139915 h 2334781"/>
              <a:gd name="connsiteX48" fmla="*/ 1283483 w 3258772"/>
              <a:gd name="connsiteY48" fmla="*/ 84496 h 2334781"/>
              <a:gd name="connsiteX49" fmla="*/ 1900588 w 3258772"/>
              <a:gd name="connsiteY49"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259074 w 3258772"/>
              <a:gd name="connsiteY5" fmla="*/ 542274 h 2334781"/>
              <a:gd name="connsiteX6" fmla="*/ 2284474 w 3258772"/>
              <a:gd name="connsiteY6" fmla="*/ 580374 h 2334781"/>
              <a:gd name="connsiteX7" fmla="*/ 2297174 w 3258772"/>
              <a:gd name="connsiteY7" fmla="*/ 618474 h 2334781"/>
              <a:gd name="connsiteX8" fmla="*/ 2309874 w 3258772"/>
              <a:gd name="connsiteY8" fmla="*/ 707374 h 2334781"/>
              <a:gd name="connsiteX9" fmla="*/ 2322574 w 3258772"/>
              <a:gd name="connsiteY9" fmla="*/ 859774 h 2334781"/>
              <a:gd name="connsiteX10" fmla="*/ 2373374 w 3258772"/>
              <a:gd name="connsiteY10" fmla="*/ 935974 h 2334781"/>
              <a:gd name="connsiteX11" fmla="*/ 2263582 w 3258772"/>
              <a:gd name="connsiteY11" fmla="*/ 1132520 h 2334781"/>
              <a:gd name="connsiteX12" fmla="*/ 2456801 w 3258772"/>
              <a:gd name="connsiteY12" fmla="*/ 1183322 h 2334781"/>
              <a:gd name="connsiteX13" fmla="*/ 2635459 w 3258772"/>
              <a:gd name="connsiteY13" fmla="*/ 1265566 h 2334781"/>
              <a:gd name="connsiteX14" fmla="*/ 2830574 w 3258772"/>
              <a:gd name="connsiteY14" fmla="*/ 1113774 h 2334781"/>
              <a:gd name="connsiteX15" fmla="*/ 3171328 w 3258772"/>
              <a:gd name="connsiteY15" fmla="*/ 1149477 h 2334781"/>
              <a:gd name="connsiteX16" fmla="*/ 3257831 w 3258772"/>
              <a:gd name="connsiteY16" fmla="*/ 1223352 h 2334781"/>
              <a:gd name="connsiteX17" fmla="*/ 3135802 w 3258772"/>
              <a:gd name="connsiteY17" fmla="*/ 1560134 h 2334781"/>
              <a:gd name="connsiteX18" fmla="*/ 3134229 w 3258772"/>
              <a:gd name="connsiteY18" fmla="*/ 2081335 h 2334781"/>
              <a:gd name="connsiteX19" fmla="*/ 3000396 w 3258772"/>
              <a:gd name="connsiteY19" fmla="*/ 2297521 h 2334781"/>
              <a:gd name="connsiteX20" fmla="*/ 2889137 w 3258772"/>
              <a:gd name="connsiteY20" fmla="*/ 2313334 h 2334781"/>
              <a:gd name="connsiteX21" fmla="*/ 2500374 w 3258772"/>
              <a:gd name="connsiteY21" fmla="*/ 2321598 h 2334781"/>
              <a:gd name="connsiteX22" fmla="*/ 2448966 w 3258772"/>
              <a:gd name="connsiteY22" fmla="*/ 2120008 h 2334781"/>
              <a:gd name="connsiteX23" fmla="*/ 2439021 w 3258772"/>
              <a:gd name="connsiteY23" fmla="*/ 1873270 h 2334781"/>
              <a:gd name="connsiteX24" fmla="*/ 2261829 w 3258772"/>
              <a:gd name="connsiteY24" fmla="*/ 1734536 h 2334781"/>
              <a:gd name="connsiteX25" fmla="*/ 2167598 w 3258772"/>
              <a:gd name="connsiteY25" fmla="*/ 1776642 h 2334781"/>
              <a:gd name="connsiteX26" fmla="*/ 2113375 w 3258772"/>
              <a:gd name="connsiteY26" fmla="*/ 1671937 h 2334781"/>
              <a:gd name="connsiteX27" fmla="*/ 1981145 w 3258772"/>
              <a:gd name="connsiteY27" fmla="*/ 1614401 h 2334781"/>
              <a:gd name="connsiteX28" fmla="*/ 1999880 w 3258772"/>
              <a:gd name="connsiteY28" fmla="*/ 1435892 h 2334781"/>
              <a:gd name="connsiteX29" fmla="*/ 1855561 w 3258772"/>
              <a:gd name="connsiteY29" fmla="*/ 1321015 h 2334781"/>
              <a:gd name="connsiteX30" fmla="*/ 1727406 w 3258772"/>
              <a:gd name="connsiteY30" fmla="*/ 1307738 h 2334781"/>
              <a:gd name="connsiteX31" fmla="*/ 1823234 w 3258772"/>
              <a:gd name="connsiteY31" fmla="*/ 1560584 h 2334781"/>
              <a:gd name="connsiteX32" fmla="*/ 1770124 w 3258772"/>
              <a:gd name="connsiteY32" fmla="*/ 1741269 h 2334781"/>
              <a:gd name="connsiteX33" fmla="*/ 1544988 w 3258772"/>
              <a:gd name="connsiteY33" fmla="*/ 1770132 h 2334781"/>
              <a:gd name="connsiteX34" fmla="*/ 1441078 w 3258772"/>
              <a:gd name="connsiteY34" fmla="*/ 1703169 h 2334781"/>
              <a:gd name="connsiteX35" fmla="*/ 1368919 w 3258772"/>
              <a:gd name="connsiteY35" fmla="*/ 1755701 h 2334781"/>
              <a:gd name="connsiteX36" fmla="*/ 1178419 w 3258772"/>
              <a:gd name="connsiteY36" fmla="*/ 1684696 h 2334781"/>
              <a:gd name="connsiteX37" fmla="*/ 1197469 w 3258772"/>
              <a:gd name="connsiteY37" fmla="*/ 1547306 h 2334781"/>
              <a:gd name="connsiteX38" fmla="*/ 849951 w 3258772"/>
              <a:gd name="connsiteY38" fmla="*/ 1491311 h 2334781"/>
              <a:gd name="connsiteX39" fmla="*/ 656564 w 3258772"/>
              <a:gd name="connsiteY39" fmla="*/ 1453788 h 2334781"/>
              <a:gd name="connsiteX40" fmla="*/ 670997 w 3258772"/>
              <a:gd name="connsiteY40" fmla="*/ 1250011 h 2334781"/>
              <a:gd name="connsiteX41" fmla="*/ 792224 w 3258772"/>
              <a:gd name="connsiteY41" fmla="*/ 791078 h 2334781"/>
              <a:gd name="connsiteX42" fmla="*/ 57933 w 3258772"/>
              <a:gd name="connsiteY42" fmla="*/ 998897 h 2334781"/>
              <a:gd name="connsiteX43" fmla="*/ 59088 w 3258772"/>
              <a:gd name="connsiteY43" fmla="*/ 755288 h 2334781"/>
              <a:gd name="connsiteX44" fmla="*/ 159533 w 3258772"/>
              <a:gd name="connsiteY44" fmla="*/ 518029 h 2334781"/>
              <a:gd name="connsiteX45" fmla="*/ 90837 w 3258772"/>
              <a:gd name="connsiteY45" fmla="*/ 131256 h 2334781"/>
              <a:gd name="connsiteX46" fmla="*/ 742578 w 3258772"/>
              <a:gd name="connsiteY46" fmla="*/ 139915 h 2334781"/>
              <a:gd name="connsiteX47" fmla="*/ 1283483 w 3258772"/>
              <a:gd name="connsiteY47" fmla="*/ 84496 h 2334781"/>
              <a:gd name="connsiteX48" fmla="*/ 1900588 w 3258772"/>
              <a:gd name="connsiteY48"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259074 w 3258772"/>
              <a:gd name="connsiteY5" fmla="*/ 542274 h 2334781"/>
              <a:gd name="connsiteX6" fmla="*/ 2284474 w 3258772"/>
              <a:gd name="connsiteY6" fmla="*/ 580374 h 2334781"/>
              <a:gd name="connsiteX7" fmla="*/ 2297174 w 3258772"/>
              <a:gd name="connsiteY7" fmla="*/ 618474 h 2334781"/>
              <a:gd name="connsiteX8" fmla="*/ 2309874 w 3258772"/>
              <a:gd name="connsiteY8" fmla="*/ 707374 h 2334781"/>
              <a:gd name="connsiteX9" fmla="*/ 2322574 w 3258772"/>
              <a:gd name="connsiteY9" fmla="*/ 859774 h 2334781"/>
              <a:gd name="connsiteX10" fmla="*/ 2128676 w 3258772"/>
              <a:gd name="connsiteY10" fmla="*/ 884459 h 2334781"/>
              <a:gd name="connsiteX11" fmla="*/ 2263582 w 3258772"/>
              <a:gd name="connsiteY11" fmla="*/ 1132520 h 2334781"/>
              <a:gd name="connsiteX12" fmla="*/ 2456801 w 3258772"/>
              <a:gd name="connsiteY12" fmla="*/ 1183322 h 2334781"/>
              <a:gd name="connsiteX13" fmla="*/ 2635459 w 3258772"/>
              <a:gd name="connsiteY13" fmla="*/ 1265566 h 2334781"/>
              <a:gd name="connsiteX14" fmla="*/ 2830574 w 3258772"/>
              <a:gd name="connsiteY14" fmla="*/ 1113774 h 2334781"/>
              <a:gd name="connsiteX15" fmla="*/ 3171328 w 3258772"/>
              <a:gd name="connsiteY15" fmla="*/ 1149477 h 2334781"/>
              <a:gd name="connsiteX16" fmla="*/ 3257831 w 3258772"/>
              <a:gd name="connsiteY16" fmla="*/ 1223352 h 2334781"/>
              <a:gd name="connsiteX17" fmla="*/ 3135802 w 3258772"/>
              <a:gd name="connsiteY17" fmla="*/ 1560134 h 2334781"/>
              <a:gd name="connsiteX18" fmla="*/ 3134229 w 3258772"/>
              <a:gd name="connsiteY18" fmla="*/ 2081335 h 2334781"/>
              <a:gd name="connsiteX19" fmla="*/ 3000396 w 3258772"/>
              <a:gd name="connsiteY19" fmla="*/ 2297521 h 2334781"/>
              <a:gd name="connsiteX20" fmla="*/ 2889137 w 3258772"/>
              <a:gd name="connsiteY20" fmla="*/ 2313334 h 2334781"/>
              <a:gd name="connsiteX21" fmla="*/ 2500374 w 3258772"/>
              <a:gd name="connsiteY21" fmla="*/ 2321598 h 2334781"/>
              <a:gd name="connsiteX22" fmla="*/ 2448966 w 3258772"/>
              <a:gd name="connsiteY22" fmla="*/ 2120008 h 2334781"/>
              <a:gd name="connsiteX23" fmla="*/ 2439021 w 3258772"/>
              <a:gd name="connsiteY23" fmla="*/ 1873270 h 2334781"/>
              <a:gd name="connsiteX24" fmla="*/ 2261829 w 3258772"/>
              <a:gd name="connsiteY24" fmla="*/ 1734536 h 2334781"/>
              <a:gd name="connsiteX25" fmla="*/ 2167598 w 3258772"/>
              <a:gd name="connsiteY25" fmla="*/ 1776642 h 2334781"/>
              <a:gd name="connsiteX26" fmla="*/ 2113375 w 3258772"/>
              <a:gd name="connsiteY26" fmla="*/ 1671937 h 2334781"/>
              <a:gd name="connsiteX27" fmla="*/ 1981145 w 3258772"/>
              <a:gd name="connsiteY27" fmla="*/ 1614401 h 2334781"/>
              <a:gd name="connsiteX28" fmla="*/ 1999880 w 3258772"/>
              <a:gd name="connsiteY28" fmla="*/ 1435892 h 2334781"/>
              <a:gd name="connsiteX29" fmla="*/ 1855561 w 3258772"/>
              <a:gd name="connsiteY29" fmla="*/ 1321015 h 2334781"/>
              <a:gd name="connsiteX30" fmla="*/ 1727406 w 3258772"/>
              <a:gd name="connsiteY30" fmla="*/ 1307738 h 2334781"/>
              <a:gd name="connsiteX31" fmla="*/ 1823234 w 3258772"/>
              <a:gd name="connsiteY31" fmla="*/ 1560584 h 2334781"/>
              <a:gd name="connsiteX32" fmla="*/ 1770124 w 3258772"/>
              <a:gd name="connsiteY32" fmla="*/ 1741269 h 2334781"/>
              <a:gd name="connsiteX33" fmla="*/ 1544988 w 3258772"/>
              <a:gd name="connsiteY33" fmla="*/ 1770132 h 2334781"/>
              <a:gd name="connsiteX34" fmla="*/ 1441078 w 3258772"/>
              <a:gd name="connsiteY34" fmla="*/ 1703169 h 2334781"/>
              <a:gd name="connsiteX35" fmla="*/ 1368919 w 3258772"/>
              <a:gd name="connsiteY35" fmla="*/ 1755701 h 2334781"/>
              <a:gd name="connsiteX36" fmla="*/ 1178419 w 3258772"/>
              <a:gd name="connsiteY36" fmla="*/ 1684696 h 2334781"/>
              <a:gd name="connsiteX37" fmla="*/ 1197469 w 3258772"/>
              <a:gd name="connsiteY37" fmla="*/ 1547306 h 2334781"/>
              <a:gd name="connsiteX38" fmla="*/ 849951 w 3258772"/>
              <a:gd name="connsiteY38" fmla="*/ 1491311 h 2334781"/>
              <a:gd name="connsiteX39" fmla="*/ 656564 w 3258772"/>
              <a:gd name="connsiteY39" fmla="*/ 1453788 h 2334781"/>
              <a:gd name="connsiteX40" fmla="*/ 670997 w 3258772"/>
              <a:gd name="connsiteY40" fmla="*/ 1250011 h 2334781"/>
              <a:gd name="connsiteX41" fmla="*/ 792224 w 3258772"/>
              <a:gd name="connsiteY41" fmla="*/ 791078 h 2334781"/>
              <a:gd name="connsiteX42" fmla="*/ 57933 w 3258772"/>
              <a:gd name="connsiteY42" fmla="*/ 998897 h 2334781"/>
              <a:gd name="connsiteX43" fmla="*/ 59088 w 3258772"/>
              <a:gd name="connsiteY43" fmla="*/ 755288 h 2334781"/>
              <a:gd name="connsiteX44" fmla="*/ 159533 w 3258772"/>
              <a:gd name="connsiteY44" fmla="*/ 518029 h 2334781"/>
              <a:gd name="connsiteX45" fmla="*/ 90837 w 3258772"/>
              <a:gd name="connsiteY45" fmla="*/ 131256 h 2334781"/>
              <a:gd name="connsiteX46" fmla="*/ 742578 w 3258772"/>
              <a:gd name="connsiteY46" fmla="*/ 139915 h 2334781"/>
              <a:gd name="connsiteX47" fmla="*/ 1283483 w 3258772"/>
              <a:gd name="connsiteY47" fmla="*/ 84496 h 2334781"/>
              <a:gd name="connsiteX48" fmla="*/ 1900588 w 3258772"/>
              <a:gd name="connsiteY48"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259074 w 3258772"/>
              <a:gd name="connsiteY5" fmla="*/ 542274 h 2334781"/>
              <a:gd name="connsiteX6" fmla="*/ 2284474 w 3258772"/>
              <a:gd name="connsiteY6" fmla="*/ 580374 h 2334781"/>
              <a:gd name="connsiteX7" fmla="*/ 2297174 w 3258772"/>
              <a:gd name="connsiteY7" fmla="*/ 618474 h 2334781"/>
              <a:gd name="connsiteX8" fmla="*/ 2309874 w 3258772"/>
              <a:gd name="connsiteY8" fmla="*/ 707374 h 2334781"/>
              <a:gd name="connsiteX9" fmla="*/ 2052117 w 3258772"/>
              <a:gd name="connsiteY9" fmla="*/ 846895 h 2334781"/>
              <a:gd name="connsiteX10" fmla="*/ 2128676 w 3258772"/>
              <a:gd name="connsiteY10" fmla="*/ 884459 h 2334781"/>
              <a:gd name="connsiteX11" fmla="*/ 2263582 w 3258772"/>
              <a:gd name="connsiteY11" fmla="*/ 1132520 h 2334781"/>
              <a:gd name="connsiteX12" fmla="*/ 2456801 w 3258772"/>
              <a:gd name="connsiteY12" fmla="*/ 1183322 h 2334781"/>
              <a:gd name="connsiteX13" fmla="*/ 2635459 w 3258772"/>
              <a:gd name="connsiteY13" fmla="*/ 1265566 h 2334781"/>
              <a:gd name="connsiteX14" fmla="*/ 2830574 w 3258772"/>
              <a:gd name="connsiteY14" fmla="*/ 1113774 h 2334781"/>
              <a:gd name="connsiteX15" fmla="*/ 3171328 w 3258772"/>
              <a:gd name="connsiteY15" fmla="*/ 1149477 h 2334781"/>
              <a:gd name="connsiteX16" fmla="*/ 3257831 w 3258772"/>
              <a:gd name="connsiteY16" fmla="*/ 1223352 h 2334781"/>
              <a:gd name="connsiteX17" fmla="*/ 3135802 w 3258772"/>
              <a:gd name="connsiteY17" fmla="*/ 1560134 h 2334781"/>
              <a:gd name="connsiteX18" fmla="*/ 3134229 w 3258772"/>
              <a:gd name="connsiteY18" fmla="*/ 2081335 h 2334781"/>
              <a:gd name="connsiteX19" fmla="*/ 3000396 w 3258772"/>
              <a:gd name="connsiteY19" fmla="*/ 2297521 h 2334781"/>
              <a:gd name="connsiteX20" fmla="*/ 2889137 w 3258772"/>
              <a:gd name="connsiteY20" fmla="*/ 2313334 h 2334781"/>
              <a:gd name="connsiteX21" fmla="*/ 2500374 w 3258772"/>
              <a:gd name="connsiteY21" fmla="*/ 2321598 h 2334781"/>
              <a:gd name="connsiteX22" fmla="*/ 2448966 w 3258772"/>
              <a:gd name="connsiteY22" fmla="*/ 2120008 h 2334781"/>
              <a:gd name="connsiteX23" fmla="*/ 2439021 w 3258772"/>
              <a:gd name="connsiteY23" fmla="*/ 1873270 h 2334781"/>
              <a:gd name="connsiteX24" fmla="*/ 2261829 w 3258772"/>
              <a:gd name="connsiteY24" fmla="*/ 1734536 h 2334781"/>
              <a:gd name="connsiteX25" fmla="*/ 2167598 w 3258772"/>
              <a:gd name="connsiteY25" fmla="*/ 1776642 h 2334781"/>
              <a:gd name="connsiteX26" fmla="*/ 2113375 w 3258772"/>
              <a:gd name="connsiteY26" fmla="*/ 1671937 h 2334781"/>
              <a:gd name="connsiteX27" fmla="*/ 1981145 w 3258772"/>
              <a:gd name="connsiteY27" fmla="*/ 1614401 h 2334781"/>
              <a:gd name="connsiteX28" fmla="*/ 1999880 w 3258772"/>
              <a:gd name="connsiteY28" fmla="*/ 1435892 h 2334781"/>
              <a:gd name="connsiteX29" fmla="*/ 1855561 w 3258772"/>
              <a:gd name="connsiteY29" fmla="*/ 1321015 h 2334781"/>
              <a:gd name="connsiteX30" fmla="*/ 1727406 w 3258772"/>
              <a:gd name="connsiteY30" fmla="*/ 1307738 h 2334781"/>
              <a:gd name="connsiteX31" fmla="*/ 1823234 w 3258772"/>
              <a:gd name="connsiteY31" fmla="*/ 1560584 h 2334781"/>
              <a:gd name="connsiteX32" fmla="*/ 1770124 w 3258772"/>
              <a:gd name="connsiteY32" fmla="*/ 1741269 h 2334781"/>
              <a:gd name="connsiteX33" fmla="*/ 1544988 w 3258772"/>
              <a:gd name="connsiteY33" fmla="*/ 1770132 h 2334781"/>
              <a:gd name="connsiteX34" fmla="*/ 1441078 w 3258772"/>
              <a:gd name="connsiteY34" fmla="*/ 1703169 h 2334781"/>
              <a:gd name="connsiteX35" fmla="*/ 1368919 w 3258772"/>
              <a:gd name="connsiteY35" fmla="*/ 1755701 h 2334781"/>
              <a:gd name="connsiteX36" fmla="*/ 1178419 w 3258772"/>
              <a:gd name="connsiteY36" fmla="*/ 1684696 h 2334781"/>
              <a:gd name="connsiteX37" fmla="*/ 1197469 w 3258772"/>
              <a:gd name="connsiteY37" fmla="*/ 1547306 h 2334781"/>
              <a:gd name="connsiteX38" fmla="*/ 849951 w 3258772"/>
              <a:gd name="connsiteY38" fmla="*/ 1491311 h 2334781"/>
              <a:gd name="connsiteX39" fmla="*/ 656564 w 3258772"/>
              <a:gd name="connsiteY39" fmla="*/ 1453788 h 2334781"/>
              <a:gd name="connsiteX40" fmla="*/ 670997 w 3258772"/>
              <a:gd name="connsiteY40" fmla="*/ 1250011 h 2334781"/>
              <a:gd name="connsiteX41" fmla="*/ 792224 w 3258772"/>
              <a:gd name="connsiteY41" fmla="*/ 791078 h 2334781"/>
              <a:gd name="connsiteX42" fmla="*/ 57933 w 3258772"/>
              <a:gd name="connsiteY42" fmla="*/ 998897 h 2334781"/>
              <a:gd name="connsiteX43" fmla="*/ 59088 w 3258772"/>
              <a:gd name="connsiteY43" fmla="*/ 755288 h 2334781"/>
              <a:gd name="connsiteX44" fmla="*/ 159533 w 3258772"/>
              <a:gd name="connsiteY44" fmla="*/ 518029 h 2334781"/>
              <a:gd name="connsiteX45" fmla="*/ 90837 w 3258772"/>
              <a:gd name="connsiteY45" fmla="*/ 131256 h 2334781"/>
              <a:gd name="connsiteX46" fmla="*/ 742578 w 3258772"/>
              <a:gd name="connsiteY46" fmla="*/ 139915 h 2334781"/>
              <a:gd name="connsiteX47" fmla="*/ 1283483 w 3258772"/>
              <a:gd name="connsiteY47" fmla="*/ 84496 h 2334781"/>
              <a:gd name="connsiteX48" fmla="*/ 1900588 w 3258772"/>
              <a:gd name="connsiteY48"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259074 w 3258772"/>
              <a:gd name="connsiteY5" fmla="*/ 542274 h 2334781"/>
              <a:gd name="connsiteX6" fmla="*/ 2284474 w 3258772"/>
              <a:gd name="connsiteY6" fmla="*/ 580374 h 2334781"/>
              <a:gd name="connsiteX7" fmla="*/ 2297174 w 3258772"/>
              <a:gd name="connsiteY7" fmla="*/ 618474 h 2334781"/>
              <a:gd name="connsiteX8" fmla="*/ 2309874 w 3258772"/>
              <a:gd name="connsiteY8" fmla="*/ 707374 h 2334781"/>
              <a:gd name="connsiteX9" fmla="*/ 2052117 w 3258772"/>
              <a:gd name="connsiteY9" fmla="*/ 846895 h 2334781"/>
              <a:gd name="connsiteX10" fmla="*/ 2102918 w 3258772"/>
              <a:gd name="connsiteY10" fmla="*/ 910217 h 2334781"/>
              <a:gd name="connsiteX11" fmla="*/ 2263582 w 3258772"/>
              <a:gd name="connsiteY11" fmla="*/ 1132520 h 2334781"/>
              <a:gd name="connsiteX12" fmla="*/ 2456801 w 3258772"/>
              <a:gd name="connsiteY12" fmla="*/ 1183322 h 2334781"/>
              <a:gd name="connsiteX13" fmla="*/ 2635459 w 3258772"/>
              <a:gd name="connsiteY13" fmla="*/ 1265566 h 2334781"/>
              <a:gd name="connsiteX14" fmla="*/ 2830574 w 3258772"/>
              <a:gd name="connsiteY14" fmla="*/ 1113774 h 2334781"/>
              <a:gd name="connsiteX15" fmla="*/ 3171328 w 3258772"/>
              <a:gd name="connsiteY15" fmla="*/ 1149477 h 2334781"/>
              <a:gd name="connsiteX16" fmla="*/ 3257831 w 3258772"/>
              <a:gd name="connsiteY16" fmla="*/ 1223352 h 2334781"/>
              <a:gd name="connsiteX17" fmla="*/ 3135802 w 3258772"/>
              <a:gd name="connsiteY17" fmla="*/ 1560134 h 2334781"/>
              <a:gd name="connsiteX18" fmla="*/ 3134229 w 3258772"/>
              <a:gd name="connsiteY18" fmla="*/ 2081335 h 2334781"/>
              <a:gd name="connsiteX19" fmla="*/ 3000396 w 3258772"/>
              <a:gd name="connsiteY19" fmla="*/ 2297521 h 2334781"/>
              <a:gd name="connsiteX20" fmla="*/ 2889137 w 3258772"/>
              <a:gd name="connsiteY20" fmla="*/ 2313334 h 2334781"/>
              <a:gd name="connsiteX21" fmla="*/ 2500374 w 3258772"/>
              <a:gd name="connsiteY21" fmla="*/ 2321598 h 2334781"/>
              <a:gd name="connsiteX22" fmla="*/ 2448966 w 3258772"/>
              <a:gd name="connsiteY22" fmla="*/ 2120008 h 2334781"/>
              <a:gd name="connsiteX23" fmla="*/ 2439021 w 3258772"/>
              <a:gd name="connsiteY23" fmla="*/ 1873270 h 2334781"/>
              <a:gd name="connsiteX24" fmla="*/ 2261829 w 3258772"/>
              <a:gd name="connsiteY24" fmla="*/ 1734536 h 2334781"/>
              <a:gd name="connsiteX25" fmla="*/ 2167598 w 3258772"/>
              <a:gd name="connsiteY25" fmla="*/ 1776642 h 2334781"/>
              <a:gd name="connsiteX26" fmla="*/ 2113375 w 3258772"/>
              <a:gd name="connsiteY26" fmla="*/ 1671937 h 2334781"/>
              <a:gd name="connsiteX27" fmla="*/ 1981145 w 3258772"/>
              <a:gd name="connsiteY27" fmla="*/ 1614401 h 2334781"/>
              <a:gd name="connsiteX28" fmla="*/ 1999880 w 3258772"/>
              <a:gd name="connsiteY28" fmla="*/ 1435892 h 2334781"/>
              <a:gd name="connsiteX29" fmla="*/ 1855561 w 3258772"/>
              <a:gd name="connsiteY29" fmla="*/ 1321015 h 2334781"/>
              <a:gd name="connsiteX30" fmla="*/ 1727406 w 3258772"/>
              <a:gd name="connsiteY30" fmla="*/ 1307738 h 2334781"/>
              <a:gd name="connsiteX31" fmla="*/ 1823234 w 3258772"/>
              <a:gd name="connsiteY31" fmla="*/ 1560584 h 2334781"/>
              <a:gd name="connsiteX32" fmla="*/ 1770124 w 3258772"/>
              <a:gd name="connsiteY32" fmla="*/ 1741269 h 2334781"/>
              <a:gd name="connsiteX33" fmla="*/ 1544988 w 3258772"/>
              <a:gd name="connsiteY33" fmla="*/ 1770132 h 2334781"/>
              <a:gd name="connsiteX34" fmla="*/ 1441078 w 3258772"/>
              <a:gd name="connsiteY34" fmla="*/ 1703169 h 2334781"/>
              <a:gd name="connsiteX35" fmla="*/ 1368919 w 3258772"/>
              <a:gd name="connsiteY35" fmla="*/ 1755701 h 2334781"/>
              <a:gd name="connsiteX36" fmla="*/ 1178419 w 3258772"/>
              <a:gd name="connsiteY36" fmla="*/ 1684696 h 2334781"/>
              <a:gd name="connsiteX37" fmla="*/ 1197469 w 3258772"/>
              <a:gd name="connsiteY37" fmla="*/ 1547306 h 2334781"/>
              <a:gd name="connsiteX38" fmla="*/ 849951 w 3258772"/>
              <a:gd name="connsiteY38" fmla="*/ 1491311 h 2334781"/>
              <a:gd name="connsiteX39" fmla="*/ 656564 w 3258772"/>
              <a:gd name="connsiteY39" fmla="*/ 1453788 h 2334781"/>
              <a:gd name="connsiteX40" fmla="*/ 670997 w 3258772"/>
              <a:gd name="connsiteY40" fmla="*/ 1250011 h 2334781"/>
              <a:gd name="connsiteX41" fmla="*/ 792224 w 3258772"/>
              <a:gd name="connsiteY41" fmla="*/ 791078 h 2334781"/>
              <a:gd name="connsiteX42" fmla="*/ 57933 w 3258772"/>
              <a:gd name="connsiteY42" fmla="*/ 998897 h 2334781"/>
              <a:gd name="connsiteX43" fmla="*/ 59088 w 3258772"/>
              <a:gd name="connsiteY43" fmla="*/ 755288 h 2334781"/>
              <a:gd name="connsiteX44" fmla="*/ 159533 w 3258772"/>
              <a:gd name="connsiteY44" fmla="*/ 518029 h 2334781"/>
              <a:gd name="connsiteX45" fmla="*/ 90837 w 3258772"/>
              <a:gd name="connsiteY45" fmla="*/ 131256 h 2334781"/>
              <a:gd name="connsiteX46" fmla="*/ 742578 w 3258772"/>
              <a:gd name="connsiteY46" fmla="*/ 139915 h 2334781"/>
              <a:gd name="connsiteX47" fmla="*/ 1283483 w 3258772"/>
              <a:gd name="connsiteY47" fmla="*/ 84496 h 2334781"/>
              <a:gd name="connsiteX48" fmla="*/ 1900588 w 3258772"/>
              <a:gd name="connsiteY48"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259074 w 3258772"/>
              <a:gd name="connsiteY5" fmla="*/ 542274 h 2334781"/>
              <a:gd name="connsiteX6" fmla="*/ 2284474 w 3258772"/>
              <a:gd name="connsiteY6" fmla="*/ 580374 h 2334781"/>
              <a:gd name="connsiteX7" fmla="*/ 2297174 w 3258772"/>
              <a:gd name="connsiteY7" fmla="*/ 618474 h 2334781"/>
              <a:gd name="connsiteX8" fmla="*/ 2152752 w 3258772"/>
              <a:gd name="connsiteY8" fmla="*/ 650707 h 2334781"/>
              <a:gd name="connsiteX9" fmla="*/ 2052117 w 3258772"/>
              <a:gd name="connsiteY9" fmla="*/ 846895 h 2334781"/>
              <a:gd name="connsiteX10" fmla="*/ 2102918 w 3258772"/>
              <a:gd name="connsiteY10" fmla="*/ 910217 h 2334781"/>
              <a:gd name="connsiteX11" fmla="*/ 2263582 w 3258772"/>
              <a:gd name="connsiteY11" fmla="*/ 1132520 h 2334781"/>
              <a:gd name="connsiteX12" fmla="*/ 2456801 w 3258772"/>
              <a:gd name="connsiteY12" fmla="*/ 1183322 h 2334781"/>
              <a:gd name="connsiteX13" fmla="*/ 2635459 w 3258772"/>
              <a:gd name="connsiteY13" fmla="*/ 1265566 h 2334781"/>
              <a:gd name="connsiteX14" fmla="*/ 2830574 w 3258772"/>
              <a:gd name="connsiteY14" fmla="*/ 1113774 h 2334781"/>
              <a:gd name="connsiteX15" fmla="*/ 3171328 w 3258772"/>
              <a:gd name="connsiteY15" fmla="*/ 1149477 h 2334781"/>
              <a:gd name="connsiteX16" fmla="*/ 3257831 w 3258772"/>
              <a:gd name="connsiteY16" fmla="*/ 1223352 h 2334781"/>
              <a:gd name="connsiteX17" fmla="*/ 3135802 w 3258772"/>
              <a:gd name="connsiteY17" fmla="*/ 1560134 h 2334781"/>
              <a:gd name="connsiteX18" fmla="*/ 3134229 w 3258772"/>
              <a:gd name="connsiteY18" fmla="*/ 2081335 h 2334781"/>
              <a:gd name="connsiteX19" fmla="*/ 3000396 w 3258772"/>
              <a:gd name="connsiteY19" fmla="*/ 2297521 h 2334781"/>
              <a:gd name="connsiteX20" fmla="*/ 2889137 w 3258772"/>
              <a:gd name="connsiteY20" fmla="*/ 2313334 h 2334781"/>
              <a:gd name="connsiteX21" fmla="*/ 2500374 w 3258772"/>
              <a:gd name="connsiteY21" fmla="*/ 2321598 h 2334781"/>
              <a:gd name="connsiteX22" fmla="*/ 2448966 w 3258772"/>
              <a:gd name="connsiteY22" fmla="*/ 2120008 h 2334781"/>
              <a:gd name="connsiteX23" fmla="*/ 2439021 w 3258772"/>
              <a:gd name="connsiteY23" fmla="*/ 1873270 h 2334781"/>
              <a:gd name="connsiteX24" fmla="*/ 2261829 w 3258772"/>
              <a:gd name="connsiteY24" fmla="*/ 1734536 h 2334781"/>
              <a:gd name="connsiteX25" fmla="*/ 2167598 w 3258772"/>
              <a:gd name="connsiteY25" fmla="*/ 1776642 h 2334781"/>
              <a:gd name="connsiteX26" fmla="*/ 2113375 w 3258772"/>
              <a:gd name="connsiteY26" fmla="*/ 1671937 h 2334781"/>
              <a:gd name="connsiteX27" fmla="*/ 1981145 w 3258772"/>
              <a:gd name="connsiteY27" fmla="*/ 1614401 h 2334781"/>
              <a:gd name="connsiteX28" fmla="*/ 1999880 w 3258772"/>
              <a:gd name="connsiteY28" fmla="*/ 1435892 h 2334781"/>
              <a:gd name="connsiteX29" fmla="*/ 1855561 w 3258772"/>
              <a:gd name="connsiteY29" fmla="*/ 1321015 h 2334781"/>
              <a:gd name="connsiteX30" fmla="*/ 1727406 w 3258772"/>
              <a:gd name="connsiteY30" fmla="*/ 1307738 h 2334781"/>
              <a:gd name="connsiteX31" fmla="*/ 1823234 w 3258772"/>
              <a:gd name="connsiteY31" fmla="*/ 1560584 h 2334781"/>
              <a:gd name="connsiteX32" fmla="*/ 1770124 w 3258772"/>
              <a:gd name="connsiteY32" fmla="*/ 1741269 h 2334781"/>
              <a:gd name="connsiteX33" fmla="*/ 1544988 w 3258772"/>
              <a:gd name="connsiteY33" fmla="*/ 1770132 h 2334781"/>
              <a:gd name="connsiteX34" fmla="*/ 1441078 w 3258772"/>
              <a:gd name="connsiteY34" fmla="*/ 1703169 h 2334781"/>
              <a:gd name="connsiteX35" fmla="*/ 1368919 w 3258772"/>
              <a:gd name="connsiteY35" fmla="*/ 1755701 h 2334781"/>
              <a:gd name="connsiteX36" fmla="*/ 1178419 w 3258772"/>
              <a:gd name="connsiteY36" fmla="*/ 1684696 h 2334781"/>
              <a:gd name="connsiteX37" fmla="*/ 1197469 w 3258772"/>
              <a:gd name="connsiteY37" fmla="*/ 1547306 h 2334781"/>
              <a:gd name="connsiteX38" fmla="*/ 849951 w 3258772"/>
              <a:gd name="connsiteY38" fmla="*/ 1491311 h 2334781"/>
              <a:gd name="connsiteX39" fmla="*/ 656564 w 3258772"/>
              <a:gd name="connsiteY39" fmla="*/ 1453788 h 2334781"/>
              <a:gd name="connsiteX40" fmla="*/ 670997 w 3258772"/>
              <a:gd name="connsiteY40" fmla="*/ 1250011 h 2334781"/>
              <a:gd name="connsiteX41" fmla="*/ 792224 w 3258772"/>
              <a:gd name="connsiteY41" fmla="*/ 791078 h 2334781"/>
              <a:gd name="connsiteX42" fmla="*/ 57933 w 3258772"/>
              <a:gd name="connsiteY42" fmla="*/ 998897 h 2334781"/>
              <a:gd name="connsiteX43" fmla="*/ 59088 w 3258772"/>
              <a:gd name="connsiteY43" fmla="*/ 755288 h 2334781"/>
              <a:gd name="connsiteX44" fmla="*/ 159533 w 3258772"/>
              <a:gd name="connsiteY44" fmla="*/ 518029 h 2334781"/>
              <a:gd name="connsiteX45" fmla="*/ 90837 w 3258772"/>
              <a:gd name="connsiteY45" fmla="*/ 131256 h 2334781"/>
              <a:gd name="connsiteX46" fmla="*/ 742578 w 3258772"/>
              <a:gd name="connsiteY46" fmla="*/ 139915 h 2334781"/>
              <a:gd name="connsiteX47" fmla="*/ 1283483 w 3258772"/>
              <a:gd name="connsiteY47" fmla="*/ 84496 h 2334781"/>
              <a:gd name="connsiteX48" fmla="*/ 1900588 w 3258772"/>
              <a:gd name="connsiteY48"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259074 w 3258772"/>
              <a:gd name="connsiteY5" fmla="*/ 542274 h 2334781"/>
              <a:gd name="connsiteX6" fmla="*/ 2284474 w 3258772"/>
              <a:gd name="connsiteY6" fmla="*/ 580374 h 2334781"/>
              <a:gd name="connsiteX7" fmla="*/ 2152752 w 3258772"/>
              <a:gd name="connsiteY7" fmla="*/ 650707 h 2334781"/>
              <a:gd name="connsiteX8" fmla="*/ 2052117 w 3258772"/>
              <a:gd name="connsiteY8" fmla="*/ 846895 h 2334781"/>
              <a:gd name="connsiteX9" fmla="*/ 2102918 w 3258772"/>
              <a:gd name="connsiteY9" fmla="*/ 910217 h 2334781"/>
              <a:gd name="connsiteX10" fmla="*/ 2263582 w 3258772"/>
              <a:gd name="connsiteY10" fmla="*/ 1132520 h 2334781"/>
              <a:gd name="connsiteX11" fmla="*/ 2456801 w 3258772"/>
              <a:gd name="connsiteY11" fmla="*/ 1183322 h 2334781"/>
              <a:gd name="connsiteX12" fmla="*/ 2635459 w 3258772"/>
              <a:gd name="connsiteY12" fmla="*/ 1265566 h 2334781"/>
              <a:gd name="connsiteX13" fmla="*/ 2830574 w 3258772"/>
              <a:gd name="connsiteY13" fmla="*/ 1113774 h 2334781"/>
              <a:gd name="connsiteX14" fmla="*/ 3171328 w 3258772"/>
              <a:gd name="connsiteY14" fmla="*/ 1149477 h 2334781"/>
              <a:gd name="connsiteX15" fmla="*/ 3257831 w 3258772"/>
              <a:gd name="connsiteY15" fmla="*/ 1223352 h 2334781"/>
              <a:gd name="connsiteX16" fmla="*/ 3135802 w 3258772"/>
              <a:gd name="connsiteY16" fmla="*/ 1560134 h 2334781"/>
              <a:gd name="connsiteX17" fmla="*/ 3134229 w 3258772"/>
              <a:gd name="connsiteY17" fmla="*/ 2081335 h 2334781"/>
              <a:gd name="connsiteX18" fmla="*/ 3000396 w 3258772"/>
              <a:gd name="connsiteY18" fmla="*/ 2297521 h 2334781"/>
              <a:gd name="connsiteX19" fmla="*/ 2889137 w 3258772"/>
              <a:gd name="connsiteY19" fmla="*/ 2313334 h 2334781"/>
              <a:gd name="connsiteX20" fmla="*/ 2500374 w 3258772"/>
              <a:gd name="connsiteY20" fmla="*/ 2321598 h 2334781"/>
              <a:gd name="connsiteX21" fmla="*/ 2448966 w 3258772"/>
              <a:gd name="connsiteY21" fmla="*/ 2120008 h 2334781"/>
              <a:gd name="connsiteX22" fmla="*/ 2439021 w 3258772"/>
              <a:gd name="connsiteY22" fmla="*/ 1873270 h 2334781"/>
              <a:gd name="connsiteX23" fmla="*/ 2261829 w 3258772"/>
              <a:gd name="connsiteY23" fmla="*/ 1734536 h 2334781"/>
              <a:gd name="connsiteX24" fmla="*/ 2167598 w 3258772"/>
              <a:gd name="connsiteY24" fmla="*/ 1776642 h 2334781"/>
              <a:gd name="connsiteX25" fmla="*/ 2113375 w 3258772"/>
              <a:gd name="connsiteY25" fmla="*/ 1671937 h 2334781"/>
              <a:gd name="connsiteX26" fmla="*/ 1981145 w 3258772"/>
              <a:gd name="connsiteY26" fmla="*/ 1614401 h 2334781"/>
              <a:gd name="connsiteX27" fmla="*/ 1999880 w 3258772"/>
              <a:gd name="connsiteY27" fmla="*/ 1435892 h 2334781"/>
              <a:gd name="connsiteX28" fmla="*/ 1855561 w 3258772"/>
              <a:gd name="connsiteY28" fmla="*/ 1321015 h 2334781"/>
              <a:gd name="connsiteX29" fmla="*/ 1727406 w 3258772"/>
              <a:gd name="connsiteY29" fmla="*/ 1307738 h 2334781"/>
              <a:gd name="connsiteX30" fmla="*/ 1823234 w 3258772"/>
              <a:gd name="connsiteY30" fmla="*/ 1560584 h 2334781"/>
              <a:gd name="connsiteX31" fmla="*/ 1770124 w 3258772"/>
              <a:gd name="connsiteY31" fmla="*/ 1741269 h 2334781"/>
              <a:gd name="connsiteX32" fmla="*/ 1544988 w 3258772"/>
              <a:gd name="connsiteY32" fmla="*/ 1770132 h 2334781"/>
              <a:gd name="connsiteX33" fmla="*/ 1441078 w 3258772"/>
              <a:gd name="connsiteY33" fmla="*/ 1703169 h 2334781"/>
              <a:gd name="connsiteX34" fmla="*/ 1368919 w 3258772"/>
              <a:gd name="connsiteY34" fmla="*/ 1755701 h 2334781"/>
              <a:gd name="connsiteX35" fmla="*/ 1178419 w 3258772"/>
              <a:gd name="connsiteY35" fmla="*/ 1684696 h 2334781"/>
              <a:gd name="connsiteX36" fmla="*/ 1197469 w 3258772"/>
              <a:gd name="connsiteY36" fmla="*/ 1547306 h 2334781"/>
              <a:gd name="connsiteX37" fmla="*/ 849951 w 3258772"/>
              <a:gd name="connsiteY37" fmla="*/ 1491311 h 2334781"/>
              <a:gd name="connsiteX38" fmla="*/ 656564 w 3258772"/>
              <a:gd name="connsiteY38" fmla="*/ 1453788 h 2334781"/>
              <a:gd name="connsiteX39" fmla="*/ 670997 w 3258772"/>
              <a:gd name="connsiteY39" fmla="*/ 1250011 h 2334781"/>
              <a:gd name="connsiteX40" fmla="*/ 792224 w 3258772"/>
              <a:gd name="connsiteY40" fmla="*/ 791078 h 2334781"/>
              <a:gd name="connsiteX41" fmla="*/ 57933 w 3258772"/>
              <a:gd name="connsiteY41" fmla="*/ 998897 h 2334781"/>
              <a:gd name="connsiteX42" fmla="*/ 59088 w 3258772"/>
              <a:gd name="connsiteY42" fmla="*/ 755288 h 2334781"/>
              <a:gd name="connsiteX43" fmla="*/ 159533 w 3258772"/>
              <a:gd name="connsiteY43" fmla="*/ 518029 h 2334781"/>
              <a:gd name="connsiteX44" fmla="*/ 90837 w 3258772"/>
              <a:gd name="connsiteY44" fmla="*/ 131256 h 2334781"/>
              <a:gd name="connsiteX45" fmla="*/ 742578 w 3258772"/>
              <a:gd name="connsiteY45" fmla="*/ 139915 h 2334781"/>
              <a:gd name="connsiteX46" fmla="*/ 1283483 w 3258772"/>
              <a:gd name="connsiteY46" fmla="*/ 84496 h 2334781"/>
              <a:gd name="connsiteX47" fmla="*/ 1900588 w 3258772"/>
              <a:gd name="connsiteY47"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259074 w 3258772"/>
              <a:gd name="connsiteY5" fmla="*/ 542274 h 2334781"/>
              <a:gd name="connsiteX6" fmla="*/ 2152752 w 3258772"/>
              <a:gd name="connsiteY6" fmla="*/ 650707 h 2334781"/>
              <a:gd name="connsiteX7" fmla="*/ 2052117 w 3258772"/>
              <a:gd name="connsiteY7" fmla="*/ 846895 h 2334781"/>
              <a:gd name="connsiteX8" fmla="*/ 2102918 w 3258772"/>
              <a:gd name="connsiteY8" fmla="*/ 910217 h 2334781"/>
              <a:gd name="connsiteX9" fmla="*/ 2263582 w 3258772"/>
              <a:gd name="connsiteY9" fmla="*/ 1132520 h 2334781"/>
              <a:gd name="connsiteX10" fmla="*/ 2456801 w 3258772"/>
              <a:gd name="connsiteY10" fmla="*/ 1183322 h 2334781"/>
              <a:gd name="connsiteX11" fmla="*/ 2635459 w 3258772"/>
              <a:gd name="connsiteY11" fmla="*/ 1265566 h 2334781"/>
              <a:gd name="connsiteX12" fmla="*/ 2830574 w 3258772"/>
              <a:gd name="connsiteY12" fmla="*/ 1113774 h 2334781"/>
              <a:gd name="connsiteX13" fmla="*/ 3171328 w 3258772"/>
              <a:gd name="connsiteY13" fmla="*/ 1149477 h 2334781"/>
              <a:gd name="connsiteX14" fmla="*/ 3257831 w 3258772"/>
              <a:gd name="connsiteY14" fmla="*/ 1223352 h 2334781"/>
              <a:gd name="connsiteX15" fmla="*/ 3135802 w 3258772"/>
              <a:gd name="connsiteY15" fmla="*/ 1560134 h 2334781"/>
              <a:gd name="connsiteX16" fmla="*/ 3134229 w 3258772"/>
              <a:gd name="connsiteY16" fmla="*/ 2081335 h 2334781"/>
              <a:gd name="connsiteX17" fmla="*/ 3000396 w 3258772"/>
              <a:gd name="connsiteY17" fmla="*/ 2297521 h 2334781"/>
              <a:gd name="connsiteX18" fmla="*/ 2889137 w 3258772"/>
              <a:gd name="connsiteY18" fmla="*/ 2313334 h 2334781"/>
              <a:gd name="connsiteX19" fmla="*/ 2500374 w 3258772"/>
              <a:gd name="connsiteY19" fmla="*/ 2321598 h 2334781"/>
              <a:gd name="connsiteX20" fmla="*/ 2448966 w 3258772"/>
              <a:gd name="connsiteY20" fmla="*/ 2120008 h 2334781"/>
              <a:gd name="connsiteX21" fmla="*/ 2439021 w 3258772"/>
              <a:gd name="connsiteY21" fmla="*/ 1873270 h 2334781"/>
              <a:gd name="connsiteX22" fmla="*/ 2261829 w 3258772"/>
              <a:gd name="connsiteY22" fmla="*/ 1734536 h 2334781"/>
              <a:gd name="connsiteX23" fmla="*/ 2167598 w 3258772"/>
              <a:gd name="connsiteY23" fmla="*/ 1776642 h 2334781"/>
              <a:gd name="connsiteX24" fmla="*/ 2113375 w 3258772"/>
              <a:gd name="connsiteY24" fmla="*/ 1671937 h 2334781"/>
              <a:gd name="connsiteX25" fmla="*/ 1981145 w 3258772"/>
              <a:gd name="connsiteY25" fmla="*/ 1614401 h 2334781"/>
              <a:gd name="connsiteX26" fmla="*/ 1999880 w 3258772"/>
              <a:gd name="connsiteY26" fmla="*/ 1435892 h 2334781"/>
              <a:gd name="connsiteX27" fmla="*/ 1855561 w 3258772"/>
              <a:gd name="connsiteY27" fmla="*/ 1321015 h 2334781"/>
              <a:gd name="connsiteX28" fmla="*/ 1727406 w 3258772"/>
              <a:gd name="connsiteY28" fmla="*/ 1307738 h 2334781"/>
              <a:gd name="connsiteX29" fmla="*/ 1823234 w 3258772"/>
              <a:gd name="connsiteY29" fmla="*/ 1560584 h 2334781"/>
              <a:gd name="connsiteX30" fmla="*/ 1770124 w 3258772"/>
              <a:gd name="connsiteY30" fmla="*/ 1741269 h 2334781"/>
              <a:gd name="connsiteX31" fmla="*/ 1544988 w 3258772"/>
              <a:gd name="connsiteY31" fmla="*/ 1770132 h 2334781"/>
              <a:gd name="connsiteX32" fmla="*/ 1441078 w 3258772"/>
              <a:gd name="connsiteY32" fmla="*/ 1703169 h 2334781"/>
              <a:gd name="connsiteX33" fmla="*/ 1368919 w 3258772"/>
              <a:gd name="connsiteY33" fmla="*/ 1755701 h 2334781"/>
              <a:gd name="connsiteX34" fmla="*/ 1178419 w 3258772"/>
              <a:gd name="connsiteY34" fmla="*/ 1684696 h 2334781"/>
              <a:gd name="connsiteX35" fmla="*/ 1197469 w 3258772"/>
              <a:gd name="connsiteY35" fmla="*/ 1547306 h 2334781"/>
              <a:gd name="connsiteX36" fmla="*/ 849951 w 3258772"/>
              <a:gd name="connsiteY36" fmla="*/ 1491311 h 2334781"/>
              <a:gd name="connsiteX37" fmla="*/ 656564 w 3258772"/>
              <a:gd name="connsiteY37" fmla="*/ 1453788 h 2334781"/>
              <a:gd name="connsiteX38" fmla="*/ 670997 w 3258772"/>
              <a:gd name="connsiteY38" fmla="*/ 1250011 h 2334781"/>
              <a:gd name="connsiteX39" fmla="*/ 792224 w 3258772"/>
              <a:gd name="connsiteY39" fmla="*/ 791078 h 2334781"/>
              <a:gd name="connsiteX40" fmla="*/ 57933 w 3258772"/>
              <a:gd name="connsiteY40" fmla="*/ 998897 h 2334781"/>
              <a:gd name="connsiteX41" fmla="*/ 59088 w 3258772"/>
              <a:gd name="connsiteY41" fmla="*/ 755288 h 2334781"/>
              <a:gd name="connsiteX42" fmla="*/ 159533 w 3258772"/>
              <a:gd name="connsiteY42" fmla="*/ 518029 h 2334781"/>
              <a:gd name="connsiteX43" fmla="*/ 90837 w 3258772"/>
              <a:gd name="connsiteY43" fmla="*/ 131256 h 2334781"/>
              <a:gd name="connsiteX44" fmla="*/ 742578 w 3258772"/>
              <a:gd name="connsiteY44" fmla="*/ 139915 h 2334781"/>
              <a:gd name="connsiteX45" fmla="*/ 1283483 w 3258772"/>
              <a:gd name="connsiteY45" fmla="*/ 84496 h 2334781"/>
              <a:gd name="connsiteX46" fmla="*/ 1900588 w 3258772"/>
              <a:gd name="connsiteY46"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2144774 w 3258772"/>
              <a:gd name="connsiteY4" fmla="*/ 491474 h 2334781"/>
              <a:gd name="connsiteX5" fmla="*/ 2152752 w 3258772"/>
              <a:gd name="connsiteY5" fmla="*/ 650707 h 2334781"/>
              <a:gd name="connsiteX6" fmla="*/ 2052117 w 3258772"/>
              <a:gd name="connsiteY6" fmla="*/ 846895 h 2334781"/>
              <a:gd name="connsiteX7" fmla="*/ 2102918 w 3258772"/>
              <a:gd name="connsiteY7" fmla="*/ 910217 h 2334781"/>
              <a:gd name="connsiteX8" fmla="*/ 2263582 w 3258772"/>
              <a:gd name="connsiteY8" fmla="*/ 1132520 h 2334781"/>
              <a:gd name="connsiteX9" fmla="*/ 2456801 w 3258772"/>
              <a:gd name="connsiteY9" fmla="*/ 1183322 h 2334781"/>
              <a:gd name="connsiteX10" fmla="*/ 2635459 w 3258772"/>
              <a:gd name="connsiteY10" fmla="*/ 1265566 h 2334781"/>
              <a:gd name="connsiteX11" fmla="*/ 2830574 w 3258772"/>
              <a:gd name="connsiteY11" fmla="*/ 1113774 h 2334781"/>
              <a:gd name="connsiteX12" fmla="*/ 3171328 w 3258772"/>
              <a:gd name="connsiteY12" fmla="*/ 1149477 h 2334781"/>
              <a:gd name="connsiteX13" fmla="*/ 3257831 w 3258772"/>
              <a:gd name="connsiteY13" fmla="*/ 1223352 h 2334781"/>
              <a:gd name="connsiteX14" fmla="*/ 3135802 w 3258772"/>
              <a:gd name="connsiteY14" fmla="*/ 1560134 h 2334781"/>
              <a:gd name="connsiteX15" fmla="*/ 3134229 w 3258772"/>
              <a:gd name="connsiteY15" fmla="*/ 2081335 h 2334781"/>
              <a:gd name="connsiteX16" fmla="*/ 3000396 w 3258772"/>
              <a:gd name="connsiteY16" fmla="*/ 2297521 h 2334781"/>
              <a:gd name="connsiteX17" fmla="*/ 2889137 w 3258772"/>
              <a:gd name="connsiteY17" fmla="*/ 2313334 h 2334781"/>
              <a:gd name="connsiteX18" fmla="*/ 2500374 w 3258772"/>
              <a:gd name="connsiteY18" fmla="*/ 2321598 h 2334781"/>
              <a:gd name="connsiteX19" fmla="*/ 2448966 w 3258772"/>
              <a:gd name="connsiteY19" fmla="*/ 2120008 h 2334781"/>
              <a:gd name="connsiteX20" fmla="*/ 2439021 w 3258772"/>
              <a:gd name="connsiteY20" fmla="*/ 1873270 h 2334781"/>
              <a:gd name="connsiteX21" fmla="*/ 2261829 w 3258772"/>
              <a:gd name="connsiteY21" fmla="*/ 1734536 h 2334781"/>
              <a:gd name="connsiteX22" fmla="*/ 2167598 w 3258772"/>
              <a:gd name="connsiteY22" fmla="*/ 1776642 h 2334781"/>
              <a:gd name="connsiteX23" fmla="*/ 2113375 w 3258772"/>
              <a:gd name="connsiteY23" fmla="*/ 1671937 h 2334781"/>
              <a:gd name="connsiteX24" fmla="*/ 1981145 w 3258772"/>
              <a:gd name="connsiteY24" fmla="*/ 1614401 h 2334781"/>
              <a:gd name="connsiteX25" fmla="*/ 1999880 w 3258772"/>
              <a:gd name="connsiteY25" fmla="*/ 1435892 h 2334781"/>
              <a:gd name="connsiteX26" fmla="*/ 1855561 w 3258772"/>
              <a:gd name="connsiteY26" fmla="*/ 1321015 h 2334781"/>
              <a:gd name="connsiteX27" fmla="*/ 1727406 w 3258772"/>
              <a:gd name="connsiteY27" fmla="*/ 1307738 h 2334781"/>
              <a:gd name="connsiteX28" fmla="*/ 1823234 w 3258772"/>
              <a:gd name="connsiteY28" fmla="*/ 1560584 h 2334781"/>
              <a:gd name="connsiteX29" fmla="*/ 1770124 w 3258772"/>
              <a:gd name="connsiteY29" fmla="*/ 1741269 h 2334781"/>
              <a:gd name="connsiteX30" fmla="*/ 1544988 w 3258772"/>
              <a:gd name="connsiteY30" fmla="*/ 1770132 h 2334781"/>
              <a:gd name="connsiteX31" fmla="*/ 1441078 w 3258772"/>
              <a:gd name="connsiteY31" fmla="*/ 1703169 h 2334781"/>
              <a:gd name="connsiteX32" fmla="*/ 1368919 w 3258772"/>
              <a:gd name="connsiteY32" fmla="*/ 1755701 h 2334781"/>
              <a:gd name="connsiteX33" fmla="*/ 1178419 w 3258772"/>
              <a:gd name="connsiteY33" fmla="*/ 1684696 h 2334781"/>
              <a:gd name="connsiteX34" fmla="*/ 1197469 w 3258772"/>
              <a:gd name="connsiteY34" fmla="*/ 1547306 h 2334781"/>
              <a:gd name="connsiteX35" fmla="*/ 849951 w 3258772"/>
              <a:gd name="connsiteY35" fmla="*/ 1491311 h 2334781"/>
              <a:gd name="connsiteX36" fmla="*/ 656564 w 3258772"/>
              <a:gd name="connsiteY36" fmla="*/ 1453788 h 2334781"/>
              <a:gd name="connsiteX37" fmla="*/ 670997 w 3258772"/>
              <a:gd name="connsiteY37" fmla="*/ 1250011 h 2334781"/>
              <a:gd name="connsiteX38" fmla="*/ 792224 w 3258772"/>
              <a:gd name="connsiteY38" fmla="*/ 791078 h 2334781"/>
              <a:gd name="connsiteX39" fmla="*/ 57933 w 3258772"/>
              <a:gd name="connsiteY39" fmla="*/ 998897 h 2334781"/>
              <a:gd name="connsiteX40" fmla="*/ 59088 w 3258772"/>
              <a:gd name="connsiteY40" fmla="*/ 755288 h 2334781"/>
              <a:gd name="connsiteX41" fmla="*/ 159533 w 3258772"/>
              <a:gd name="connsiteY41" fmla="*/ 518029 h 2334781"/>
              <a:gd name="connsiteX42" fmla="*/ 90837 w 3258772"/>
              <a:gd name="connsiteY42" fmla="*/ 131256 h 2334781"/>
              <a:gd name="connsiteX43" fmla="*/ 742578 w 3258772"/>
              <a:gd name="connsiteY43" fmla="*/ 139915 h 2334781"/>
              <a:gd name="connsiteX44" fmla="*/ 1283483 w 3258772"/>
              <a:gd name="connsiteY44" fmla="*/ 84496 h 2334781"/>
              <a:gd name="connsiteX45" fmla="*/ 1900588 w 3258772"/>
              <a:gd name="connsiteY45"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2068574 w 3258772"/>
              <a:gd name="connsiteY3" fmla="*/ 440674 h 2334781"/>
              <a:gd name="connsiteX4" fmla="*/ 1969621 w 3258772"/>
              <a:gd name="connsiteY4" fmla="*/ 494050 h 2334781"/>
              <a:gd name="connsiteX5" fmla="*/ 2152752 w 3258772"/>
              <a:gd name="connsiteY5" fmla="*/ 650707 h 2334781"/>
              <a:gd name="connsiteX6" fmla="*/ 2052117 w 3258772"/>
              <a:gd name="connsiteY6" fmla="*/ 846895 h 2334781"/>
              <a:gd name="connsiteX7" fmla="*/ 2102918 w 3258772"/>
              <a:gd name="connsiteY7" fmla="*/ 910217 h 2334781"/>
              <a:gd name="connsiteX8" fmla="*/ 2263582 w 3258772"/>
              <a:gd name="connsiteY8" fmla="*/ 1132520 h 2334781"/>
              <a:gd name="connsiteX9" fmla="*/ 2456801 w 3258772"/>
              <a:gd name="connsiteY9" fmla="*/ 1183322 h 2334781"/>
              <a:gd name="connsiteX10" fmla="*/ 2635459 w 3258772"/>
              <a:gd name="connsiteY10" fmla="*/ 1265566 h 2334781"/>
              <a:gd name="connsiteX11" fmla="*/ 2830574 w 3258772"/>
              <a:gd name="connsiteY11" fmla="*/ 1113774 h 2334781"/>
              <a:gd name="connsiteX12" fmla="*/ 3171328 w 3258772"/>
              <a:gd name="connsiteY12" fmla="*/ 1149477 h 2334781"/>
              <a:gd name="connsiteX13" fmla="*/ 3257831 w 3258772"/>
              <a:gd name="connsiteY13" fmla="*/ 1223352 h 2334781"/>
              <a:gd name="connsiteX14" fmla="*/ 3135802 w 3258772"/>
              <a:gd name="connsiteY14" fmla="*/ 1560134 h 2334781"/>
              <a:gd name="connsiteX15" fmla="*/ 3134229 w 3258772"/>
              <a:gd name="connsiteY15" fmla="*/ 2081335 h 2334781"/>
              <a:gd name="connsiteX16" fmla="*/ 3000396 w 3258772"/>
              <a:gd name="connsiteY16" fmla="*/ 2297521 h 2334781"/>
              <a:gd name="connsiteX17" fmla="*/ 2889137 w 3258772"/>
              <a:gd name="connsiteY17" fmla="*/ 2313334 h 2334781"/>
              <a:gd name="connsiteX18" fmla="*/ 2500374 w 3258772"/>
              <a:gd name="connsiteY18" fmla="*/ 2321598 h 2334781"/>
              <a:gd name="connsiteX19" fmla="*/ 2448966 w 3258772"/>
              <a:gd name="connsiteY19" fmla="*/ 2120008 h 2334781"/>
              <a:gd name="connsiteX20" fmla="*/ 2439021 w 3258772"/>
              <a:gd name="connsiteY20" fmla="*/ 1873270 h 2334781"/>
              <a:gd name="connsiteX21" fmla="*/ 2261829 w 3258772"/>
              <a:gd name="connsiteY21" fmla="*/ 1734536 h 2334781"/>
              <a:gd name="connsiteX22" fmla="*/ 2167598 w 3258772"/>
              <a:gd name="connsiteY22" fmla="*/ 1776642 h 2334781"/>
              <a:gd name="connsiteX23" fmla="*/ 2113375 w 3258772"/>
              <a:gd name="connsiteY23" fmla="*/ 1671937 h 2334781"/>
              <a:gd name="connsiteX24" fmla="*/ 1981145 w 3258772"/>
              <a:gd name="connsiteY24" fmla="*/ 1614401 h 2334781"/>
              <a:gd name="connsiteX25" fmla="*/ 1999880 w 3258772"/>
              <a:gd name="connsiteY25" fmla="*/ 1435892 h 2334781"/>
              <a:gd name="connsiteX26" fmla="*/ 1855561 w 3258772"/>
              <a:gd name="connsiteY26" fmla="*/ 1321015 h 2334781"/>
              <a:gd name="connsiteX27" fmla="*/ 1727406 w 3258772"/>
              <a:gd name="connsiteY27" fmla="*/ 1307738 h 2334781"/>
              <a:gd name="connsiteX28" fmla="*/ 1823234 w 3258772"/>
              <a:gd name="connsiteY28" fmla="*/ 1560584 h 2334781"/>
              <a:gd name="connsiteX29" fmla="*/ 1770124 w 3258772"/>
              <a:gd name="connsiteY29" fmla="*/ 1741269 h 2334781"/>
              <a:gd name="connsiteX30" fmla="*/ 1544988 w 3258772"/>
              <a:gd name="connsiteY30" fmla="*/ 1770132 h 2334781"/>
              <a:gd name="connsiteX31" fmla="*/ 1441078 w 3258772"/>
              <a:gd name="connsiteY31" fmla="*/ 1703169 h 2334781"/>
              <a:gd name="connsiteX32" fmla="*/ 1368919 w 3258772"/>
              <a:gd name="connsiteY32" fmla="*/ 1755701 h 2334781"/>
              <a:gd name="connsiteX33" fmla="*/ 1178419 w 3258772"/>
              <a:gd name="connsiteY33" fmla="*/ 1684696 h 2334781"/>
              <a:gd name="connsiteX34" fmla="*/ 1197469 w 3258772"/>
              <a:gd name="connsiteY34" fmla="*/ 1547306 h 2334781"/>
              <a:gd name="connsiteX35" fmla="*/ 849951 w 3258772"/>
              <a:gd name="connsiteY35" fmla="*/ 1491311 h 2334781"/>
              <a:gd name="connsiteX36" fmla="*/ 656564 w 3258772"/>
              <a:gd name="connsiteY36" fmla="*/ 1453788 h 2334781"/>
              <a:gd name="connsiteX37" fmla="*/ 670997 w 3258772"/>
              <a:gd name="connsiteY37" fmla="*/ 1250011 h 2334781"/>
              <a:gd name="connsiteX38" fmla="*/ 792224 w 3258772"/>
              <a:gd name="connsiteY38" fmla="*/ 791078 h 2334781"/>
              <a:gd name="connsiteX39" fmla="*/ 57933 w 3258772"/>
              <a:gd name="connsiteY39" fmla="*/ 998897 h 2334781"/>
              <a:gd name="connsiteX40" fmla="*/ 59088 w 3258772"/>
              <a:gd name="connsiteY40" fmla="*/ 755288 h 2334781"/>
              <a:gd name="connsiteX41" fmla="*/ 159533 w 3258772"/>
              <a:gd name="connsiteY41" fmla="*/ 518029 h 2334781"/>
              <a:gd name="connsiteX42" fmla="*/ 90837 w 3258772"/>
              <a:gd name="connsiteY42" fmla="*/ 131256 h 2334781"/>
              <a:gd name="connsiteX43" fmla="*/ 742578 w 3258772"/>
              <a:gd name="connsiteY43" fmla="*/ 139915 h 2334781"/>
              <a:gd name="connsiteX44" fmla="*/ 1283483 w 3258772"/>
              <a:gd name="connsiteY44" fmla="*/ 84496 h 2334781"/>
              <a:gd name="connsiteX45" fmla="*/ 1900588 w 3258772"/>
              <a:gd name="connsiteY45" fmla="*/ 26193 h 2334781"/>
              <a:gd name="connsiteX0" fmla="*/ 1900588 w 3258772"/>
              <a:gd name="connsiteY0" fmla="*/ 26193 h 2334781"/>
              <a:gd name="connsiteX1" fmla="*/ 2005074 w 3258772"/>
              <a:gd name="connsiteY1" fmla="*/ 389874 h 2334781"/>
              <a:gd name="connsiteX2" fmla="*/ 2030474 w 3258772"/>
              <a:gd name="connsiteY2" fmla="*/ 427974 h 2334781"/>
              <a:gd name="connsiteX3" fmla="*/ 1969621 w 3258772"/>
              <a:gd name="connsiteY3" fmla="*/ 494050 h 2334781"/>
              <a:gd name="connsiteX4" fmla="*/ 2152752 w 3258772"/>
              <a:gd name="connsiteY4" fmla="*/ 650707 h 2334781"/>
              <a:gd name="connsiteX5" fmla="*/ 2052117 w 3258772"/>
              <a:gd name="connsiteY5" fmla="*/ 846895 h 2334781"/>
              <a:gd name="connsiteX6" fmla="*/ 2102918 w 3258772"/>
              <a:gd name="connsiteY6" fmla="*/ 910217 h 2334781"/>
              <a:gd name="connsiteX7" fmla="*/ 2263582 w 3258772"/>
              <a:gd name="connsiteY7" fmla="*/ 1132520 h 2334781"/>
              <a:gd name="connsiteX8" fmla="*/ 2456801 w 3258772"/>
              <a:gd name="connsiteY8" fmla="*/ 1183322 h 2334781"/>
              <a:gd name="connsiteX9" fmla="*/ 2635459 w 3258772"/>
              <a:gd name="connsiteY9" fmla="*/ 1265566 h 2334781"/>
              <a:gd name="connsiteX10" fmla="*/ 2830574 w 3258772"/>
              <a:gd name="connsiteY10" fmla="*/ 1113774 h 2334781"/>
              <a:gd name="connsiteX11" fmla="*/ 3171328 w 3258772"/>
              <a:gd name="connsiteY11" fmla="*/ 1149477 h 2334781"/>
              <a:gd name="connsiteX12" fmla="*/ 3257831 w 3258772"/>
              <a:gd name="connsiteY12" fmla="*/ 1223352 h 2334781"/>
              <a:gd name="connsiteX13" fmla="*/ 3135802 w 3258772"/>
              <a:gd name="connsiteY13" fmla="*/ 1560134 h 2334781"/>
              <a:gd name="connsiteX14" fmla="*/ 3134229 w 3258772"/>
              <a:gd name="connsiteY14" fmla="*/ 2081335 h 2334781"/>
              <a:gd name="connsiteX15" fmla="*/ 3000396 w 3258772"/>
              <a:gd name="connsiteY15" fmla="*/ 2297521 h 2334781"/>
              <a:gd name="connsiteX16" fmla="*/ 2889137 w 3258772"/>
              <a:gd name="connsiteY16" fmla="*/ 2313334 h 2334781"/>
              <a:gd name="connsiteX17" fmla="*/ 2500374 w 3258772"/>
              <a:gd name="connsiteY17" fmla="*/ 2321598 h 2334781"/>
              <a:gd name="connsiteX18" fmla="*/ 2448966 w 3258772"/>
              <a:gd name="connsiteY18" fmla="*/ 2120008 h 2334781"/>
              <a:gd name="connsiteX19" fmla="*/ 2439021 w 3258772"/>
              <a:gd name="connsiteY19" fmla="*/ 1873270 h 2334781"/>
              <a:gd name="connsiteX20" fmla="*/ 2261829 w 3258772"/>
              <a:gd name="connsiteY20" fmla="*/ 1734536 h 2334781"/>
              <a:gd name="connsiteX21" fmla="*/ 2167598 w 3258772"/>
              <a:gd name="connsiteY21" fmla="*/ 1776642 h 2334781"/>
              <a:gd name="connsiteX22" fmla="*/ 2113375 w 3258772"/>
              <a:gd name="connsiteY22" fmla="*/ 1671937 h 2334781"/>
              <a:gd name="connsiteX23" fmla="*/ 1981145 w 3258772"/>
              <a:gd name="connsiteY23" fmla="*/ 1614401 h 2334781"/>
              <a:gd name="connsiteX24" fmla="*/ 1999880 w 3258772"/>
              <a:gd name="connsiteY24" fmla="*/ 1435892 h 2334781"/>
              <a:gd name="connsiteX25" fmla="*/ 1855561 w 3258772"/>
              <a:gd name="connsiteY25" fmla="*/ 1321015 h 2334781"/>
              <a:gd name="connsiteX26" fmla="*/ 1727406 w 3258772"/>
              <a:gd name="connsiteY26" fmla="*/ 1307738 h 2334781"/>
              <a:gd name="connsiteX27" fmla="*/ 1823234 w 3258772"/>
              <a:gd name="connsiteY27" fmla="*/ 1560584 h 2334781"/>
              <a:gd name="connsiteX28" fmla="*/ 1770124 w 3258772"/>
              <a:gd name="connsiteY28" fmla="*/ 1741269 h 2334781"/>
              <a:gd name="connsiteX29" fmla="*/ 1544988 w 3258772"/>
              <a:gd name="connsiteY29" fmla="*/ 1770132 h 2334781"/>
              <a:gd name="connsiteX30" fmla="*/ 1441078 w 3258772"/>
              <a:gd name="connsiteY30" fmla="*/ 1703169 h 2334781"/>
              <a:gd name="connsiteX31" fmla="*/ 1368919 w 3258772"/>
              <a:gd name="connsiteY31" fmla="*/ 1755701 h 2334781"/>
              <a:gd name="connsiteX32" fmla="*/ 1178419 w 3258772"/>
              <a:gd name="connsiteY32" fmla="*/ 1684696 h 2334781"/>
              <a:gd name="connsiteX33" fmla="*/ 1197469 w 3258772"/>
              <a:gd name="connsiteY33" fmla="*/ 1547306 h 2334781"/>
              <a:gd name="connsiteX34" fmla="*/ 849951 w 3258772"/>
              <a:gd name="connsiteY34" fmla="*/ 1491311 h 2334781"/>
              <a:gd name="connsiteX35" fmla="*/ 656564 w 3258772"/>
              <a:gd name="connsiteY35" fmla="*/ 1453788 h 2334781"/>
              <a:gd name="connsiteX36" fmla="*/ 670997 w 3258772"/>
              <a:gd name="connsiteY36" fmla="*/ 1250011 h 2334781"/>
              <a:gd name="connsiteX37" fmla="*/ 792224 w 3258772"/>
              <a:gd name="connsiteY37" fmla="*/ 791078 h 2334781"/>
              <a:gd name="connsiteX38" fmla="*/ 57933 w 3258772"/>
              <a:gd name="connsiteY38" fmla="*/ 998897 h 2334781"/>
              <a:gd name="connsiteX39" fmla="*/ 59088 w 3258772"/>
              <a:gd name="connsiteY39" fmla="*/ 755288 h 2334781"/>
              <a:gd name="connsiteX40" fmla="*/ 159533 w 3258772"/>
              <a:gd name="connsiteY40" fmla="*/ 518029 h 2334781"/>
              <a:gd name="connsiteX41" fmla="*/ 90837 w 3258772"/>
              <a:gd name="connsiteY41" fmla="*/ 131256 h 2334781"/>
              <a:gd name="connsiteX42" fmla="*/ 742578 w 3258772"/>
              <a:gd name="connsiteY42" fmla="*/ 139915 h 2334781"/>
              <a:gd name="connsiteX43" fmla="*/ 1283483 w 3258772"/>
              <a:gd name="connsiteY43" fmla="*/ 84496 h 2334781"/>
              <a:gd name="connsiteX44" fmla="*/ 1900588 w 3258772"/>
              <a:gd name="connsiteY44" fmla="*/ 26193 h 2334781"/>
              <a:gd name="connsiteX0" fmla="*/ 1900588 w 3258772"/>
              <a:gd name="connsiteY0" fmla="*/ 26193 h 2334781"/>
              <a:gd name="connsiteX1" fmla="*/ 2005074 w 3258772"/>
              <a:gd name="connsiteY1" fmla="*/ 389874 h 2334781"/>
              <a:gd name="connsiteX2" fmla="*/ 1969621 w 3258772"/>
              <a:gd name="connsiteY2" fmla="*/ 494050 h 2334781"/>
              <a:gd name="connsiteX3" fmla="*/ 2152752 w 3258772"/>
              <a:gd name="connsiteY3" fmla="*/ 650707 h 2334781"/>
              <a:gd name="connsiteX4" fmla="*/ 2052117 w 3258772"/>
              <a:gd name="connsiteY4" fmla="*/ 846895 h 2334781"/>
              <a:gd name="connsiteX5" fmla="*/ 2102918 w 3258772"/>
              <a:gd name="connsiteY5" fmla="*/ 910217 h 2334781"/>
              <a:gd name="connsiteX6" fmla="*/ 2263582 w 3258772"/>
              <a:gd name="connsiteY6" fmla="*/ 1132520 h 2334781"/>
              <a:gd name="connsiteX7" fmla="*/ 2456801 w 3258772"/>
              <a:gd name="connsiteY7" fmla="*/ 1183322 h 2334781"/>
              <a:gd name="connsiteX8" fmla="*/ 2635459 w 3258772"/>
              <a:gd name="connsiteY8" fmla="*/ 1265566 h 2334781"/>
              <a:gd name="connsiteX9" fmla="*/ 2830574 w 3258772"/>
              <a:gd name="connsiteY9" fmla="*/ 1113774 h 2334781"/>
              <a:gd name="connsiteX10" fmla="*/ 3171328 w 3258772"/>
              <a:gd name="connsiteY10" fmla="*/ 1149477 h 2334781"/>
              <a:gd name="connsiteX11" fmla="*/ 3257831 w 3258772"/>
              <a:gd name="connsiteY11" fmla="*/ 1223352 h 2334781"/>
              <a:gd name="connsiteX12" fmla="*/ 3135802 w 3258772"/>
              <a:gd name="connsiteY12" fmla="*/ 1560134 h 2334781"/>
              <a:gd name="connsiteX13" fmla="*/ 3134229 w 3258772"/>
              <a:gd name="connsiteY13" fmla="*/ 2081335 h 2334781"/>
              <a:gd name="connsiteX14" fmla="*/ 3000396 w 3258772"/>
              <a:gd name="connsiteY14" fmla="*/ 2297521 h 2334781"/>
              <a:gd name="connsiteX15" fmla="*/ 2889137 w 3258772"/>
              <a:gd name="connsiteY15" fmla="*/ 2313334 h 2334781"/>
              <a:gd name="connsiteX16" fmla="*/ 2500374 w 3258772"/>
              <a:gd name="connsiteY16" fmla="*/ 2321598 h 2334781"/>
              <a:gd name="connsiteX17" fmla="*/ 2448966 w 3258772"/>
              <a:gd name="connsiteY17" fmla="*/ 2120008 h 2334781"/>
              <a:gd name="connsiteX18" fmla="*/ 2439021 w 3258772"/>
              <a:gd name="connsiteY18" fmla="*/ 1873270 h 2334781"/>
              <a:gd name="connsiteX19" fmla="*/ 2261829 w 3258772"/>
              <a:gd name="connsiteY19" fmla="*/ 1734536 h 2334781"/>
              <a:gd name="connsiteX20" fmla="*/ 2167598 w 3258772"/>
              <a:gd name="connsiteY20" fmla="*/ 1776642 h 2334781"/>
              <a:gd name="connsiteX21" fmla="*/ 2113375 w 3258772"/>
              <a:gd name="connsiteY21" fmla="*/ 1671937 h 2334781"/>
              <a:gd name="connsiteX22" fmla="*/ 1981145 w 3258772"/>
              <a:gd name="connsiteY22" fmla="*/ 1614401 h 2334781"/>
              <a:gd name="connsiteX23" fmla="*/ 1999880 w 3258772"/>
              <a:gd name="connsiteY23" fmla="*/ 1435892 h 2334781"/>
              <a:gd name="connsiteX24" fmla="*/ 1855561 w 3258772"/>
              <a:gd name="connsiteY24" fmla="*/ 1321015 h 2334781"/>
              <a:gd name="connsiteX25" fmla="*/ 1727406 w 3258772"/>
              <a:gd name="connsiteY25" fmla="*/ 1307738 h 2334781"/>
              <a:gd name="connsiteX26" fmla="*/ 1823234 w 3258772"/>
              <a:gd name="connsiteY26" fmla="*/ 1560584 h 2334781"/>
              <a:gd name="connsiteX27" fmla="*/ 1770124 w 3258772"/>
              <a:gd name="connsiteY27" fmla="*/ 1741269 h 2334781"/>
              <a:gd name="connsiteX28" fmla="*/ 1544988 w 3258772"/>
              <a:gd name="connsiteY28" fmla="*/ 1770132 h 2334781"/>
              <a:gd name="connsiteX29" fmla="*/ 1441078 w 3258772"/>
              <a:gd name="connsiteY29" fmla="*/ 1703169 h 2334781"/>
              <a:gd name="connsiteX30" fmla="*/ 1368919 w 3258772"/>
              <a:gd name="connsiteY30" fmla="*/ 1755701 h 2334781"/>
              <a:gd name="connsiteX31" fmla="*/ 1178419 w 3258772"/>
              <a:gd name="connsiteY31" fmla="*/ 1684696 h 2334781"/>
              <a:gd name="connsiteX32" fmla="*/ 1197469 w 3258772"/>
              <a:gd name="connsiteY32" fmla="*/ 1547306 h 2334781"/>
              <a:gd name="connsiteX33" fmla="*/ 849951 w 3258772"/>
              <a:gd name="connsiteY33" fmla="*/ 1491311 h 2334781"/>
              <a:gd name="connsiteX34" fmla="*/ 656564 w 3258772"/>
              <a:gd name="connsiteY34" fmla="*/ 1453788 h 2334781"/>
              <a:gd name="connsiteX35" fmla="*/ 670997 w 3258772"/>
              <a:gd name="connsiteY35" fmla="*/ 1250011 h 2334781"/>
              <a:gd name="connsiteX36" fmla="*/ 792224 w 3258772"/>
              <a:gd name="connsiteY36" fmla="*/ 791078 h 2334781"/>
              <a:gd name="connsiteX37" fmla="*/ 57933 w 3258772"/>
              <a:gd name="connsiteY37" fmla="*/ 998897 h 2334781"/>
              <a:gd name="connsiteX38" fmla="*/ 59088 w 3258772"/>
              <a:gd name="connsiteY38" fmla="*/ 755288 h 2334781"/>
              <a:gd name="connsiteX39" fmla="*/ 159533 w 3258772"/>
              <a:gd name="connsiteY39" fmla="*/ 518029 h 2334781"/>
              <a:gd name="connsiteX40" fmla="*/ 90837 w 3258772"/>
              <a:gd name="connsiteY40" fmla="*/ 131256 h 2334781"/>
              <a:gd name="connsiteX41" fmla="*/ 742578 w 3258772"/>
              <a:gd name="connsiteY41" fmla="*/ 139915 h 2334781"/>
              <a:gd name="connsiteX42" fmla="*/ 1283483 w 3258772"/>
              <a:gd name="connsiteY42" fmla="*/ 84496 h 2334781"/>
              <a:gd name="connsiteX43" fmla="*/ 1900588 w 3258772"/>
              <a:gd name="connsiteY43" fmla="*/ 26193 h 233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58772" h="2334781">
                <a:moveTo>
                  <a:pt x="1900588" y="26193"/>
                </a:moveTo>
                <a:cubicBezTo>
                  <a:pt x="2020853" y="77089"/>
                  <a:pt x="1993569" y="311898"/>
                  <a:pt x="2005074" y="389874"/>
                </a:cubicBezTo>
                <a:cubicBezTo>
                  <a:pt x="2016579" y="467850"/>
                  <a:pt x="1945008" y="450578"/>
                  <a:pt x="1969621" y="494050"/>
                </a:cubicBezTo>
                <a:cubicBezTo>
                  <a:pt x="1994234" y="537522"/>
                  <a:pt x="2139003" y="591900"/>
                  <a:pt x="2152752" y="650707"/>
                </a:cubicBezTo>
                <a:cubicBezTo>
                  <a:pt x="2166501" y="709515"/>
                  <a:pt x="2060423" y="803643"/>
                  <a:pt x="2052117" y="846895"/>
                </a:cubicBezTo>
                <a:cubicBezTo>
                  <a:pt x="2043811" y="890147"/>
                  <a:pt x="2067674" y="862613"/>
                  <a:pt x="2102918" y="910217"/>
                </a:cubicBezTo>
                <a:cubicBezTo>
                  <a:pt x="2138162" y="957821"/>
                  <a:pt x="2204601" y="1087002"/>
                  <a:pt x="2263582" y="1132520"/>
                </a:cubicBezTo>
                <a:cubicBezTo>
                  <a:pt x="2322563" y="1178038"/>
                  <a:pt x="2394822" y="1161148"/>
                  <a:pt x="2456801" y="1183322"/>
                </a:cubicBezTo>
                <a:cubicBezTo>
                  <a:pt x="2518780" y="1205496"/>
                  <a:pt x="2571446" y="1281880"/>
                  <a:pt x="2635459" y="1265566"/>
                </a:cubicBezTo>
                <a:cubicBezTo>
                  <a:pt x="2711659" y="1261333"/>
                  <a:pt x="2741263" y="1133122"/>
                  <a:pt x="2830574" y="1113774"/>
                </a:cubicBezTo>
                <a:cubicBezTo>
                  <a:pt x="2919886" y="1094426"/>
                  <a:pt x="3100119" y="1131214"/>
                  <a:pt x="3171328" y="1149477"/>
                </a:cubicBezTo>
                <a:cubicBezTo>
                  <a:pt x="3242537" y="1167740"/>
                  <a:pt x="3263752" y="1154909"/>
                  <a:pt x="3257831" y="1223352"/>
                </a:cubicBezTo>
                <a:cubicBezTo>
                  <a:pt x="3251910" y="1291795"/>
                  <a:pt x="3156402" y="1417137"/>
                  <a:pt x="3135802" y="1560134"/>
                </a:cubicBezTo>
                <a:cubicBezTo>
                  <a:pt x="3115202" y="1703131"/>
                  <a:pt x="3156797" y="1958437"/>
                  <a:pt x="3134229" y="2081335"/>
                </a:cubicBezTo>
                <a:cubicBezTo>
                  <a:pt x="3111661" y="2204233"/>
                  <a:pt x="3063896" y="2293288"/>
                  <a:pt x="3000396" y="2297521"/>
                </a:cubicBezTo>
                <a:cubicBezTo>
                  <a:pt x="2963310" y="2302792"/>
                  <a:pt x="2972474" y="2309321"/>
                  <a:pt x="2889137" y="2313334"/>
                </a:cubicBezTo>
                <a:cubicBezTo>
                  <a:pt x="2805800" y="2317347"/>
                  <a:pt x="2573736" y="2353819"/>
                  <a:pt x="2500374" y="2321598"/>
                </a:cubicBezTo>
                <a:cubicBezTo>
                  <a:pt x="2427012" y="2289377"/>
                  <a:pt x="2459191" y="2194729"/>
                  <a:pt x="2448966" y="2120008"/>
                </a:cubicBezTo>
                <a:cubicBezTo>
                  <a:pt x="2438741" y="2045287"/>
                  <a:pt x="2470210" y="1937515"/>
                  <a:pt x="2439021" y="1873270"/>
                </a:cubicBezTo>
                <a:cubicBezTo>
                  <a:pt x="2407832" y="1809025"/>
                  <a:pt x="2269377" y="1840882"/>
                  <a:pt x="2261829" y="1734536"/>
                </a:cubicBezTo>
                <a:cubicBezTo>
                  <a:pt x="2211756" y="1659426"/>
                  <a:pt x="2192340" y="1787075"/>
                  <a:pt x="2167598" y="1776642"/>
                </a:cubicBezTo>
                <a:cubicBezTo>
                  <a:pt x="2142856" y="1766209"/>
                  <a:pt x="2144451" y="1698977"/>
                  <a:pt x="2113375" y="1671937"/>
                </a:cubicBezTo>
                <a:cubicBezTo>
                  <a:pt x="2082300" y="1644897"/>
                  <a:pt x="2000061" y="1653742"/>
                  <a:pt x="1981145" y="1614401"/>
                </a:cubicBezTo>
                <a:cubicBezTo>
                  <a:pt x="1962229" y="1575060"/>
                  <a:pt x="2022201" y="1503818"/>
                  <a:pt x="1999880" y="1435892"/>
                </a:cubicBezTo>
                <a:cubicBezTo>
                  <a:pt x="1977559" y="1367966"/>
                  <a:pt x="1885387" y="1350167"/>
                  <a:pt x="1855561" y="1321015"/>
                </a:cubicBezTo>
                <a:cubicBezTo>
                  <a:pt x="1830161" y="1325248"/>
                  <a:pt x="1732794" y="1267810"/>
                  <a:pt x="1727406" y="1307738"/>
                </a:cubicBezTo>
                <a:cubicBezTo>
                  <a:pt x="1722018" y="1347666"/>
                  <a:pt x="1816114" y="1488329"/>
                  <a:pt x="1823234" y="1560584"/>
                </a:cubicBezTo>
                <a:cubicBezTo>
                  <a:pt x="1830354" y="1632839"/>
                  <a:pt x="1816498" y="1706344"/>
                  <a:pt x="1770124" y="1741269"/>
                </a:cubicBezTo>
                <a:cubicBezTo>
                  <a:pt x="1723750" y="1776194"/>
                  <a:pt x="1633888" y="1774365"/>
                  <a:pt x="1544988" y="1770132"/>
                </a:cubicBezTo>
                <a:cubicBezTo>
                  <a:pt x="1501340" y="1761402"/>
                  <a:pt x="1470423" y="1705574"/>
                  <a:pt x="1441078" y="1703169"/>
                </a:cubicBezTo>
                <a:cubicBezTo>
                  <a:pt x="1411733" y="1700764"/>
                  <a:pt x="1394512" y="1776964"/>
                  <a:pt x="1368919" y="1755701"/>
                </a:cubicBezTo>
                <a:cubicBezTo>
                  <a:pt x="1343327" y="1734438"/>
                  <a:pt x="1206994" y="1719428"/>
                  <a:pt x="1178419" y="1684696"/>
                </a:cubicBezTo>
                <a:cubicBezTo>
                  <a:pt x="1149844" y="1649964"/>
                  <a:pt x="1094137" y="1563662"/>
                  <a:pt x="1197469" y="1547306"/>
                </a:cubicBezTo>
                <a:cubicBezTo>
                  <a:pt x="1037378" y="1493942"/>
                  <a:pt x="940102" y="1506897"/>
                  <a:pt x="849951" y="1491311"/>
                </a:cubicBezTo>
                <a:cubicBezTo>
                  <a:pt x="759800" y="1475725"/>
                  <a:pt x="686390" y="1494005"/>
                  <a:pt x="656564" y="1453788"/>
                </a:cubicBezTo>
                <a:cubicBezTo>
                  <a:pt x="626738" y="1413571"/>
                  <a:pt x="648387" y="1360463"/>
                  <a:pt x="670997" y="1250011"/>
                </a:cubicBezTo>
                <a:cubicBezTo>
                  <a:pt x="693607" y="1139559"/>
                  <a:pt x="894401" y="832930"/>
                  <a:pt x="792224" y="791078"/>
                </a:cubicBezTo>
                <a:cubicBezTo>
                  <a:pt x="690047" y="749226"/>
                  <a:pt x="180122" y="1004862"/>
                  <a:pt x="57933" y="998897"/>
                </a:cubicBezTo>
                <a:cubicBezTo>
                  <a:pt x="-64256" y="992932"/>
                  <a:pt x="42155" y="835433"/>
                  <a:pt x="59088" y="755288"/>
                </a:cubicBezTo>
                <a:cubicBezTo>
                  <a:pt x="76021" y="675143"/>
                  <a:pt x="257284" y="588264"/>
                  <a:pt x="159533" y="518029"/>
                </a:cubicBezTo>
                <a:cubicBezTo>
                  <a:pt x="61782" y="447794"/>
                  <a:pt x="-6337" y="194275"/>
                  <a:pt x="90837" y="131256"/>
                </a:cubicBezTo>
                <a:cubicBezTo>
                  <a:pt x="188011" y="68237"/>
                  <a:pt x="543804" y="147708"/>
                  <a:pt x="742578" y="139915"/>
                </a:cubicBezTo>
                <a:cubicBezTo>
                  <a:pt x="941352" y="132122"/>
                  <a:pt x="1209400" y="120479"/>
                  <a:pt x="1283483" y="84496"/>
                </a:cubicBezTo>
                <a:cubicBezTo>
                  <a:pt x="1361319" y="599"/>
                  <a:pt x="1780323" y="-24703"/>
                  <a:pt x="1900588" y="26193"/>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5" name="矩形: 圆角 4">
            <a:extLst>
              <a:ext uri="{FF2B5EF4-FFF2-40B4-BE49-F238E27FC236}">
                <a16:creationId xmlns:a16="http://schemas.microsoft.com/office/drawing/2014/main" id="{FFDEED9C-E3C7-4C1E-9C59-F63E9603BE6C}"/>
              </a:ext>
            </a:extLst>
          </p:cNvPr>
          <p:cNvSpPr/>
          <p:nvPr/>
        </p:nvSpPr>
        <p:spPr>
          <a:xfrm>
            <a:off x="800488" y="2723887"/>
            <a:ext cx="11013636" cy="1651065"/>
          </a:xfrm>
          <a:prstGeom prst="roundRect">
            <a:avLst>
              <a:gd name="adj" fmla="val 148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07" name="组合 106">
            <a:extLst>
              <a:ext uri="{FF2B5EF4-FFF2-40B4-BE49-F238E27FC236}">
                <a16:creationId xmlns:a16="http://schemas.microsoft.com/office/drawing/2014/main" id="{13B99703-A90E-4A6C-9EEB-AE91801B8D00}"/>
              </a:ext>
            </a:extLst>
          </p:cNvPr>
          <p:cNvGrpSpPr/>
          <p:nvPr/>
        </p:nvGrpSpPr>
        <p:grpSpPr>
          <a:xfrm>
            <a:off x="-600145" y="2339371"/>
            <a:ext cx="2865059" cy="2865059"/>
            <a:chOff x="923944" y="1004834"/>
            <a:chExt cx="2865059" cy="2865059"/>
          </a:xfrm>
        </p:grpSpPr>
        <p:sp>
          <p:nvSpPr>
            <p:cNvPr id="108" name="椭圆 107">
              <a:extLst>
                <a:ext uri="{FF2B5EF4-FFF2-40B4-BE49-F238E27FC236}">
                  <a16:creationId xmlns:a16="http://schemas.microsoft.com/office/drawing/2014/main" id="{ECC90F17-78A2-46B7-8AC9-4AFC37B0C3CE}"/>
                </a:ext>
              </a:extLst>
            </p:cNvPr>
            <p:cNvSpPr/>
            <p:nvPr/>
          </p:nvSpPr>
          <p:spPr>
            <a:xfrm>
              <a:off x="923944" y="1004834"/>
              <a:ext cx="2865059" cy="2865059"/>
            </a:xfrm>
            <a:prstGeom prst="ellipse">
              <a:avLst/>
            </a:prstGeom>
            <a:solidFill>
              <a:srgbClr val="2E8C6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09" name="椭圆 108">
              <a:extLst>
                <a:ext uri="{FF2B5EF4-FFF2-40B4-BE49-F238E27FC236}">
                  <a16:creationId xmlns:a16="http://schemas.microsoft.com/office/drawing/2014/main" id="{D5618073-FAFE-40EF-A74C-DEAB594C0B64}"/>
                </a:ext>
              </a:extLst>
            </p:cNvPr>
            <p:cNvSpPr/>
            <p:nvPr/>
          </p:nvSpPr>
          <p:spPr>
            <a:xfrm>
              <a:off x="1167187" y="1248077"/>
              <a:ext cx="2378573" cy="2378573"/>
            </a:xfrm>
            <a:prstGeom prst="ellipse">
              <a:avLst/>
            </a:prstGeom>
            <a:solidFill>
              <a:srgbClr val="43987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15" name="椭圆 114">
              <a:extLst>
                <a:ext uri="{FF2B5EF4-FFF2-40B4-BE49-F238E27FC236}">
                  <a16:creationId xmlns:a16="http://schemas.microsoft.com/office/drawing/2014/main" id="{434BF2A9-E205-467C-8CF2-849799811948}"/>
                </a:ext>
              </a:extLst>
            </p:cNvPr>
            <p:cNvSpPr/>
            <p:nvPr/>
          </p:nvSpPr>
          <p:spPr>
            <a:xfrm>
              <a:off x="1308460" y="1389350"/>
              <a:ext cx="2096026" cy="2096026"/>
            </a:xfrm>
            <a:prstGeom prst="ellipse">
              <a:avLst/>
            </a:prstGeom>
            <a:solidFill>
              <a:schemeClr val="bg1"/>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pic>
        <p:nvPicPr>
          <p:cNvPr id="8" name="图片 7">
            <a:extLst>
              <a:ext uri="{FF2B5EF4-FFF2-40B4-BE49-F238E27FC236}">
                <a16:creationId xmlns:a16="http://schemas.microsoft.com/office/drawing/2014/main" id="{01479DA6-E023-456E-80DE-DDF718CD1020}"/>
              </a:ext>
            </a:extLst>
          </p:cNvPr>
          <p:cNvPicPr>
            <a:picLocks noChangeAspect="1"/>
          </p:cNvPicPr>
          <p:nvPr/>
        </p:nvPicPr>
        <p:blipFill>
          <a:blip r:embed="rId5">
            <a:alphaModFix amt="19000"/>
            <a:extLst>
              <a:ext uri="{28A0092B-C50C-407E-A947-70E740481C1C}">
                <a14:useLocalDpi xmlns:a14="http://schemas.microsoft.com/office/drawing/2010/main" val="0"/>
              </a:ext>
            </a:extLst>
          </a:blip>
          <a:stretch>
            <a:fillRect/>
          </a:stretch>
        </p:blipFill>
        <p:spPr>
          <a:xfrm>
            <a:off x="25656" y="2946368"/>
            <a:ext cx="1651065" cy="1651065"/>
          </a:xfrm>
          <a:prstGeom prst="ellipse">
            <a:avLst/>
          </a:prstGeom>
          <a:effectLst>
            <a:outerShdw blurRad="63500" sx="102000" sy="102000" algn="ctr" rotWithShape="0">
              <a:prstClr val="black">
                <a:alpha val="40000"/>
              </a:prstClr>
            </a:outerShdw>
          </a:effectLst>
        </p:spPr>
      </p:pic>
      <p:sp>
        <p:nvSpPr>
          <p:cNvPr id="140" name="文本框 139">
            <a:extLst>
              <a:ext uri="{FF2B5EF4-FFF2-40B4-BE49-F238E27FC236}">
                <a16:creationId xmlns:a16="http://schemas.microsoft.com/office/drawing/2014/main" id="{DF76E6BB-A58F-4700-B794-701D704A2C7F}"/>
              </a:ext>
            </a:extLst>
          </p:cNvPr>
          <p:cNvSpPr txBox="1"/>
          <p:nvPr/>
        </p:nvSpPr>
        <p:spPr>
          <a:xfrm>
            <a:off x="-93596" y="3179501"/>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砥砺向前弦歌不辍</a:t>
            </a:r>
          </a:p>
        </p:txBody>
      </p:sp>
      <p:sp>
        <p:nvSpPr>
          <p:cNvPr id="118" name="矩形 117">
            <a:extLst>
              <a:ext uri="{FF2B5EF4-FFF2-40B4-BE49-F238E27FC236}">
                <a16:creationId xmlns:a16="http://schemas.microsoft.com/office/drawing/2014/main" id="{EE205CA7-2100-4E41-A5A3-2EEF6614F300}"/>
              </a:ext>
            </a:extLst>
          </p:cNvPr>
          <p:cNvSpPr/>
          <p:nvPr/>
        </p:nvSpPr>
        <p:spPr>
          <a:xfrm>
            <a:off x="224665" y="4146637"/>
            <a:ext cx="125304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(1946~1949)</a:t>
            </a:r>
            <a:endParaRPr kumimoji="0" lang="zh-CN" altLang="en-US"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endParaRPr>
          </a:p>
        </p:txBody>
      </p:sp>
      <p:sp>
        <p:nvSpPr>
          <p:cNvPr id="39" name="文本框 38">
            <a:extLst>
              <a:ext uri="{FF2B5EF4-FFF2-40B4-BE49-F238E27FC236}">
                <a16:creationId xmlns:a16="http://schemas.microsoft.com/office/drawing/2014/main" id="{4C3853E0-F1DC-40FE-AF4F-470BB5E2C7AC}"/>
              </a:ext>
            </a:extLst>
          </p:cNvPr>
          <p:cNvSpPr txBox="1"/>
          <p:nvPr/>
        </p:nvSpPr>
        <p:spPr>
          <a:xfrm>
            <a:off x="-2489718" y="0"/>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烽火岁月</a:t>
            </a:r>
            <a:endParaRPr kumimoji="0" lang="en-US" altLang="zh-CN"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文脉流衍</a:t>
            </a:r>
          </a:p>
        </p:txBody>
      </p:sp>
      <p:sp>
        <p:nvSpPr>
          <p:cNvPr id="44" name="矩形 43">
            <a:extLst>
              <a:ext uri="{FF2B5EF4-FFF2-40B4-BE49-F238E27FC236}">
                <a16:creationId xmlns:a16="http://schemas.microsoft.com/office/drawing/2014/main" id="{29905BA6-9B28-4F8F-98F2-7D77A7B935B5}"/>
              </a:ext>
            </a:extLst>
          </p:cNvPr>
          <p:cNvSpPr/>
          <p:nvPr/>
        </p:nvSpPr>
        <p:spPr>
          <a:xfrm>
            <a:off x="2414731" y="2833796"/>
            <a:ext cx="7069845"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东北大学迁退沈阳，川北高等教育蘧然空虚。时任东北大学理工学院院长、川籍教授李季伟乃拟</a:t>
            </a:r>
            <a:r>
              <a:rPr kumimoji="0" lang="en-US" altLang="zh-CN"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a:t>
            </a:r>
            <a:r>
              <a:rPr kumimoji="0" lang="zh-CN" altLang="en-US"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国立东北大学迁移后三台高等教育应如何调整刍议</a:t>
            </a:r>
            <a:r>
              <a:rPr kumimoji="0" lang="en-US" altLang="zh-CN"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a:t>
            </a:r>
            <a:r>
              <a:rPr kumimoji="0" lang="zh-CN" altLang="en-US"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一文，刊于</a:t>
            </a:r>
            <a:r>
              <a:rPr kumimoji="0" lang="en-US" altLang="zh-CN"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a:t>
            </a:r>
            <a:r>
              <a:rPr kumimoji="0" lang="zh-CN" altLang="en-US"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川北日报</a:t>
            </a:r>
            <a:r>
              <a:rPr kumimoji="0" lang="en-US" altLang="zh-CN"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a:t>
            </a:r>
            <a:r>
              <a:rPr kumimoji="0" lang="zh-CN" altLang="en-US"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，倡议因地制宜，原址续办高校，各界人士群起支持，川北农工学院应运而生。</a:t>
            </a:r>
          </a:p>
        </p:txBody>
      </p:sp>
      <p:pic>
        <p:nvPicPr>
          <p:cNvPr id="54" name="图片 53" descr="图片包含 文字&#10;&#10;描述已自动生成">
            <a:extLst>
              <a:ext uri="{FF2B5EF4-FFF2-40B4-BE49-F238E27FC236}">
                <a16:creationId xmlns:a16="http://schemas.microsoft.com/office/drawing/2014/main" id="{D18A1B62-BD42-4900-BF35-EEA330100C67}"/>
              </a:ext>
            </a:extLst>
          </p:cNvPr>
          <p:cNvPicPr>
            <a:picLocks noChangeAspect="1"/>
          </p:cNvPicPr>
          <p:nvPr/>
        </p:nvPicPr>
        <p:blipFill rotWithShape="1">
          <a:blip r:embed="rId6">
            <a:extLst>
              <a:ext uri="{28A0092B-C50C-407E-A947-70E740481C1C}">
                <a14:useLocalDpi xmlns:a14="http://schemas.microsoft.com/office/drawing/2010/main" val="0"/>
              </a:ext>
            </a:extLst>
          </a:blip>
          <a:srcRect l="2789" t="2369" r="3386" b="8951"/>
          <a:stretch/>
        </p:blipFill>
        <p:spPr>
          <a:xfrm rot="699271">
            <a:off x="9725435" y="2000317"/>
            <a:ext cx="2224762" cy="2611677"/>
          </a:xfrm>
          <a:custGeom>
            <a:avLst/>
            <a:gdLst>
              <a:gd name="connsiteX0" fmla="*/ 0 w 2224762"/>
              <a:gd name="connsiteY0" fmla="*/ 0 h 2611677"/>
              <a:gd name="connsiteX1" fmla="*/ 2224762 w 2224762"/>
              <a:gd name="connsiteY1" fmla="*/ 0 h 2611677"/>
              <a:gd name="connsiteX2" fmla="*/ 2224762 w 2224762"/>
              <a:gd name="connsiteY2" fmla="*/ 2167691 h 2611677"/>
              <a:gd name="connsiteX3" fmla="*/ 962963 w 2224762"/>
              <a:gd name="connsiteY3" fmla="*/ 2427953 h 2611677"/>
              <a:gd name="connsiteX4" fmla="*/ 962963 w 2224762"/>
              <a:gd name="connsiteY4" fmla="*/ 2427952 h 2611677"/>
              <a:gd name="connsiteX5" fmla="*/ 72228 w 2224762"/>
              <a:gd name="connsiteY5" fmla="*/ 2611677 h 2611677"/>
              <a:gd name="connsiteX6" fmla="*/ 0 w 2224762"/>
              <a:gd name="connsiteY6" fmla="*/ 2611677 h 26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4762" h="2611677">
                <a:moveTo>
                  <a:pt x="0" y="0"/>
                </a:moveTo>
                <a:lnTo>
                  <a:pt x="2224762" y="0"/>
                </a:lnTo>
                <a:lnTo>
                  <a:pt x="2224762" y="2167691"/>
                </a:lnTo>
                <a:lnTo>
                  <a:pt x="962963" y="2427953"/>
                </a:lnTo>
                <a:lnTo>
                  <a:pt x="962963" y="2427952"/>
                </a:lnTo>
                <a:lnTo>
                  <a:pt x="72228" y="2611677"/>
                </a:lnTo>
                <a:lnTo>
                  <a:pt x="0" y="2611677"/>
                </a:lnTo>
                <a:close/>
              </a:path>
            </a:pathLst>
          </a:custGeom>
          <a:ln>
            <a:noFill/>
          </a:ln>
          <a:effectLst>
            <a:outerShdw blurRad="292100" dist="139700" dir="2700000" algn="tl" rotWithShape="0">
              <a:srgbClr val="333333">
                <a:alpha val="65000"/>
              </a:srgbClr>
            </a:outerShdw>
          </a:effectLst>
        </p:spPr>
      </p:pic>
      <p:grpSp>
        <p:nvGrpSpPr>
          <p:cNvPr id="67" name="组合 66">
            <a:extLst>
              <a:ext uri="{FF2B5EF4-FFF2-40B4-BE49-F238E27FC236}">
                <a16:creationId xmlns:a16="http://schemas.microsoft.com/office/drawing/2014/main" id="{0798506E-419E-447A-A39C-A9AF8EB8084D}"/>
              </a:ext>
            </a:extLst>
          </p:cNvPr>
          <p:cNvGrpSpPr/>
          <p:nvPr/>
        </p:nvGrpSpPr>
        <p:grpSpPr>
          <a:xfrm>
            <a:off x="2980367" y="1892869"/>
            <a:ext cx="4341527" cy="338554"/>
            <a:chOff x="2878214" y="1389504"/>
            <a:chExt cx="4341527" cy="338554"/>
          </a:xfrm>
        </p:grpSpPr>
        <p:sp>
          <p:nvSpPr>
            <p:cNvPr id="56" name="矩形 55">
              <a:extLst>
                <a:ext uri="{FF2B5EF4-FFF2-40B4-BE49-F238E27FC236}">
                  <a16:creationId xmlns:a16="http://schemas.microsoft.com/office/drawing/2014/main" id="{5FADFEDC-4957-49F6-8089-615F1697C676}"/>
                </a:ext>
              </a:extLst>
            </p:cNvPr>
            <p:cNvSpPr/>
            <p:nvPr/>
          </p:nvSpPr>
          <p:spPr>
            <a:xfrm>
              <a:off x="2945832" y="1389504"/>
              <a:ext cx="4273909" cy="33855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国立东北大学校长臧启芳为川北农工学院题词</a:t>
              </a:r>
            </a:p>
          </p:txBody>
        </p:sp>
        <p:grpSp>
          <p:nvGrpSpPr>
            <p:cNvPr id="57" name="组合 56">
              <a:extLst>
                <a:ext uri="{FF2B5EF4-FFF2-40B4-BE49-F238E27FC236}">
                  <a16:creationId xmlns:a16="http://schemas.microsoft.com/office/drawing/2014/main" id="{8CA35BFA-5B9A-4612-B587-CBC67341440D}"/>
                </a:ext>
              </a:extLst>
            </p:cNvPr>
            <p:cNvGrpSpPr/>
            <p:nvPr/>
          </p:nvGrpSpPr>
          <p:grpSpPr>
            <a:xfrm flipH="1">
              <a:off x="2878214" y="1449012"/>
              <a:ext cx="84171" cy="228879"/>
              <a:chOff x="7859961" y="2533882"/>
              <a:chExt cx="59649" cy="162196"/>
            </a:xfrm>
          </p:grpSpPr>
          <p:sp>
            <p:nvSpPr>
              <p:cNvPr id="58" name="等腰三角形 57">
                <a:extLst>
                  <a:ext uri="{FF2B5EF4-FFF2-40B4-BE49-F238E27FC236}">
                    <a16:creationId xmlns:a16="http://schemas.microsoft.com/office/drawing/2014/main" id="{CEC1CA69-E47E-4C56-A7FF-A45C070380A7}"/>
                  </a:ext>
                </a:extLst>
              </p:cNvPr>
              <p:cNvSpPr/>
              <p:nvPr/>
            </p:nvSpPr>
            <p:spPr>
              <a:xfrm rot="5400000">
                <a:off x="7829217" y="2585157"/>
                <a:ext cx="121138" cy="5964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17C55"/>
                  </a:solidFill>
                  <a:effectLst/>
                  <a:uLnTx/>
                  <a:uFillTx/>
                  <a:latin typeface="Heebo"/>
                  <a:ea typeface="思源黑体 CN Normal"/>
                  <a:cs typeface="+mn-cs"/>
                </a:endParaRPr>
              </a:p>
            </p:txBody>
          </p:sp>
          <p:sp>
            <p:nvSpPr>
              <p:cNvPr id="59" name="矩形: 圆角 58">
                <a:extLst>
                  <a:ext uri="{FF2B5EF4-FFF2-40B4-BE49-F238E27FC236}">
                    <a16:creationId xmlns:a16="http://schemas.microsoft.com/office/drawing/2014/main" id="{4C4AC0BB-A342-44EA-AED8-26C06CC55BEA}"/>
                  </a:ext>
                </a:extLst>
              </p:cNvPr>
              <p:cNvSpPr/>
              <p:nvPr/>
            </p:nvSpPr>
            <p:spPr>
              <a:xfrm>
                <a:off x="7859961" y="2533882"/>
                <a:ext cx="23461" cy="1621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17C55"/>
                  </a:solidFill>
                  <a:effectLst/>
                  <a:uLnTx/>
                  <a:uFillTx/>
                  <a:latin typeface="Heebo"/>
                  <a:ea typeface="思源黑体 CN Normal"/>
                  <a:cs typeface="+mn-cs"/>
                </a:endParaRPr>
              </a:p>
            </p:txBody>
          </p:sp>
        </p:grpSp>
      </p:grpSp>
      <p:grpSp>
        <p:nvGrpSpPr>
          <p:cNvPr id="61" name="组合 60">
            <a:extLst>
              <a:ext uri="{FF2B5EF4-FFF2-40B4-BE49-F238E27FC236}">
                <a16:creationId xmlns:a16="http://schemas.microsoft.com/office/drawing/2014/main" id="{F24D2C29-4DC6-4C4B-8C08-812B58B60B90}"/>
              </a:ext>
            </a:extLst>
          </p:cNvPr>
          <p:cNvGrpSpPr/>
          <p:nvPr/>
        </p:nvGrpSpPr>
        <p:grpSpPr>
          <a:xfrm>
            <a:off x="224922" y="357233"/>
            <a:ext cx="2905380" cy="1718403"/>
            <a:chOff x="224922" y="357233"/>
            <a:chExt cx="2905380" cy="1718403"/>
          </a:xfrm>
        </p:grpSpPr>
        <p:grpSp>
          <p:nvGrpSpPr>
            <p:cNvPr id="22" name="组合 21">
              <a:extLst>
                <a:ext uri="{FF2B5EF4-FFF2-40B4-BE49-F238E27FC236}">
                  <a16:creationId xmlns:a16="http://schemas.microsoft.com/office/drawing/2014/main" id="{C830FB97-088F-47BE-BD1D-5F035B5B4F15}"/>
                </a:ext>
              </a:extLst>
            </p:cNvPr>
            <p:cNvGrpSpPr/>
            <p:nvPr/>
          </p:nvGrpSpPr>
          <p:grpSpPr>
            <a:xfrm>
              <a:off x="224922" y="357233"/>
              <a:ext cx="2235032" cy="1344731"/>
              <a:chOff x="770846" y="4967969"/>
              <a:chExt cx="2235032" cy="1344731"/>
            </a:xfrm>
          </p:grpSpPr>
          <p:pic>
            <p:nvPicPr>
              <p:cNvPr id="21" name="图片 20">
                <a:extLst>
                  <a:ext uri="{FF2B5EF4-FFF2-40B4-BE49-F238E27FC236}">
                    <a16:creationId xmlns:a16="http://schemas.microsoft.com/office/drawing/2014/main" id="{97D94443-7FFA-46F4-A893-5F78949B735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161" b="28453" l="48434" r="94270">
                            <a14:foregroundMark x1="66600" y1="10067" x2="71000" y2="9060"/>
                            <a14:foregroundMark x1="78000" y1="15884" x2="78000" y2="16890"/>
                            <a14:backgroundMark x1="69600" y1="16219" x2="69600" y2="16219"/>
                            <a14:backgroundMark x1="67800" y1="14318" x2="67800" y2="14318"/>
                            <a14:backgroundMark x1="65400" y1="16779" x2="65400" y2="16779"/>
                            <a14:backgroundMark x1="65800" y1="18121" x2="65800" y2="18121"/>
                            <a14:backgroundMark x1="69200" y1="17338" x2="69200" y2="17338"/>
                            <a14:backgroundMark x1="70600" y1="20470" x2="70600" y2="20470"/>
                            <a14:backgroundMark x1="68400" y1="21477" x2="68400" y2="21477"/>
                            <a14:backgroundMark x1="65400" y1="20917" x2="65400" y2="20917"/>
                            <a14:backgroundMark x1="65400" y1="20917" x2="65400" y2="20917"/>
                            <a14:backgroundMark x1="64800" y1="21365" x2="64800" y2="21365"/>
                            <a14:backgroundMark x1="65800" y1="21253" x2="65400" y2="20917"/>
                            <a14:backgroundMark x1="64800" y1="20917" x2="64600" y2="21365"/>
                            <a14:backgroundMark x1="65400" y1="20805" x2="65400" y2="20805"/>
                            <a14:backgroundMark x1="65400" y1="20805" x2="65400" y2="20805"/>
                            <a14:backgroundMark x1="68800" y1="20917" x2="68800" y2="20917"/>
                            <a14:backgroundMark x1="65400" y1="18009" x2="65400" y2="18009"/>
                          </a14:backgroundRemoval>
                        </a14:imgEffect>
                      </a14:imgLayer>
                    </a14:imgProps>
                  </a:ext>
                  <a:ext uri="{28A0092B-C50C-407E-A947-70E740481C1C}">
                    <a14:useLocalDpi xmlns:a14="http://schemas.microsoft.com/office/drawing/2010/main" val="0"/>
                  </a:ext>
                </a:extLst>
              </a:blip>
              <a:srcRect l="42704" b="68386"/>
              <a:stretch/>
            </p:blipFill>
            <p:spPr>
              <a:xfrm>
                <a:off x="770846" y="4967969"/>
                <a:ext cx="1112277" cy="1097319"/>
              </a:xfrm>
              <a:prstGeom prst="rect">
                <a:avLst/>
              </a:prstGeom>
              <a:effectLst>
                <a:glow rad="101600">
                  <a:schemeClr val="bg1">
                    <a:alpha val="60000"/>
                  </a:schemeClr>
                </a:glow>
              </a:effectLst>
            </p:spPr>
          </p:pic>
          <p:pic>
            <p:nvPicPr>
              <p:cNvPr id="63" name="图片 62">
                <a:extLst>
                  <a:ext uri="{FF2B5EF4-FFF2-40B4-BE49-F238E27FC236}">
                    <a16:creationId xmlns:a16="http://schemas.microsoft.com/office/drawing/2014/main" id="{E333807B-4E98-46BB-9C86-DFC917194DDE}"/>
                  </a:ext>
                </a:extLst>
              </p:cNvPr>
              <p:cNvPicPr>
                <a:picLocks noChangeAspect="1"/>
              </p:cNvPicPr>
              <p:nvPr/>
            </p:nvPicPr>
            <p:blipFill rotWithShape="1">
              <a:blip r:embed="rId9">
                <a:extLst>
                  <a:ext uri="{BEBA8EAE-BF5A-486C-A8C5-ECC9F3942E4B}">
                    <a14:imgProps xmlns:a14="http://schemas.microsoft.com/office/drawing/2010/main">
                      <a14:imgLayer r:embed="rId8">
                        <a14:imgEffect>
                          <a14:backgroundRemoval t="31442" b="47915" l="49290" r="86715"/>
                        </a14:imgEffect>
                      </a14:imgLayer>
                    </a14:imgProps>
                  </a:ext>
                  <a:ext uri="{28A0092B-C50C-407E-A947-70E740481C1C}">
                    <a14:useLocalDpi xmlns:a14="http://schemas.microsoft.com/office/drawing/2010/main" val="0"/>
                  </a:ext>
                </a:extLst>
              </a:blip>
              <a:srcRect l="44612" t="29383" r="8607" b="50026"/>
              <a:stretch/>
            </p:blipFill>
            <p:spPr>
              <a:xfrm>
                <a:off x="1273277" y="5496415"/>
                <a:ext cx="908141" cy="714716"/>
              </a:xfrm>
              <a:prstGeom prst="rect">
                <a:avLst/>
              </a:prstGeom>
              <a:effectLst>
                <a:glow rad="101600">
                  <a:schemeClr val="bg1">
                    <a:alpha val="60000"/>
                  </a:schemeClr>
                </a:glow>
              </a:effectLst>
            </p:spPr>
          </p:pic>
          <p:pic>
            <p:nvPicPr>
              <p:cNvPr id="64" name="图片 63">
                <a:extLst>
                  <a:ext uri="{FF2B5EF4-FFF2-40B4-BE49-F238E27FC236}">
                    <a16:creationId xmlns:a16="http://schemas.microsoft.com/office/drawing/2014/main" id="{423B0C37-335F-4182-ABBD-AB8C7925FA1B}"/>
                  </a:ext>
                </a:extLst>
              </p:cNvPr>
              <p:cNvPicPr>
                <a:picLocks noChangeAspect="1"/>
              </p:cNvPicPr>
              <p:nvPr/>
            </p:nvPicPr>
            <p:blipFill rotWithShape="1">
              <a:blip r:embed="rId10">
                <a:extLst>
                  <a:ext uri="{BEBA8EAE-BF5A-486C-A8C5-ECC9F3942E4B}">
                    <a14:imgProps xmlns:a14="http://schemas.microsoft.com/office/drawing/2010/main">
                      <a14:imgLayer r:embed="rId8">
                        <a14:imgEffect>
                          <a14:backgroundRemoval t="55034" b="73714" l="51800" r="89200">
                            <a14:foregroundMark x1="62000" y1="57494" x2="62000" y2="57494"/>
                            <a14:foregroundMark x1="74200" y1="55145" x2="74200" y2="55145"/>
                            <a14:foregroundMark x1="73600" y1="69016" x2="73600" y2="69016"/>
                            <a14:foregroundMark x1="75600" y1="73714" x2="75600" y2="73714"/>
                            <a14:foregroundMark x1="58200" y1="69911" x2="58200" y2="69911"/>
                          </a14:backgroundRemoval>
                        </a14:imgEffect>
                      </a14:imgLayer>
                    </a14:imgProps>
                  </a:ext>
                  <a:ext uri="{28A0092B-C50C-407E-A947-70E740481C1C}">
                    <a14:useLocalDpi xmlns:a14="http://schemas.microsoft.com/office/drawing/2010/main" val="0"/>
                  </a:ext>
                </a:extLst>
              </a:blip>
              <a:srcRect l="47200" t="53430" r="6019" b="25979"/>
              <a:stretch/>
            </p:blipFill>
            <p:spPr>
              <a:xfrm>
                <a:off x="1686131" y="5018768"/>
                <a:ext cx="908141" cy="714716"/>
              </a:xfrm>
              <a:prstGeom prst="rect">
                <a:avLst/>
              </a:prstGeom>
              <a:effectLst>
                <a:glow rad="101600">
                  <a:schemeClr val="bg1">
                    <a:alpha val="60000"/>
                  </a:schemeClr>
                </a:glow>
              </a:effectLst>
            </p:spPr>
          </p:pic>
          <p:pic>
            <p:nvPicPr>
              <p:cNvPr id="65" name="图片 64">
                <a:extLst>
                  <a:ext uri="{FF2B5EF4-FFF2-40B4-BE49-F238E27FC236}">
                    <a16:creationId xmlns:a16="http://schemas.microsoft.com/office/drawing/2014/main" id="{413BC625-608F-47FF-9954-BED46974D94B}"/>
                  </a:ext>
                </a:extLst>
              </p:cNvPr>
              <p:cNvPicPr>
                <a:picLocks noChangeAspect="1"/>
              </p:cNvPicPr>
              <p:nvPr/>
            </p:nvPicPr>
            <p:blipFill rotWithShape="1">
              <a:blip r:embed="rId11">
                <a:extLst>
                  <a:ext uri="{BEBA8EAE-BF5A-486C-A8C5-ECC9F3942E4B}">
                    <a14:imgProps xmlns:a14="http://schemas.microsoft.com/office/drawing/2010/main">
                      <a14:imgLayer r:embed="rId8">
                        <a14:imgEffect>
                          <a14:backgroundRemoval t="78650" b="95123" l="50374" r="87799">
                            <a14:foregroundMark x1="73600" y1="81096" x2="73600" y2="81096"/>
                          </a14:backgroundRemoval>
                        </a14:imgEffect>
                      </a14:imgLayer>
                    </a14:imgProps>
                  </a:ext>
                  <a:ext uri="{28A0092B-C50C-407E-A947-70E740481C1C}">
                    <a14:useLocalDpi xmlns:a14="http://schemas.microsoft.com/office/drawing/2010/main" val="0"/>
                  </a:ext>
                </a:extLst>
              </a:blip>
              <a:srcRect l="45696" t="76591" r="7523" b="2818"/>
              <a:stretch/>
            </p:blipFill>
            <p:spPr>
              <a:xfrm>
                <a:off x="2097737" y="5597984"/>
                <a:ext cx="908141" cy="714716"/>
              </a:xfrm>
              <a:prstGeom prst="rect">
                <a:avLst/>
              </a:prstGeom>
              <a:effectLst>
                <a:glow rad="101600">
                  <a:schemeClr val="bg1">
                    <a:alpha val="60000"/>
                  </a:schemeClr>
                </a:glow>
              </a:effectLst>
            </p:spPr>
          </p:pic>
        </p:grpSp>
        <p:grpSp>
          <p:nvGrpSpPr>
            <p:cNvPr id="26" name="组合 25">
              <a:extLst>
                <a:ext uri="{FF2B5EF4-FFF2-40B4-BE49-F238E27FC236}">
                  <a16:creationId xmlns:a16="http://schemas.microsoft.com/office/drawing/2014/main" id="{07F01BA3-A99E-4514-8D18-57EF648E5DB5}"/>
                </a:ext>
              </a:extLst>
            </p:cNvPr>
            <p:cNvGrpSpPr/>
            <p:nvPr/>
          </p:nvGrpSpPr>
          <p:grpSpPr>
            <a:xfrm>
              <a:off x="2240534" y="809087"/>
              <a:ext cx="889768" cy="1266549"/>
              <a:chOff x="2319981" y="538609"/>
              <a:chExt cx="889768" cy="1266549"/>
            </a:xfrm>
          </p:grpSpPr>
          <p:pic>
            <p:nvPicPr>
              <p:cNvPr id="62" name="图片 61">
                <a:extLst>
                  <a:ext uri="{FF2B5EF4-FFF2-40B4-BE49-F238E27FC236}">
                    <a16:creationId xmlns:a16="http://schemas.microsoft.com/office/drawing/2014/main" id="{BB392965-1D8D-4D36-853F-E99ADF49773F}"/>
                  </a:ext>
                </a:extLst>
              </p:cNvPr>
              <p:cNvPicPr>
                <a:picLocks noChangeAspect="1"/>
              </p:cNvPicPr>
              <p:nvPr/>
            </p:nvPicPr>
            <p:blipFill rotWithShape="1">
              <a:blip r:embed="rId12">
                <a:extLst>
                  <a:ext uri="{BEBA8EAE-BF5A-486C-A8C5-ECC9F3942E4B}">
                    <a14:imgProps xmlns:a14="http://schemas.microsoft.com/office/drawing/2010/main">
                      <a14:imgLayer r:embed="rId8">
                        <a14:imgEffect>
                          <a14:backgroundRemoval t="47987" b="76510" l="4200" r="39000">
                            <a14:foregroundMark x1="27000" y1="52461" x2="27000" y2="52461"/>
                            <a14:foregroundMark x1="18000" y1="61186" x2="18000" y2="61186"/>
                            <a14:foregroundMark x1="19000" y1="63535" x2="19000" y2="63535"/>
                            <a14:foregroundMark x1="23400" y1="63087" x2="23400" y2="63087"/>
                            <a14:foregroundMark x1="21200" y1="62640" x2="21200" y2="62640"/>
                            <a14:foregroundMark x1="20200" y1="63423" x2="20200" y2="63423"/>
                            <a14:foregroundMark x1="22000" y1="62304" x2="22000" y2="62304"/>
                            <a14:foregroundMark x1="23000" y1="62081" x2="23000" y2="62081"/>
                            <a14:foregroundMark x1="22400" y1="69463" x2="22400" y2="69463"/>
                            <a14:foregroundMark x1="17600" y1="76286" x2="17600" y2="76286"/>
                            <a14:foregroundMark x1="19800" y1="75056" x2="19800" y2="75056"/>
                            <a14:foregroundMark x1="20400" y1="76510" x2="20400" y2="76510"/>
                            <a14:foregroundMark x1="20000" y1="76510" x2="20000" y2="76510"/>
                            <a14:backgroundMark x1="20600" y1="57383" x2="20600" y2="57383"/>
                            <a14:backgroundMark x1="22000" y1="65101" x2="22000" y2="65101"/>
                            <a14:backgroundMark x1="20800" y1="74273" x2="20800" y2="74273"/>
                            <a14:backgroundMark x1="20000" y1="74609" x2="20000" y2="74609"/>
                            <a14:backgroundMark x1="20200" y1="75615" x2="20200" y2="75615"/>
                            <a14:backgroundMark x1="22400" y1="66219" x2="22400" y2="66219"/>
                            <a14:backgroundMark x1="19600" y1="63535" x2="19600" y2="63535"/>
                            <a14:backgroundMark x1="20200" y1="75727" x2="20200" y2="75727"/>
                            <a14:backgroundMark x1="19400" y1="75615" x2="19400" y2="75615"/>
                            <a14:backgroundMark x1="20000" y1="75168" x2="20000" y2="75168"/>
                            <a14:backgroundMark x1="19800" y1="75168" x2="19800" y2="75168"/>
                            <a14:backgroundMark x1="23000" y1="54474" x2="23000" y2="54474"/>
                            <a14:backgroundMark x1="19400" y1="54362" x2="19400" y2="54362"/>
                            <a14:backgroundMark x1="19000" y1="56152" x2="19000" y2="56152"/>
                          </a14:backgroundRemoval>
                        </a14:imgEffect>
                      </a14:imgLayer>
                    </a14:imgProps>
                  </a:ext>
                  <a:ext uri="{28A0092B-C50C-407E-A947-70E740481C1C}">
                    <a14:useLocalDpi xmlns:a14="http://schemas.microsoft.com/office/drawing/2010/main" val="0"/>
                  </a:ext>
                </a:extLst>
              </a:blip>
              <a:srcRect t="44795" r="56659" b="20700"/>
              <a:stretch/>
            </p:blipFill>
            <p:spPr>
              <a:xfrm>
                <a:off x="2319981" y="538609"/>
                <a:ext cx="889768" cy="1266549"/>
              </a:xfrm>
              <a:prstGeom prst="rect">
                <a:avLst/>
              </a:prstGeom>
              <a:effectLst>
                <a:glow rad="101600">
                  <a:schemeClr val="bg1">
                    <a:alpha val="60000"/>
                  </a:schemeClr>
                </a:glow>
              </a:effectLst>
            </p:spPr>
          </p:pic>
          <p:pic>
            <p:nvPicPr>
              <p:cNvPr id="68" name="图片 67">
                <a:extLst>
                  <a:ext uri="{FF2B5EF4-FFF2-40B4-BE49-F238E27FC236}">
                    <a16:creationId xmlns:a16="http://schemas.microsoft.com/office/drawing/2014/main" id="{481DF358-FF1B-46CD-BBA0-3A9EB21D6489}"/>
                  </a:ext>
                </a:extLst>
              </p:cNvPr>
              <p:cNvPicPr>
                <a:picLocks noChangeAspect="1"/>
              </p:cNvPicPr>
              <p:nvPr/>
            </p:nvPicPr>
            <p:blipFill rotWithShape="1">
              <a:blip r:embed="rId13">
                <a:extLst>
                  <a:ext uri="{BEBA8EAE-BF5A-486C-A8C5-ECC9F3942E4B}">
                    <a14:imgProps xmlns:a14="http://schemas.microsoft.com/office/drawing/2010/main">
                      <a14:imgLayer r:embed="rId8">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l="13462" t="81985" r="73191" b="10593"/>
              <a:stretch/>
            </p:blipFill>
            <p:spPr>
              <a:xfrm>
                <a:off x="2319981" y="1430069"/>
                <a:ext cx="366230" cy="364137"/>
              </a:xfrm>
              <a:prstGeom prst="roundRect">
                <a:avLst/>
              </a:prstGeom>
              <a:effectLst>
                <a:outerShdw blurRad="63500" sx="102000" sy="102000" algn="ctr" rotWithShape="0">
                  <a:prstClr val="black">
                    <a:alpha val="40000"/>
                  </a:prstClr>
                </a:outerShdw>
              </a:effectLst>
            </p:spPr>
          </p:pic>
        </p:grpSp>
      </p:grpSp>
      <p:grpSp>
        <p:nvGrpSpPr>
          <p:cNvPr id="75" name="组合 74">
            <a:extLst>
              <a:ext uri="{FF2B5EF4-FFF2-40B4-BE49-F238E27FC236}">
                <a16:creationId xmlns:a16="http://schemas.microsoft.com/office/drawing/2014/main" id="{98C54331-E223-4A45-B501-47E1A15577C2}"/>
              </a:ext>
            </a:extLst>
          </p:cNvPr>
          <p:cNvGrpSpPr/>
          <p:nvPr/>
        </p:nvGrpSpPr>
        <p:grpSpPr>
          <a:xfrm>
            <a:off x="4871599" y="2291810"/>
            <a:ext cx="4880858" cy="338554"/>
            <a:chOff x="3249143" y="2537660"/>
            <a:chExt cx="4880858" cy="338554"/>
          </a:xfrm>
        </p:grpSpPr>
        <p:sp>
          <p:nvSpPr>
            <p:cNvPr id="76" name="矩形 75">
              <a:extLst>
                <a:ext uri="{FF2B5EF4-FFF2-40B4-BE49-F238E27FC236}">
                  <a16:creationId xmlns:a16="http://schemas.microsoft.com/office/drawing/2014/main" id="{8ECD4F62-BB12-4445-B0C8-112BCD8EE3E8}"/>
                </a:ext>
              </a:extLst>
            </p:cNvPr>
            <p:cNvSpPr/>
            <p:nvPr/>
          </p:nvSpPr>
          <p:spPr>
            <a:xfrm>
              <a:off x="3249143" y="2537660"/>
              <a:ext cx="4838773" cy="338554"/>
            </a:xfrm>
            <a:prstGeom prst="rect">
              <a:avLst/>
            </a:prstGeom>
            <a:noFill/>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川康绥靖总署同意川北农工学院启用公章复函</a:t>
              </a:r>
            </a:p>
          </p:txBody>
        </p:sp>
        <p:grpSp>
          <p:nvGrpSpPr>
            <p:cNvPr id="77" name="组合 76">
              <a:extLst>
                <a:ext uri="{FF2B5EF4-FFF2-40B4-BE49-F238E27FC236}">
                  <a16:creationId xmlns:a16="http://schemas.microsoft.com/office/drawing/2014/main" id="{74EFD082-F4F1-4A36-B296-1B933FCB7092}"/>
                </a:ext>
              </a:extLst>
            </p:cNvPr>
            <p:cNvGrpSpPr/>
            <p:nvPr/>
          </p:nvGrpSpPr>
          <p:grpSpPr>
            <a:xfrm>
              <a:off x="8045830" y="2592498"/>
              <a:ext cx="84171" cy="228879"/>
              <a:chOff x="7859961" y="2533882"/>
              <a:chExt cx="59649" cy="162196"/>
            </a:xfrm>
          </p:grpSpPr>
          <p:sp>
            <p:nvSpPr>
              <p:cNvPr id="78" name="等腰三角形 77">
                <a:extLst>
                  <a:ext uri="{FF2B5EF4-FFF2-40B4-BE49-F238E27FC236}">
                    <a16:creationId xmlns:a16="http://schemas.microsoft.com/office/drawing/2014/main" id="{8F44C849-1CA3-48EB-8D8F-3AF265D9A8C3}"/>
                  </a:ext>
                </a:extLst>
              </p:cNvPr>
              <p:cNvSpPr/>
              <p:nvPr/>
            </p:nvSpPr>
            <p:spPr>
              <a:xfrm rot="5400000">
                <a:off x="7829217" y="2585157"/>
                <a:ext cx="121138" cy="5964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79" name="矩形: 圆角 78">
                <a:extLst>
                  <a:ext uri="{FF2B5EF4-FFF2-40B4-BE49-F238E27FC236}">
                    <a16:creationId xmlns:a16="http://schemas.microsoft.com/office/drawing/2014/main" id="{A9670170-531A-48B0-B683-C3B9C85E3589}"/>
                  </a:ext>
                </a:extLst>
              </p:cNvPr>
              <p:cNvSpPr/>
              <p:nvPr/>
            </p:nvSpPr>
            <p:spPr>
              <a:xfrm>
                <a:off x="7859961" y="2533882"/>
                <a:ext cx="23461" cy="1621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sp>
        <p:nvSpPr>
          <p:cNvPr id="81" name="矩形 80">
            <a:extLst>
              <a:ext uri="{FF2B5EF4-FFF2-40B4-BE49-F238E27FC236}">
                <a16:creationId xmlns:a16="http://schemas.microsoft.com/office/drawing/2014/main" id="{0DD5754C-2791-49B1-A3AB-CF7DA23C14F6}"/>
              </a:ext>
            </a:extLst>
          </p:cNvPr>
          <p:cNvSpPr/>
          <p:nvPr/>
        </p:nvSpPr>
        <p:spPr>
          <a:xfrm>
            <a:off x="2262962" y="291565"/>
            <a:ext cx="878883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由于私立川北农工学院及其后的川北大学的关防、学生的学籍、各种档案等历史文件，均完整地保留在现今四川师范大学，该校许多教师也长期在此任教，于是也就此成为</a:t>
            </a:r>
            <a:endPar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            </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四川师范大学的主体渊源。私立川北农工学院的建校日</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endParaRPr>
          </a:p>
        </p:txBody>
      </p:sp>
      <p:sp>
        <p:nvSpPr>
          <p:cNvPr id="73" name="矩形: 圆角 72">
            <a:extLst>
              <a:ext uri="{FF2B5EF4-FFF2-40B4-BE49-F238E27FC236}">
                <a16:creationId xmlns:a16="http://schemas.microsoft.com/office/drawing/2014/main" id="{01EE544C-AA8B-4B58-B8AE-E425DE16A5BB}"/>
              </a:ext>
            </a:extLst>
          </p:cNvPr>
          <p:cNvSpPr/>
          <p:nvPr/>
        </p:nvSpPr>
        <p:spPr>
          <a:xfrm>
            <a:off x="4991062" y="1230621"/>
            <a:ext cx="7598523" cy="430889"/>
          </a:xfrm>
          <a:prstGeom prst="roundRect">
            <a:avLst>
              <a:gd name="adj" fmla="val 50000"/>
            </a:avLst>
          </a:prstGeom>
          <a:solidFill>
            <a:srgbClr val="217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82" name="PA-文本框 28">
            <a:extLst>
              <a:ext uri="{FF2B5EF4-FFF2-40B4-BE49-F238E27FC236}">
                <a16:creationId xmlns:a16="http://schemas.microsoft.com/office/drawing/2014/main" id="{58860C75-65D9-49E3-973C-98F04B5D673D}"/>
              </a:ext>
            </a:extLst>
          </p:cNvPr>
          <p:cNvSpPr txBox="1"/>
          <p:nvPr>
            <p:custDataLst>
              <p:tags r:id="rId2"/>
            </p:custDataLst>
          </p:nvPr>
        </p:nvSpPr>
        <p:spPr>
          <a:xfrm>
            <a:off x="8550260" y="1044588"/>
            <a:ext cx="247375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1" u="none" strike="noStrike" kern="1200" cap="none" spc="0" normalizeH="0" baseline="0" noProof="0" dirty="0">
                <a:ln>
                  <a:noFill/>
                </a:ln>
                <a:solidFill>
                  <a:prstClr val="white"/>
                </a:solidFill>
                <a:effectLst/>
                <a:uLnTx/>
                <a:uFillTx/>
                <a:latin typeface="Bernard MT Condensed" panose="02050806060905020404" pitchFamily="18" charset="0"/>
                <a:ea typeface="方正兰亭纤黑简体" panose="02000000000000000000" pitchFamily="2" charset="-122"/>
                <a:cs typeface="+mn-cs"/>
              </a:rPr>
              <a:t>1949.5.16</a:t>
            </a:r>
            <a:endParaRPr kumimoji="0" lang="zh-CN" altLang="en-US" sz="3200" b="0" i="1" u="none" strike="noStrike" kern="1200" cap="none" spc="0" normalizeH="0" baseline="0" noProof="0" dirty="0">
              <a:ln>
                <a:noFill/>
              </a:ln>
              <a:solidFill>
                <a:prstClr val="white"/>
              </a:solidFill>
              <a:effectLst/>
              <a:uLnTx/>
              <a:uFillTx/>
              <a:latin typeface="Bernard MT Condensed" panose="02050806060905020404" pitchFamily="18" charset="0"/>
              <a:ea typeface="方正兰亭纤黑简体" panose="02000000000000000000" pitchFamily="2" charset="-122"/>
              <a:cs typeface="+mn-cs"/>
            </a:endParaRPr>
          </a:p>
        </p:txBody>
      </p:sp>
      <p:sp>
        <p:nvSpPr>
          <p:cNvPr id="83" name="矩形 82">
            <a:extLst>
              <a:ext uri="{FF2B5EF4-FFF2-40B4-BE49-F238E27FC236}">
                <a16:creationId xmlns:a16="http://schemas.microsoft.com/office/drawing/2014/main" id="{08A72C47-ECF7-4CB8-A03A-DC25AF1C1A5A}"/>
              </a:ext>
            </a:extLst>
          </p:cNvPr>
          <p:cNvSpPr/>
          <p:nvPr/>
        </p:nvSpPr>
        <p:spPr>
          <a:xfrm>
            <a:off x="5104560" y="1239501"/>
            <a:ext cx="3675044"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FFFF00"/>
                </a:solidFill>
                <a:effectLst/>
                <a:uLnTx/>
                <a:uFillTx/>
                <a:latin typeface="造字工房艺尚（非商用）常规体" pitchFamily="2" charset="-122"/>
                <a:ea typeface="造字工房艺尚（非商用）常规体" pitchFamily="2" charset="-122"/>
                <a:cs typeface="+mn-cs"/>
              </a:rPr>
              <a:t>被认定为四川师范大学建校的起始时间</a:t>
            </a:r>
          </a:p>
        </p:txBody>
      </p:sp>
      <p:pic>
        <p:nvPicPr>
          <p:cNvPr id="72" name="图片 71" descr="图片包含 人员&#10;&#10;描述已自动生成">
            <a:extLst>
              <a:ext uri="{FF2B5EF4-FFF2-40B4-BE49-F238E27FC236}">
                <a16:creationId xmlns:a16="http://schemas.microsoft.com/office/drawing/2014/main" id="{99ADFAA5-6E6D-4A66-8E4E-ED0FC731BA8D}"/>
              </a:ext>
            </a:extLst>
          </p:cNvPr>
          <p:cNvPicPr>
            <a:picLocks noChangeAspect="1"/>
          </p:cNvPicPr>
          <p:nvPr/>
        </p:nvPicPr>
        <p:blipFill>
          <a:blip r:embed="rId14">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540236" y="159688"/>
            <a:ext cx="1552815" cy="1578039"/>
          </a:xfrm>
          <a:prstGeom prst="rect">
            <a:avLst/>
          </a:prstGeom>
          <a:effectLst>
            <a:glow rad="101600">
              <a:schemeClr val="bg1">
                <a:alpha val="60000"/>
              </a:schemeClr>
            </a:glow>
          </a:effectLst>
        </p:spPr>
      </p:pic>
      <p:pic>
        <p:nvPicPr>
          <p:cNvPr id="88" name="图片 87">
            <a:extLst>
              <a:ext uri="{FF2B5EF4-FFF2-40B4-BE49-F238E27FC236}">
                <a16:creationId xmlns:a16="http://schemas.microsoft.com/office/drawing/2014/main" id="{E1DDFEF6-404A-4FEB-A026-36AC01C24A8D}"/>
              </a:ext>
            </a:extLst>
          </p:cNvPr>
          <p:cNvPicPr>
            <a:picLocks noChangeAspect="1"/>
          </p:cNvPicPr>
          <p:nvPr/>
        </p:nvPicPr>
        <p:blipFill>
          <a:blip r:embed="rId15"/>
          <a:stretch>
            <a:fillRect/>
          </a:stretch>
        </p:blipFill>
        <p:spPr>
          <a:xfrm rot="21008669">
            <a:off x="947353" y="4620846"/>
            <a:ext cx="2201990" cy="2672677"/>
          </a:xfrm>
          <a:prstGeom prst="roundRect">
            <a:avLst>
              <a:gd name="adj" fmla="val 9893"/>
            </a:avLst>
          </a:prstGeom>
          <a:effectLst>
            <a:outerShdw blurRad="63500" sx="102000" sy="102000" algn="ctr" rotWithShape="0">
              <a:prstClr val="black">
                <a:alpha val="40000"/>
              </a:prstClr>
            </a:outerShdw>
          </a:effectLst>
        </p:spPr>
      </p:pic>
      <p:sp>
        <p:nvSpPr>
          <p:cNvPr id="96" name="矩形 95">
            <a:extLst>
              <a:ext uri="{FF2B5EF4-FFF2-40B4-BE49-F238E27FC236}">
                <a16:creationId xmlns:a16="http://schemas.microsoft.com/office/drawing/2014/main" id="{9192EF1E-19D5-42C1-B489-EF3DCF52B845}"/>
              </a:ext>
            </a:extLst>
          </p:cNvPr>
          <p:cNvSpPr/>
          <p:nvPr/>
        </p:nvSpPr>
        <p:spPr>
          <a:xfrm>
            <a:off x="3578783" y="5722816"/>
            <a:ext cx="839626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rPr>
              <a:t>     “入学后愿遵循学校一切章程及临时校令，专心循序修业，在校外愿束身之爱，誓不玷辱校名。”</a:t>
            </a:r>
          </a:p>
        </p:txBody>
      </p:sp>
      <p:sp>
        <p:nvSpPr>
          <p:cNvPr id="97" name="矩形 96">
            <a:extLst>
              <a:ext uri="{FF2B5EF4-FFF2-40B4-BE49-F238E27FC236}">
                <a16:creationId xmlns:a16="http://schemas.microsoft.com/office/drawing/2014/main" id="{33FAB6C6-8B93-4689-85C9-C47A120285E1}"/>
              </a:ext>
            </a:extLst>
          </p:cNvPr>
          <p:cNvSpPr/>
          <p:nvPr/>
        </p:nvSpPr>
        <p:spPr>
          <a:xfrm>
            <a:off x="3254598" y="5085745"/>
            <a:ext cx="893740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尽管办学条件十分艰苦，房屋破旧，校具简陋，但教师勤奋，学生刻苦，都能体会创业艰难，从而矢志于教学，充满了激情与斗志。学生的入学志愿书和入学保证书里有这么一段话：</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endParaRPr>
          </a:p>
        </p:txBody>
      </p:sp>
      <p:pic>
        <p:nvPicPr>
          <p:cNvPr id="121" name="图片 120">
            <a:extLst>
              <a:ext uri="{FF2B5EF4-FFF2-40B4-BE49-F238E27FC236}">
                <a16:creationId xmlns:a16="http://schemas.microsoft.com/office/drawing/2014/main" id="{B3C2196D-280A-46AE-8A06-F0840AAEB18C}"/>
              </a:ext>
            </a:extLst>
          </p:cNvPr>
          <p:cNvPicPr>
            <a:picLocks noChangeAspect="1"/>
          </p:cNvPicPr>
          <p:nvPr/>
        </p:nvPicPr>
        <p:blipFill>
          <a:blip r:embed="rId16">
            <a:alphaModFix amt="35000"/>
          </a:blip>
          <a:stretch>
            <a:fillRect/>
          </a:stretch>
        </p:blipFill>
        <p:spPr>
          <a:xfrm>
            <a:off x="2308567" y="4804167"/>
            <a:ext cx="755970" cy="2658086"/>
          </a:xfrm>
          <a:prstGeom prst="rect">
            <a:avLst/>
          </a:prstGeom>
          <a:effectLst>
            <a:glow rad="101600">
              <a:schemeClr val="bg1">
                <a:alpha val="60000"/>
              </a:schemeClr>
            </a:glow>
          </a:effectLst>
        </p:spPr>
      </p:pic>
      <p:pic>
        <p:nvPicPr>
          <p:cNvPr id="123" name="图片 122">
            <a:extLst>
              <a:ext uri="{FF2B5EF4-FFF2-40B4-BE49-F238E27FC236}">
                <a16:creationId xmlns:a16="http://schemas.microsoft.com/office/drawing/2014/main" id="{0973824E-095A-4B5C-9640-5055EE0F64E7}"/>
              </a:ext>
            </a:extLst>
          </p:cNvPr>
          <p:cNvPicPr>
            <a:picLocks noChangeAspect="1"/>
          </p:cNvPicPr>
          <p:nvPr/>
        </p:nvPicPr>
        <p:blipFill rotWithShape="1">
          <a:blip r:embed="rId15"/>
          <a:srcRect l="74296" t="12791" r="19242"/>
          <a:stretch/>
        </p:blipFill>
        <p:spPr>
          <a:xfrm rot="-660000">
            <a:off x="2578074" y="4167372"/>
            <a:ext cx="170831" cy="2798366"/>
          </a:xfrm>
          <a:prstGeom prst="roundRect">
            <a:avLst>
              <a:gd name="adj" fmla="val 50000"/>
            </a:avLst>
          </a:prstGeom>
          <a:effectLst>
            <a:outerShdw blurRad="63500" sx="102000" sy="102000" algn="ctr" rotWithShape="0">
              <a:prstClr val="black">
                <a:alpha val="40000"/>
              </a:prstClr>
            </a:outerShdw>
          </a:effectLst>
        </p:spPr>
      </p:pic>
      <p:sp>
        <p:nvSpPr>
          <p:cNvPr id="124" name="文本框 123">
            <a:extLst>
              <a:ext uri="{FF2B5EF4-FFF2-40B4-BE49-F238E27FC236}">
                <a16:creationId xmlns:a16="http://schemas.microsoft.com/office/drawing/2014/main" id="{9B3E4E0D-87C6-412B-842E-1E65E812F299}"/>
              </a:ext>
            </a:extLst>
          </p:cNvPr>
          <p:cNvSpPr txBox="1"/>
          <p:nvPr/>
        </p:nvSpPr>
        <p:spPr>
          <a:xfrm>
            <a:off x="-2470916" y="5418575"/>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公襄杏坛</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奠基笃行</a:t>
            </a:r>
          </a:p>
        </p:txBody>
      </p:sp>
    </p:spTree>
    <p:custDataLst>
      <p:tags r:id="rId1"/>
    </p:custDataLst>
    <p:extLst>
      <p:ext uri="{BB962C8B-B14F-4D97-AF65-F5344CB8AC3E}">
        <p14:creationId xmlns:p14="http://schemas.microsoft.com/office/powerpoint/2010/main" val="383567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17C55"/>
        </a:soli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81055A8-437D-4479-8B76-0294E9A51493}"/>
              </a:ext>
            </a:extLst>
          </p:cNvPr>
          <p:cNvSpPr/>
          <p:nvPr/>
        </p:nvSpPr>
        <p:spPr>
          <a:xfrm>
            <a:off x="401128" y="5576526"/>
            <a:ext cx="11588754" cy="1077218"/>
          </a:xfrm>
          <a:prstGeom prst="roundRect">
            <a:avLst>
              <a:gd name="adj" fmla="val 97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40" name="文本框 139">
            <a:extLst>
              <a:ext uri="{FF2B5EF4-FFF2-40B4-BE49-F238E27FC236}">
                <a16:creationId xmlns:a16="http://schemas.microsoft.com/office/drawing/2014/main" id="{DF76E6BB-A58F-4700-B794-701D704A2C7F}"/>
              </a:ext>
            </a:extLst>
          </p:cNvPr>
          <p:cNvSpPr txBox="1"/>
          <p:nvPr/>
        </p:nvSpPr>
        <p:spPr>
          <a:xfrm>
            <a:off x="-2611340" y="3254085"/>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砥砺向前弦歌不辍</a:t>
            </a:r>
          </a:p>
        </p:txBody>
      </p:sp>
      <p:sp>
        <p:nvSpPr>
          <p:cNvPr id="49" name="矩形 48">
            <a:extLst>
              <a:ext uri="{FF2B5EF4-FFF2-40B4-BE49-F238E27FC236}">
                <a16:creationId xmlns:a16="http://schemas.microsoft.com/office/drawing/2014/main" id="{A6A53340-716F-4B26-824B-42780A3FB74D}"/>
              </a:ext>
            </a:extLst>
          </p:cNvPr>
          <p:cNvSpPr/>
          <p:nvPr/>
        </p:nvSpPr>
        <p:spPr>
          <a:xfrm>
            <a:off x="2434770" y="5909324"/>
            <a:ext cx="950698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1949</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年</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5</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月，私立川北农工学院正式改为“私立川北大学”。私立川北大学于该年暑期在成、渝、三台招收新生。学生踊跃入学，先修班也不例外。学子布衣长衫，一时间学校书声琅琅。</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endParaRPr>
          </a:p>
        </p:txBody>
      </p:sp>
      <p:grpSp>
        <p:nvGrpSpPr>
          <p:cNvPr id="12" name="组合 11">
            <a:extLst>
              <a:ext uri="{FF2B5EF4-FFF2-40B4-BE49-F238E27FC236}">
                <a16:creationId xmlns:a16="http://schemas.microsoft.com/office/drawing/2014/main" id="{9F2BA8CC-CE3D-4534-8CB2-EC2F49175615}"/>
              </a:ext>
            </a:extLst>
          </p:cNvPr>
          <p:cNvGrpSpPr/>
          <p:nvPr/>
        </p:nvGrpSpPr>
        <p:grpSpPr>
          <a:xfrm>
            <a:off x="3641659" y="3000649"/>
            <a:ext cx="4437217" cy="2710947"/>
            <a:chOff x="4251233" y="2505956"/>
            <a:chExt cx="5247368" cy="3205914"/>
          </a:xfrm>
        </p:grpSpPr>
        <p:pic>
          <p:nvPicPr>
            <p:cNvPr id="7" name="图片 6" descr="图片包含 树, 户外, 田野, 草&#10;&#10;描述已自动生成">
              <a:extLst>
                <a:ext uri="{FF2B5EF4-FFF2-40B4-BE49-F238E27FC236}">
                  <a16:creationId xmlns:a16="http://schemas.microsoft.com/office/drawing/2014/main" id="{3EE28D63-6262-4EC0-80F8-721335BEFF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1233" y="2920270"/>
              <a:ext cx="5247368" cy="2791600"/>
            </a:xfrm>
            <a:prstGeom prst="roundRect">
              <a:avLst>
                <a:gd name="adj" fmla="val 8621"/>
              </a:avLst>
            </a:prstGeom>
            <a:ln>
              <a:noFill/>
            </a:ln>
            <a:effectLst>
              <a:outerShdw blurRad="292100" dist="139700" dir="2700000" algn="tl" rotWithShape="0">
                <a:srgbClr val="333333">
                  <a:alpha val="65000"/>
                </a:srgbClr>
              </a:outerShdw>
            </a:effectLst>
          </p:spPr>
        </p:pic>
        <p:sp>
          <p:nvSpPr>
            <p:cNvPr id="52" name="矩形 51">
              <a:extLst>
                <a:ext uri="{FF2B5EF4-FFF2-40B4-BE49-F238E27FC236}">
                  <a16:creationId xmlns:a16="http://schemas.microsoft.com/office/drawing/2014/main" id="{E111665A-70A7-4AFB-BEF0-3A6C334449F3}"/>
                </a:ext>
              </a:extLst>
            </p:cNvPr>
            <p:cNvSpPr/>
            <p:nvPr/>
          </p:nvSpPr>
          <p:spPr>
            <a:xfrm>
              <a:off x="4251233" y="2505956"/>
              <a:ext cx="5043741" cy="400367"/>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1949</a:t>
              </a:r>
              <a:r>
                <a:rPr kumimoji="0" lang="zh-CN" altLang="en-US"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年</a:t>
              </a:r>
              <a:r>
                <a:rPr kumimoji="0" lang="en-US" altLang="zh-CN"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11</a:t>
              </a:r>
              <a:r>
                <a:rPr kumimoji="0" lang="zh-CN" altLang="en-US"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月，私立川北大学第一届开学典礼</a:t>
              </a:r>
            </a:p>
          </p:txBody>
        </p:sp>
      </p:grpSp>
      <p:grpSp>
        <p:nvGrpSpPr>
          <p:cNvPr id="13" name="组合 12">
            <a:extLst>
              <a:ext uri="{FF2B5EF4-FFF2-40B4-BE49-F238E27FC236}">
                <a16:creationId xmlns:a16="http://schemas.microsoft.com/office/drawing/2014/main" id="{56530C79-272F-4E22-B622-57FF547B74F4}"/>
              </a:ext>
            </a:extLst>
          </p:cNvPr>
          <p:cNvGrpSpPr/>
          <p:nvPr/>
        </p:nvGrpSpPr>
        <p:grpSpPr>
          <a:xfrm>
            <a:off x="8300314" y="3006402"/>
            <a:ext cx="2623738" cy="2705194"/>
            <a:chOff x="9653337" y="2505957"/>
            <a:chExt cx="3102783" cy="3199111"/>
          </a:xfrm>
        </p:grpSpPr>
        <p:pic>
          <p:nvPicPr>
            <p:cNvPr id="10" name="图片 9" descr="图片包含 户外, 建筑物, 树, 房屋&#10;&#10;描述已自动生成">
              <a:extLst>
                <a:ext uri="{FF2B5EF4-FFF2-40B4-BE49-F238E27FC236}">
                  <a16:creationId xmlns:a16="http://schemas.microsoft.com/office/drawing/2014/main" id="{29A40226-4490-4F13-AD49-EE3687470571}"/>
                </a:ext>
              </a:extLst>
            </p:cNvPr>
            <p:cNvPicPr>
              <a:picLocks noChangeAspect="1"/>
            </p:cNvPicPr>
            <p:nvPr/>
          </p:nvPicPr>
          <p:blipFill rotWithShape="1">
            <a:blip r:embed="rId8">
              <a:extLst>
                <a:ext uri="{28A0092B-C50C-407E-A947-70E740481C1C}">
                  <a14:useLocalDpi xmlns:a14="http://schemas.microsoft.com/office/drawing/2010/main" val="0"/>
                </a:ext>
              </a:extLst>
            </a:blip>
            <a:srcRect l="25572"/>
            <a:stretch/>
          </p:blipFill>
          <p:spPr>
            <a:xfrm>
              <a:off x="9653337" y="2920270"/>
              <a:ext cx="3102783" cy="2784798"/>
            </a:xfrm>
            <a:prstGeom prst="roundRect">
              <a:avLst>
                <a:gd name="adj" fmla="val 8621"/>
              </a:avLst>
            </a:prstGeom>
            <a:ln>
              <a:noFill/>
            </a:ln>
            <a:effectLst>
              <a:outerShdw blurRad="292100" dist="139700" dir="2700000" algn="tl" rotWithShape="0">
                <a:srgbClr val="333333">
                  <a:alpha val="65000"/>
                </a:srgbClr>
              </a:outerShdw>
            </a:effectLst>
          </p:spPr>
        </p:pic>
        <p:sp>
          <p:nvSpPr>
            <p:cNvPr id="55" name="矩形 54">
              <a:extLst>
                <a:ext uri="{FF2B5EF4-FFF2-40B4-BE49-F238E27FC236}">
                  <a16:creationId xmlns:a16="http://schemas.microsoft.com/office/drawing/2014/main" id="{3FD0D837-1F22-4A57-995B-FF210EA93ACF}"/>
                </a:ext>
              </a:extLst>
            </p:cNvPr>
            <p:cNvSpPr/>
            <p:nvPr/>
          </p:nvSpPr>
          <p:spPr>
            <a:xfrm>
              <a:off x="10000730" y="2505957"/>
              <a:ext cx="2407998" cy="338554"/>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私立川北大学图书馆 </a:t>
              </a:r>
            </a:p>
          </p:txBody>
        </p:sp>
      </p:grpSp>
      <p:grpSp>
        <p:nvGrpSpPr>
          <p:cNvPr id="11" name="PA-组合 10">
            <a:extLst>
              <a:ext uri="{FF2B5EF4-FFF2-40B4-BE49-F238E27FC236}">
                <a16:creationId xmlns:a16="http://schemas.microsoft.com/office/drawing/2014/main" id="{36D13C8D-48E6-4071-8F57-8AB3CCA09C8A}"/>
              </a:ext>
            </a:extLst>
          </p:cNvPr>
          <p:cNvGrpSpPr/>
          <p:nvPr>
            <p:custDataLst>
              <p:tags r:id="rId2"/>
            </p:custDataLst>
          </p:nvPr>
        </p:nvGrpSpPr>
        <p:grpSpPr>
          <a:xfrm>
            <a:off x="-4862" y="2996058"/>
            <a:ext cx="3680603" cy="2715538"/>
            <a:chOff x="-4862" y="2500252"/>
            <a:chExt cx="4352612" cy="3211344"/>
          </a:xfrm>
        </p:grpSpPr>
        <p:pic>
          <p:nvPicPr>
            <p:cNvPr id="4" name="PA-图片 3">
              <a:extLst>
                <a:ext uri="{FF2B5EF4-FFF2-40B4-BE49-F238E27FC236}">
                  <a16:creationId xmlns:a16="http://schemas.microsoft.com/office/drawing/2014/main" id="{8CDF4186-CC18-4D52-B188-958FA8A991A0}"/>
                </a:ext>
              </a:extLst>
            </p:cNvPr>
            <p:cNvPicPr>
              <a:picLocks noChangeAspect="1"/>
            </p:cNvPicPr>
            <p:nvPr>
              <p:custDataLst>
                <p:tags r:id="rId3"/>
              </p:custDataLst>
            </p:nvPr>
          </p:nvPicPr>
          <p:blipFill rotWithShape="1">
            <a:blip r:embed="rId9">
              <a:extLst>
                <a:ext uri="{28A0092B-C50C-407E-A947-70E740481C1C}">
                  <a14:useLocalDpi xmlns:a14="http://schemas.microsoft.com/office/drawing/2010/main" val="0"/>
                </a:ext>
              </a:extLst>
            </a:blip>
            <a:srcRect l="1245" t="4859" r="1930" b="3975"/>
            <a:stretch/>
          </p:blipFill>
          <p:spPr>
            <a:xfrm>
              <a:off x="246392" y="2920270"/>
              <a:ext cx="3850105" cy="2791326"/>
            </a:xfrm>
            <a:prstGeom prst="roundRect">
              <a:avLst>
                <a:gd name="adj" fmla="val 8621"/>
              </a:avLst>
            </a:prstGeom>
            <a:ln>
              <a:noFill/>
            </a:ln>
            <a:effectLst>
              <a:outerShdw blurRad="292100" dist="139700" dir="2700000" algn="tl" rotWithShape="0">
                <a:srgbClr val="333333">
                  <a:alpha val="65000"/>
                </a:srgbClr>
              </a:outerShdw>
            </a:effectLst>
          </p:spPr>
        </p:pic>
        <p:sp>
          <p:nvSpPr>
            <p:cNvPr id="48" name="PA-矩形 47">
              <a:extLst>
                <a:ext uri="{FF2B5EF4-FFF2-40B4-BE49-F238E27FC236}">
                  <a16:creationId xmlns:a16="http://schemas.microsoft.com/office/drawing/2014/main" id="{631B9E99-A1E8-4BD3-A92D-7614C5A09EFE}"/>
                </a:ext>
              </a:extLst>
            </p:cNvPr>
            <p:cNvSpPr/>
            <p:nvPr>
              <p:custDataLst>
                <p:tags r:id="rId4"/>
              </p:custDataLst>
            </p:nvPr>
          </p:nvSpPr>
          <p:spPr>
            <a:xfrm>
              <a:off x="-4862" y="2500252"/>
              <a:ext cx="4352612" cy="338554"/>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私立川农工学院筹改为川北大学宣言</a:t>
              </a:r>
            </a:p>
          </p:txBody>
        </p:sp>
      </p:grpSp>
      <p:grpSp>
        <p:nvGrpSpPr>
          <p:cNvPr id="107" name="组合 106">
            <a:extLst>
              <a:ext uri="{FF2B5EF4-FFF2-40B4-BE49-F238E27FC236}">
                <a16:creationId xmlns:a16="http://schemas.microsoft.com/office/drawing/2014/main" id="{13B99703-A90E-4A6C-9EEB-AE91801B8D00}"/>
              </a:ext>
            </a:extLst>
          </p:cNvPr>
          <p:cNvGrpSpPr/>
          <p:nvPr/>
        </p:nvGrpSpPr>
        <p:grpSpPr>
          <a:xfrm>
            <a:off x="-423682" y="4599938"/>
            <a:ext cx="2865059" cy="2865059"/>
            <a:chOff x="923944" y="1004834"/>
            <a:chExt cx="2865059" cy="2865059"/>
          </a:xfrm>
        </p:grpSpPr>
        <p:sp>
          <p:nvSpPr>
            <p:cNvPr id="108" name="椭圆 107">
              <a:extLst>
                <a:ext uri="{FF2B5EF4-FFF2-40B4-BE49-F238E27FC236}">
                  <a16:creationId xmlns:a16="http://schemas.microsoft.com/office/drawing/2014/main" id="{ECC90F17-78A2-46B7-8AC9-4AFC37B0C3CE}"/>
                </a:ext>
              </a:extLst>
            </p:cNvPr>
            <p:cNvSpPr/>
            <p:nvPr/>
          </p:nvSpPr>
          <p:spPr>
            <a:xfrm>
              <a:off x="923944" y="1004834"/>
              <a:ext cx="2865059" cy="2865059"/>
            </a:xfrm>
            <a:prstGeom prst="ellipse">
              <a:avLst/>
            </a:prstGeom>
            <a:solidFill>
              <a:srgbClr val="2E8C6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09" name="椭圆 108">
              <a:extLst>
                <a:ext uri="{FF2B5EF4-FFF2-40B4-BE49-F238E27FC236}">
                  <a16:creationId xmlns:a16="http://schemas.microsoft.com/office/drawing/2014/main" id="{D5618073-FAFE-40EF-A74C-DEAB594C0B64}"/>
                </a:ext>
              </a:extLst>
            </p:cNvPr>
            <p:cNvSpPr/>
            <p:nvPr/>
          </p:nvSpPr>
          <p:spPr>
            <a:xfrm>
              <a:off x="1167187" y="1248077"/>
              <a:ext cx="2378573" cy="2378573"/>
            </a:xfrm>
            <a:prstGeom prst="ellipse">
              <a:avLst/>
            </a:prstGeom>
            <a:solidFill>
              <a:srgbClr val="43987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15" name="椭圆 114">
              <a:extLst>
                <a:ext uri="{FF2B5EF4-FFF2-40B4-BE49-F238E27FC236}">
                  <a16:creationId xmlns:a16="http://schemas.microsoft.com/office/drawing/2014/main" id="{434BF2A9-E205-467C-8CF2-849799811948}"/>
                </a:ext>
              </a:extLst>
            </p:cNvPr>
            <p:cNvSpPr/>
            <p:nvPr/>
          </p:nvSpPr>
          <p:spPr>
            <a:xfrm>
              <a:off x="1308460" y="1389350"/>
              <a:ext cx="2096026" cy="2096026"/>
            </a:xfrm>
            <a:prstGeom prst="ellipse">
              <a:avLst/>
            </a:prstGeom>
            <a:solidFill>
              <a:schemeClr val="bg1"/>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pic>
        <p:nvPicPr>
          <p:cNvPr id="8" name="图片 7">
            <a:extLst>
              <a:ext uri="{FF2B5EF4-FFF2-40B4-BE49-F238E27FC236}">
                <a16:creationId xmlns:a16="http://schemas.microsoft.com/office/drawing/2014/main" id="{01479DA6-E023-456E-80DE-DDF718CD1020}"/>
              </a:ext>
            </a:extLst>
          </p:cNvPr>
          <p:cNvPicPr>
            <a:picLocks noChangeAspect="1"/>
          </p:cNvPicPr>
          <p:nvPr/>
        </p:nvPicPr>
        <p:blipFill>
          <a:blip r:embed="rId10">
            <a:alphaModFix amt="19000"/>
            <a:extLst>
              <a:ext uri="{28A0092B-C50C-407E-A947-70E740481C1C}">
                <a14:useLocalDpi xmlns:a14="http://schemas.microsoft.com/office/drawing/2010/main" val="0"/>
              </a:ext>
            </a:extLst>
          </a:blip>
          <a:stretch>
            <a:fillRect/>
          </a:stretch>
        </p:blipFill>
        <p:spPr>
          <a:xfrm>
            <a:off x="202119" y="5206935"/>
            <a:ext cx="1651065" cy="1651065"/>
          </a:xfrm>
          <a:prstGeom prst="ellipse">
            <a:avLst/>
          </a:prstGeom>
          <a:effectLst>
            <a:outerShdw blurRad="63500" sx="102000" sy="102000" algn="ctr" rotWithShape="0">
              <a:prstClr val="black">
                <a:alpha val="40000"/>
              </a:prstClr>
            </a:outerShdw>
          </a:effectLst>
        </p:spPr>
      </p:pic>
      <p:sp>
        <p:nvSpPr>
          <p:cNvPr id="118" name="矩形 117">
            <a:extLst>
              <a:ext uri="{FF2B5EF4-FFF2-40B4-BE49-F238E27FC236}">
                <a16:creationId xmlns:a16="http://schemas.microsoft.com/office/drawing/2014/main" id="{EE205CA7-2100-4E41-A5A3-2EEF6614F300}"/>
              </a:ext>
            </a:extLst>
          </p:cNvPr>
          <p:cNvSpPr/>
          <p:nvPr/>
        </p:nvSpPr>
        <p:spPr>
          <a:xfrm>
            <a:off x="401128" y="6407204"/>
            <a:ext cx="125304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(1949~1952)</a:t>
            </a:r>
            <a:endParaRPr kumimoji="0" lang="zh-CN" altLang="en-US"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endParaRPr>
          </a:p>
        </p:txBody>
      </p:sp>
      <p:sp>
        <p:nvSpPr>
          <p:cNvPr id="39" name="文本框 38">
            <a:extLst>
              <a:ext uri="{FF2B5EF4-FFF2-40B4-BE49-F238E27FC236}">
                <a16:creationId xmlns:a16="http://schemas.microsoft.com/office/drawing/2014/main" id="{4C3853E0-F1DC-40FE-AF4F-470BB5E2C7AC}"/>
              </a:ext>
            </a:extLst>
          </p:cNvPr>
          <p:cNvSpPr txBox="1"/>
          <p:nvPr/>
        </p:nvSpPr>
        <p:spPr>
          <a:xfrm>
            <a:off x="82864" y="5409685"/>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公襄杏坛</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奠基笃行</a:t>
            </a:r>
          </a:p>
        </p:txBody>
      </p:sp>
      <p:sp>
        <p:nvSpPr>
          <p:cNvPr id="66" name="矩形: 圆角 65">
            <a:extLst>
              <a:ext uri="{FF2B5EF4-FFF2-40B4-BE49-F238E27FC236}">
                <a16:creationId xmlns:a16="http://schemas.microsoft.com/office/drawing/2014/main" id="{5CDDF20E-7B29-44CA-90AC-ADEB87477504}"/>
              </a:ext>
            </a:extLst>
          </p:cNvPr>
          <p:cNvSpPr/>
          <p:nvPr/>
        </p:nvSpPr>
        <p:spPr>
          <a:xfrm>
            <a:off x="202118" y="-237468"/>
            <a:ext cx="10721934" cy="1452050"/>
          </a:xfrm>
          <a:prstGeom prst="roundRect">
            <a:avLst>
              <a:gd name="adj" fmla="val 97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69" name="矩形 68">
            <a:extLst>
              <a:ext uri="{FF2B5EF4-FFF2-40B4-BE49-F238E27FC236}">
                <a16:creationId xmlns:a16="http://schemas.microsoft.com/office/drawing/2014/main" id="{AC466603-DD60-4B83-804B-50BC3B825714}"/>
              </a:ext>
            </a:extLst>
          </p:cNvPr>
          <p:cNvSpPr/>
          <p:nvPr/>
        </p:nvSpPr>
        <p:spPr>
          <a:xfrm>
            <a:off x="202118" y="25889"/>
            <a:ext cx="10229166"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1950</a:t>
            </a:r>
            <a:r>
              <a:rPr kumimoji="0" lang="zh-CN" altLang="en-US"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年</a:t>
            </a:r>
            <a:r>
              <a:rPr kumimoji="0" lang="en-US" altLang="zh-CN"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7</a:t>
            </a:r>
            <a:r>
              <a:rPr kumimoji="0" lang="zh-CN" altLang="en-US"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月</a:t>
            </a:r>
            <a:r>
              <a:rPr kumimoji="0" lang="en-US" altLang="zh-CN"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3</a:t>
            </a:r>
            <a:r>
              <a:rPr kumimoji="0" lang="zh-CN" altLang="en-US"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日，胡耀邦进行公立川北大学改组任命。</a:t>
            </a:r>
            <a:r>
              <a:rPr kumimoji="0" lang="en-US" altLang="zh-CN"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7</a:t>
            </a:r>
            <a:r>
              <a:rPr kumimoji="0" lang="zh-CN" altLang="en-US"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月</a:t>
            </a:r>
            <a:r>
              <a:rPr kumimoji="0" lang="en-US" altLang="zh-CN"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15</a:t>
            </a:r>
            <a:r>
              <a:rPr kumimoji="0" lang="zh-CN" altLang="en-US"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日，公立川北大学成立，迁址四川南充小西街成达中学</a:t>
            </a:r>
            <a:r>
              <a:rPr kumimoji="0" lang="en-US" altLang="zh-CN"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a:t>
            </a:r>
            <a:r>
              <a:rPr kumimoji="0" lang="zh-CN" altLang="en-US"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rPr>
              <a:t>川北大学为川北及周边地区的优秀青年接受高等教育提供了便利和机会。</a:t>
            </a:r>
            <a:endParaRPr kumimoji="0" lang="en-US" altLang="zh-CN" sz="2200" b="0" i="0" u="none" strike="noStrike" kern="1200" cap="none" spc="0" normalizeH="0" baseline="0" noProof="0" dirty="0">
              <a:ln>
                <a:noFill/>
              </a:ln>
              <a:solidFill>
                <a:srgbClr val="439876"/>
              </a:solidFill>
              <a:effectLst/>
              <a:uLnTx/>
              <a:uFillTx/>
              <a:latin typeface="造字工房艺尚（非商用）常规体" pitchFamily="2" charset="-122"/>
              <a:ea typeface="造字工房艺尚（非商用）常规体"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w="38100">
                  <a:noFill/>
                </a:ln>
                <a:solidFill>
                  <a:srgbClr val="A84A3E"/>
                </a:solidFill>
                <a:effectLst/>
                <a:uLnTx/>
                <a:uFillTx/>
                <a:latin typeface="方正字迹-吕建德字体" panose="02010600010101010101" pitchFamily="2" charset="-122"/>
                <a:ea typeface="方正字迹-吕建德字体" panose="02010600010101010101" pitchFamily="2" charset="-122"/>
                <a:cs typeface="+mn-cs"/>
              </a:rPr>
              <a:t>川北大学成立标志着川北第一所初具规模的新型大学的诞生！</a:t>
            </a:r>
          </a:p>
        </p:txBody>
      </p:sp>
      <p:pic>
        <p:nvPicPr>
          <p:cNvPr id="17" name="图片 16" descr="图片包含 建筑物, 设备, 时钟&#10;&#10;描述已自动生成">
            <a:extLst>
              <a:ext uri="{FF2B5EF4-FFF2-40B4-BE49-F238E27FC236}">
                <a16:creationId xmlns:a16="http://schemas.microsoft.com/office/drawing/2014/main" id="{77087089-0A98-4594-8550-557CEDEFEF53}"/>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5721" b="57740" l="51923" r="69359">
                        <a14:foregroundMark x1="55192" y1="17404" x2="63077" y2="25385"/>
                        <a14:foregroundMark x1="63077" y1="25385" x2="63333" y2="32981"/>
                        <a14:foregroundMark x1="56667" y1="49279" x2="60385" y2="56298"/>
                        <a14:foregroundMark x1="60385" y1="56298" x2="67756" y2="51394"/>
                        <a14:foregroundMark x1="67756" y1="51394" x2="64808" y2="48317"/>
                        <a14:foregroundMark x1="54936" y1="50721" x2="61795" y2="55865"/>
                        <a14:foregroundMark x1="61795" y1="55865" x2="66026" y2="56875"/>
                        <a14:foregroundMark x1="61090" y1="46683" x2="60385" y2="51490"/>
                        <a14:foregroundMark x1="63590" y1="48317" x2="62564" y2="54279"/>
                        <a14:foregroundMark x1="64295" y1="26106" x2="66282" y2="18125"/>
                        <a14:foregroundMark x1="66282" y1="18125" x2="56346" y2="15192"/>
                        <a14:foregroundMark x1="56346" y1="15192" x2="56218" y2="56731"/>
                        <a14:foregroundMark x1="56218" y1="56731" x2="66667" y2="57788"/>
                        <a14:foregroundMark x1="66667" y1="57788" x2="63846" y2="20192"/>
                        <a14:foregroundMark x1="62115" y1="43510" x2="59359" y2="51779"/>
                        <a14:foregroundMark x1="59359" y1="51779" x2="60833" y2="49808"/>
                        <a14:foregroundMark x1="57436" y1="21875" x2="65064" y2="21875"/>
                        <a14:foregroundMark x1="57436" y1="20000" x2="61346" y2="19423"/>
                        <a14:foregroundMark x1="54679" y1="16106" x2="65000" y2="15721"/>
                        <a14:foregroundMark x1="65000" y1="15721" x2="65321" y2="15721"/>
                        <a14:foregroundMark x1="61346" y1="47019" x2="61923" y2="54712"/>
                        <a14:foregroundMark x1="61923" y1="54712" x2="60064" y2="47837"/>
                        <a14:foregroundMark x1="60064" y1="47837" x2="63590" y2="41394"/>
                        <a14:foregroundMark x1="63590" y1="41394" x2="59038" y2="34423"/>
                        <a14:foregroundMark x1="59038" y1="34423" x2="61538" y2="43029"/>
                        <a14:foregroundMark x1="61538" y1="43029" x2="63077" y2="24279"/>
                        <a14:foregroundMark x1="63077" y1="24279" x2="63846" y2="49615"/>
                        <a14:foregroundMark x1="63846" y1="49615" x2="62949" y2="39231"/>
                        <a14:foregroundMark x1="62949" y1="39231" x2="63590" y2="37596"/>
                        <a14:foregroundMark x1="60833" y1="51106" x2="59872" y2="50000"/>
                        <a14:foregroundMark x1="57628" y1="47788" x2="59872" y2="49279"/>
                        <a14:foregroundMark x1="60833" y1="50000" x2="58397" y2="50721"/>
                        <a14:backgroundMark x1="63590" y1="14279" x2="67115" y2="14183"/>
                      </a14:backgroundRemoval>
                    </a14:imgEffect>
                  </a14:imgLayer>
                </a14:imgProps>
              </a:ext>
              <a:ext uri="{28A0092B-C50C-407E-A947-70E740481C1C}">
                <a14:useLocalDpi xmlns:a14="http://schemas.microsoft.com/office/drawing/2010/main" val="0"/>
              </a:ext>
            </a:extLst>
          </a:blip>
          <a:srcRect l="50000" t="12222" r="28442" b="39074"/>
          <a:stretch/>
        </p:blipFill>
        <p:spPr>
          <a:xfrm>
            <a:off x="10924052" y="2485804"/>
            <a:ext cx="1108853" cy="3340100"/>
          </a:xfrm>
          <a:prstGeom prst="roundRect">
            <a:avLst/>
          </a:prstGeom>
          <a:ln>
            <a:noFill/>
          </a:ln>
          <a:effectLst>
            <a:outerShdw blurRad="292100" dist="139700" dir="2700000" algn="tl" rotWithShape="0">
              <a:srgbClr val="333333">
                <a:alpha val="65000"/>
              </a:srgbClr>
            </a:outerShdw>
          </a:effectLst>
        </p:spPr>
      </p:pic>
      <p:pic>
        <p:nvPicPr>
          <p:cNvPr id="9" name="图片 8" descr="图片包含 墙壁, 文字&#10;&#10;描述已自动生成">
            <a:extLst>
              <a:ext uri="{FF2B5EF4-FFF2-40B4-BE49-F238E27FC236}">
                <a16:creationId xmlns:a16="http://schemas.microsoft.com/office/drawing/2014/main" id="{9054BB4E-4887-48EE-8A46-5D0C07509BAB}"/>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808" b="90887" l="6000" r="91400">
                        <a14:foregroundMark x1="6000" y1="17980" x2="10600" y2="79310"/>
                        <a14:foregroundMark x1="10600" y1="79310" x2="34400" y2="82512"/>
                        <a14:foregroundMark x1="34400" y1="82512" x2="74600" y2="78818"/>
                        <a14:foregroundMark x1="74600" y1="78818" x2="84600" y2="83498"/>
                        <a14:foregroundMark x1="84600" y1="83498" x2="90400" y2="70690"/>
                        <a14:foregroundMark x1="90400" y1="70690" x2="90200" y2="24138"/>
                        <a14:foregroundMark x1="16000" y1="29310" x2="49800" y2="29803"/>
                        <a14:foregroundMark x1="90200" y1="24877" x2="42400" y2="26601"/>
                        <a14:foregroundMark x1="91800" y1="19212" x2="15200" y2="21429"/>
                        <a14:foregroundMark x1="15200" y1="21429" x2="8600" y2="32020"/>
                        <a14:foregroundMark x1="8600" y1="32020" x2="8200" y2="83251"/>
                        <a14:foregroundMark x1="8200" y1="83251" x2="42200" y2="86946"/>
                        <a14:foregroundMark x1="42200" y1="86946" x2="65800" y2="85714"/>
                        <a14:foregroundMark x1="65800" y1="85714" x2="83000" y2="86946"/>
                        <a14:foregroundMark x1="91800" y1="21675" x2="89800" y2="88670"/>
                        <a14:foregroundMark x1="92000" y1="19458" x2="17000" y2="15764"/>
                        <a14:foregroundMark x1="17000" y1="15764" x2="6600" y2="18473"/>
                        <a14:foregroundMark x1="6600" y1="18473" x2="4200" y2="76108"/>
                        <a14:foregroundMark x1="4200" y1="76108" x2="9800" y2="86946"/>
                        <a14:foregroundMark x1="9800" y1="86946" x2="15600" y2="42611"/>
                        <a14:foregroundMark x1="15600" y1="42611" x2="26600" y2="39901"/>
                        <a14:foregroundMark x1="26600" y1="39901" x2="24000" y2="27833"/>
                        <a14:foregroundMark x1="24000" y1="27833" x2="10000" y2="24138"/>
                        <a14:foregroundMark x1="10000" y1="24138" x2="7800" y2="21182"/>
                        <a14:foregroundMark x1="12000" y1="20443" x2="22400" y2="16749"/>
                        <a14:foregroundMark x1="22400" y1="16749" x2="85600" y2="19458"/>
                        <a14:foregroundMark x1="85600" y1="19458" x2="52600" y2="13793"/>
                        <a14:foregroundMark x1="52600" y1="13793" x2="28400" y2="20690"/>
                        <a14:foregroundMark x1="28400" y1="20690" x2="18000" y2="20443"/>
                        <a14:foregroundMark x1="18000" y1="20443" x2="28000" y2="18719"/>
                        <a14:foregroundMark x1="28000" y1="18719" x2="75200" y2="23153"/>
                        <a14:foregroundMark x1="75200" y1="23153" x2="66600" y2="15271"/>
                        <a14:foregroundMark x1="66600" y1="15271" x2="64400" y2="17734"/>
                        <a14:foregroundMark x1="44800" y1="20690" x2="72400" y2="14039"/>
                        <a14:foregroundMark x1="72400" y1="14039" x2="91800" y2="16010"/>
                        <a14:foregroundMark x1="8400" y1="17734" x2="24200" y2="15517"/>
                        <a14:foregroundMark x1="24200" y1="15517" x2="36800" y2="16010"/>
                        <a14:foregroundMark x1="36800" y1="16010" x2="46800" y2="15025"/>
                        <a14:foregroundMark x1="46800" y1="15025" x2="36000" y2="17734"/>
                        <a14:foregroundMark x1="36000" y1="17734" x2="12800" y2="13300"/>
                        <a14:foregroundMark x1="12800" y1="13300" x2="25400" y2="17241"/>
                        <a14:foregroundMark x1="25400" y1="17241" x2="35200" y2="14039"/>
                        <a14:foregroundMark x1="35200" y1="14039" x2="35200" y2="14039"/>
                        <a14:foregroundMark x1="88200" y1="90640" x2="56800" y2="83251"/>
                        <a14:foregroundMark x1="56800" y1="83251" x2="46000" y2="87685"/>
                        <a14:foregroundMark x1="46000" y1="87685" x2="7400" y2="87931"/>
                        <a14:foregroundMark x1="78400" y1="89409" x2="67200" y2="90887"/>
                        <a14:foregroundMark x1="67200" y1="90887" x2="43200" y2="88670"/>
                        <a14:foregroundMark x1="7000" y1="88916" x2="6000" y2="79557"/>
                      </a14:backgroundRemoval>
                    </a14:imgEffect>
                    <a14:imgEffect>
                      <a14:colorTemperature colorTemp="8800"/>
                    </a14:imgEffect>
                    <a14:imgEffect>
                      <a14:brightnessContrast bright="20000" contrast="20000"/>
                    </a14:imgEffect>
                  </a14:imgLayer>
                </a14:imgProps>
              </a:ext>
              <a:ext uri="{28A0092B-C50C-407E-A947-70E740481C1C}">
                <a14:useLocalDpi xmlns:a14="http://schemas.microsoft.com/office/drawing/2010/main" val="0"/>
              </a:ext>
            </a:extLst>
          </a:blip>
          <a:srcRect l="2868" t="13629" r="5812" b="9155"/>
          <a:stretch/>
        </p:blipFill>
        <p:spPr>
          <a:xfrm>
            <a:off x="288752" y="1106365"/>
            <a:ext cx="2550722" cy="1751285"/>
          </a:xfrm>
          <a:prstGeom prst="rect">
            <a:avLst/>
          </a:prstGeom>
          <a:ln>
            <a:noFill/>
          </a:ln>
          <a:effectLst>
            <a:outerShdw blurRad="292100" dist="139700" dir="2700000" algn="tl" rotWithShape="0">
              <a:srgbClr val="333333">
                <a:alpha val="65000"/>
              </a:srgbClr>
            </a:outerShdw>
          </a:effectLst>
        </p:spPr>
      </p:pic>
      <p:pic>
        <p:nvPicPr>
          <p:cNvPr id="19" name="图片 18" descr="图片包含 室内, 就坐&#10;&#10;描述已自动生成">
            <a:extLst>
              <a:ext uri="{FF2B5EF4-FFF2-40B4-BE49-F238E27FC236}">
                <a16:creationId xmlns:a16="http://schemas.microsoft.com/office/drawing/2014/main" id="{B7455E92-5420-4703-9399-4DC36336A9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537001" y="1799351"/>
            <a:ext cx="4395141" cy="992451"/>
          </a:xfrm>
          <a:prstGeom prst="roundRect">
            <a:avLst/>
          </a:prstGeom>
        </p:spPr>
      </p:pic>
      <p:pic>
        <p:nvPicPr>
          <p:cNvPr id="16" name="图片 15">
            <a:extLst>
              <a:ext uri="{FF2B5EF4-FFF2-40B4-BE49-F238E27FC236}">
                <a16:creationId xmlns:a16="http://schemas.microsoft.com/office/drawing/2014/main" id="{CC703C3A-12C5-49F2-82C8-18E9126ED61F}"/>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4455" b="40098" l="23904" r="66751">
                        <a14:foregroundMark x1="39200" y1="33272" x2="41800" y2="16728"/>
                        <a14:foregroundMark x1="41800" y1="16728" x2="51400" y2="12316"/>
                        <a14:foregroundMark x1="51400" y1="12316" x2="51400" y2="23529"/>
                        <a14:foregroundMark x1="51400" y1="23529" x2="39600" y2="27574"/>
                        <a14:foregroundMark x1="39600" y1="27574" x2="35000" y2="14522"/>
                        <a14:foregroundMark x1="35000" y1="14522" x2="44800" y2="21507"/>
                        <a14:foregroundMark x1="44800" y1="21507" x2="47800" y2="30515"/>
                        <a14:foregroundMark x1="47800" y1="30515" x2="40800" y2="23529"/>
                        <a14:foregroundMark x1="40800" y1="23529" x2="46800" y2="13787"/>
                        <a14:foregroundMark x1="46800" y1="13787" x2="54800" y2="26838"/>
                        <a14:foregroundMark x1="54800" y1="26838" x2="46400" y2="31801"/>
                        <a14:foregroundMark x1="46400" y1="31801" x2="35800" y2="29963"/>
                        <a14:foregroundMark x1="35800" y1="29963" x2="35400" y2="17463"/>
                        <a14:foregroundMark x1="35400" y1="17463" x2="47600" y2="24632"/>
                        <a14:foregroundMark x1="47600" y1="24632" x2="58000" y2="21324"/>
                        <a14:foregroundMark x1="58000" y1="21324" x2="57800" y2="11029"/>
                        <a14:foregroundMark x1="57800" y1="11029" x2="48400" y2="5331"/>
                        <a14:foregroundMark x1="48400" y1="5331" x2="37600" y2="6801"/>
                        <a14:foregroundMark x1="37600" y1="6801" x2="30600" y2="14706"/>
                        <a14:foregroundMark x1="30600" y1="14706" x2="28400" y2="23713"/>
                        <a14:foregroundMark x1="28400" y1="23713" x2="36800" y2="30882"/>
                        <a14:foregroundMark x1="36800" y1="30882" x2="49400" y2="31250"/>
                        <a14:foregroundMark x1="49400" y1="31250" x2="55600" y2="21140"/>
                        <a14:foregroundMark x1="55600" y1="21140" x2="47000" y2="12500"/>
                        <a14:foregroundMark x1="47000" y1="12500" x2="32200" y2="19485"/>
                        <a14:foregroundMark x1="32200" y1="19485" x2="30800" y2="32721"/>
                        <a14:foregroundMark x1="30800" y1="32721" x2="41000" y2="36029"/>
                        <a14:foregroundMark x1="41000" y1="36029" x2="51800" y2="30699"/>
                        <a14:foregroundMark x1="51800" y1="30699" x2="57000" y2="16176"/>
                        <a14:foregroundMark x1="57200" y1="12316" x2="62800" y2="20037"/>
                        <a14:foregroundMark x1="62800" y1="20037" x2="57200" y2="11581"/>
                        <a14:foregroundMark x1="57200" y1="11581" x2="49200" y2="5882"/>
                        <a14:foregroundMark x1="49200" y1="5882" x2="43600" y2="4412"/>
                        <a14:foregroundMark x1="61400" y1="16544" x2="63200" y2="16544"/>
                      </a14:backgroundRemoval>
                    </a14:imgEffect>
                  </a14:imgLayer>
                </a14:imgProps>
              </a:ext>
              <a:ext uri="{28A0092B-C50C-407E-A947-70E740481C1C}">
                <a14:useLocalDpi xmlns:a14="http://schemas.microsoft.com/office/drawing/2010/main" val="0"/>
              </a:ext>
            </a:extLst>
          </a:blip>
          <a:srcRect l="26778" t="2227" r="34548" b="59230"/>
          <a:stretch/>
        </p:blipFill>
        <p:spPr>
          <a:xfrm rot="17676056" flipH="1">
            <a:off x="2515949" y="1758998"/>
            <a:ext cx="1114949" cy="1156525"/>
          </a:xfrm>
          <a:prstGeom prst="rect">
            <a:avLst/>
          </a:prstGeom>
          <a:ln>
            <a:noFill/>
          </a:ln>
          <a:effectLst>
            <a:outerShdw blurRad="292100" dist="139700" dir="2700000" algn="tl" rotWithShape="0">
              <a:srgbClr val="333333">
                <a:alpha val="65000"/>
              </a:srgbClr>
            </a:outerShdw>
          </a:effectLst>
        </p:spPr>
      </p:pic>
      <p:pic>
        <p:nvPicPr>
          <p:cNvPr id="23" name="图片 22">
            <a:extLst>
              <a:ext uri="{FF2B5EF4-FFF2-40B4-BE49-F238E27FC236}">
                <a16:creationId xmlns:a16="http://schemas.microsoft.com/office/drawing/2014/main" id="{236A9ECA-71BB-49C5-AE52-7E06BCEDCE8E}"/>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26384" b="82424" l="24667" r="79182">
                        <a14:foregroundMark x1="25485" y1="72566" x2="70030" y2="36323"/>
                        <a14:foregroundMark x1="70030" y1="36323" x2="76212" y2="28808"/>
                        <a14:foregroundMark x1="76212" y1="28808" x2="53394" y2="23071"/>
                        <a14:foregroundMark x1="53394" y1="23071" x2="42030" y2="23273"/>
                        <a14:foregroundMark x1="42030" y1="23273" x2="32545" y2="27596"/>
                        <a14:foregroundMark x1="32545" y1="27596" x2="27121" y2="35434"/>
                        <a14:foregroundMark x1="27121" y1="35434" x2="26939" y2="56687"/>
                        <a14:foregroundMark x1="26939" y1="56687" x2="37212" y2="66949"/>
                        <a14:foregroundMark x1="37212" y1="66949" x2="76091" y2="69859"/>
                        <a14:foregroundMark x1="76091" y1="69859" x2="79242" y2="32162"/>
                        <a14:foregroundMark x1="79242" y1="32162" x2="72333" y2="47354"/>
                        <a14:foregroundMark x1="72333" y1="47354" x2="71152" y2="58182"/>
                        <a14:foregroundMark x1="71152" y1="58182" x2="62091" y2="65253"/>
                        <a14:foregroundMark x1="62091" y1="65253" x2="59455" y2="35354"/>
                        <a14:foregroundMark x1="59455" y1="35354" x2="51667" y2="34101"/>
                        <a14:foregroundMark x1="51667" y1="34101" x2="52394" y2="50667"/>
                        <a14:foregroundMark x1="52394" y1="50667" x2="58030" y2="59515"/>
                        <a14:foregroundMark x1="58030" y1="59515" x2="65576" y2="50909"/>
                        <a14:foregroundMark x1="65576" y1="50909" x2="77061" y2="45333"/>
                        <a14:foregroundMark x1="78879" y1="62586" x2="75000" y2="71394"/>
                        <a14:foregroundMark x1="75000" y1="71394" x2="48515" y2="75960"/>
                        <a14:foregroundMark x1="48515" y1="75960" x2="25667" y2="65495"/>
                        <a14:foregroundMark x1="25667" y1="65495" x2="24576" y2="53980"/>
                        <a14:foregroundMark x1="24576" y1="53980" x2="24667" y2="33051"/>
                        <a14:foregroundMark x1="24667" y1="33051" x2="31576" y2="28040"/>
                        <a14:foregroundMark x1="31576" y1="28040" x2="32212" y2="38303"/>
                        <a14:foregroundMark x1="32212" y1="38303" x2="32212" y2="38303"/>
                        <a14:foregroundMark x1="26758" y1="74263" x2="67909" y2="69616"/>
                        <a14:foregroundMark x1="67909" y1="69616" x2="75424" y2="72485"/>
                        <a14:foregroundMark x1="75424" y1="72485" x2="78879" y2="61818"/>
                        <a14:foregroundMark x1="78879" y1="61818" x2="76697" y2="29778"/>
                        <a14:foregroundMark x1="76697" y1="29778" x2="77061" y2="26869"/>
                        <a14:foregroundMark x1="79970" y1="61131" x2="79727" y2="72606"/>
                        <a14:foregroundMark x1="79727" y1="72606" x2="74364" y2="85778"/>
                        <a14:foregroundMark x1="74364" y1="85778" x2="65000" y2="82424"/>
                        <a14:foregroundMark x1="65000" y1="82424" x2="66152" y2="67556"/>
                        <a14:foregroundMark x1="66152" y1="67556" x2="69030" y2="65737"/>
                      </a14:backgroundRemoval>
                    </a14:imgEffect>
                  </a14:imgLayer>
                </a14:imgProps>
              </a:ext>
              <a:ext uri="{28A0092B-C50C-407E-A947-70E740481C1C}">
                <a14:useLocalDpi xmlns:a14="http://schemas.microsoft.com/office/drawing/2010/main" val="0"/>
              </a:ext>
            </a:extLst>
          </a:blip>
          <a:srcRect l="21071" t="21087" r="16558" b="25244"/>
          <a:stretch/>
        </p:blipFill>
        <p:spPr>
          <a:xfrm rot="5400000">
            <a:off x="10618190" y="1103475"/>
            <a:ext cx="1892210" cy="1221166"/>
          </a:xfrm>
          <a:prstGeom prst="rect">
            <a:avLst/>
          </a:prstGeom>
          <a:ln>
            <a:noFill/>
          </a:ln>
          <a:effectLst>
            <a:outerShdw blurRad="292100" dist="139700" dir="2700000" algn="tl" rotWithShape="0">
              <a:srgbClr val="333333">
                <a:alpha val="65000"/>
              </a:srgbClr>
            </a:outerShdw>
          </a:effectLst>
        </p:spPr>
      </p:pic>
      <p:pic>
        <p:nvPicPr>
          <p:cNvPr id="15" name="图片 14" descr="图片包含 建筑物, 室内, 红色, 卫生间&#10;&#10;描述已自动生成">
            <a:extLst>
              <a:ext uri="{FF2B5EF4-FFF2-40B4-BE49-F238E27FC236}">
                <a16:creationId xmlns:a16="http://schemas.microsoft.com/office/drawing/2014/main" id="{61AD3ABC-0032-4C70-BB19-98E0744AB7A9}"/>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24154" b="44861" l="74920" r="89641"/>
                    </a14:imgEffect>
                    <a14:imgEffect>
                      <a14:brightnessContrast bright="20000"/>
                    </a14:imgEffect>
                  </a14:imgLayer>
                </a14:imgProps>
              </a:ext>
              <a:ext uri="{28A0092B-C50C-407E-A947-70E740481C1C}">
                <a14:useLocalDpi xmlns:a14="http://schemas.microsoft.com/office/drawing/2010/main" val="0"/>
              </a:ext>
            </a:extLst>
          </a:blip>
          <a:srcRect l="73080" t="21566" r="8519" b="52550"/>
          <a:stretch/>
        </p:blipFill>
        <p:spPr>
          <a:xfrm rot="5400000">
            <a:off x="10636152" y="-464099"/>
            <a:ext cx="1070221" cy="2007231"/>
          </a:xfrm>
          <a:prstGeom prst="rect">
            <a:avLst/>
          </a:prstGeom>
          <a:ln>
            <a:noFill/>
          </a:ln>
          <a:effectLst>
            <a:outerShdw blurRad="292100" dist="139700" dir="2700000" algn="tl" rotWithShape="0">
              <a:srgbClr val="333333">
                <a:alpha val="65000"/>
              </a:srgbClr>
            </a:outerShdw>
          </a:effectLst>
        </p:spPr>
      </p:pic>
      <p:pic>
        <p:nvPicPr>
          <p:cNvPr id="35" name="图片 34">
            <a:extLst>
              <a:ext uri="{FF2B5EF4-FFF2-40B4-BE49-F238E27FC236}">
                <a16:creationId xmlns:a16="http://schemas.microsoft.com/office/drawing/2014/main" id="{2CD98692-CD03-43B0-9647-547A6FBD7E49}"/>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5051" b="82263" l="12273" r="98273">
                        <a14:foregroundMark x1="12333" y1="9778" x2="16242" y2="73172"/>
                        <a14:foregroundMark x1="16242" y1="73172" x2="27606" y2="79152"/>
                        <a14:foregroundMark x1="27606" y1="79152" x2="62576" y2="79152"/>
                        <a14:foregroundMark x1="62576" y1="79152" x2="69970" y2="78667"/>
                        <a14:foregroundMark x1="69970" y1="78667" x2="94394" y2="78788"/>
                        <a14:foregroundMark x1="94394" y1="78788" x2="97152" y2="69172"/>
                        <a14:foregroundMark x1="97152" y1="69172" x2="96394" y2="13778"/>
                        <a14:foregroundMark x1="96394" y1="13778" x2="89909" y2="10101"/>
                        <a14:foregroundMark x1="89909" y1="10101" x2="50848" y2="13455"/>
                        <a14:foregroundMark x1="50848" y1="13455" x2="20848" y2="9010"/>
                        <a14:foregroundMark x1="62515" y1="22343" x2="73303" y2="36606"/>
                        <a14:foregroundMark x1="73303" y1="36606" x2="77788" y2="49616"/>
                        <a14:foregroundMark x1="77788" y1="49616" x2="72939" y2="59556"/>
                        <a14:foregroundMark x1="72939" y1="59556" x2="62758" y2="61414"/>
                        <a14:foregroundMark x1="62758" y1="61414" x2="56061" y2="52525"/>
                        <a14:foregroundMark x1="56061" y1="52525" x2="61485" y2="39798"/>
                        <a14:foregroundMark x1="61485" y1="39798" x2="72636" y2="37859"/>
                        <a14:foregroundMark x1="72636" y1="37859" x2="79182" y2="44970"/>
                        <a14:foregroundMark x1="79182" y1="44970" x2="78909" y2="54222"/>
                        <a14:foregroundMark x1="78909" y1="54222" x2="78818" y2="54222"/>
                        <a14:foregroundMark x1="16606" y1="81374" x2="11970" y2="72808"/>
                        <a14:foregroundMark x1="11970" y1="72808" x2="11333" y2="64364"/>
                        <a14:foregroundMark x1="11333" y1="64364" x2="14576" y2="24929"/>
                        <a14:foregroundMark x1="14576" y1="24929" x2="13091" y2="10747"/>
                        <a14:foregroundMark x1="12333" y1="79636" x2="15848" y2="76929"/>
                        <a14:foregroundMark x1="55121" y1="66545" x2="60848" y2="66303"/>
                        <a14:foregroundMark x1="60848" y1="66303" x2="77455" y2="66303"/>
                        <a14:foregroundMark x1="77455" y1="66303" x2="97273" y2="66101"/>
                        <a14:foregroundMark x1="97273" y1="66101" x2="99333" y2="58747"/>
                        <a14:foregroundMark x1="99333" y1="58747" x2="96424" y2="35394"/>
                        <a14:foregroundMark x1="96424" y1="35394" x2="88424" y2="20606"/>
                        <a14:foregroundMark x1="88424" y1="20606" x2="83091" y2="18465"/>
                        <a14:foregroundMark x1="83091" y1="18465" x2="79121" y2="13253"/>
                        <a14:foregroundMark x1="79121" y1="13253" x2="87000" y2="8889"/>
                        <a14:foregroundMark x1="87000" y1="8889" x2="93909" y2="12040"/>
                        <a14:foregroundMark x1="93909" y1="12040" x2="96667" y2="33939"/>
                        <a14:foregroundMark x1="96667" y1="33939" x2="95333" y2="69212"/>
                        <a14:foregroundMark x1="95333" y1="69212" x2="90424" y2="83152"/>
                        <a14:foregroundMark x1="90424" y1="83152" x2="79000" y2="83354"/>
                        <a14:foregroundMark x1="79000" y1="83354" x2="66182" y2="77010"/>
                        <a14:foregroundMark x1="66182" y1="77010" x2="63727" y2="70707"/>
                        <a14:foregroundMark x1="63727" y1="70707" x2="68394" y2="64970"/>
                        <a14:foregroundMark x1="68394" y1="64970" x2="91455" y2="68808"/>
                        <a14:foregroundMark x1="91455" y1="68808" x2="64939" y2="76485"/>
                        <a14:foregroundMark x1="64939" y1="76485" x2="65303" y2="76444"/>
                        <a14:foregroundMark x1="53818" y1="28040" x2="58000" y2="38747"/>
                        <a14:foregroundMark x1="58000" y1="38747" x2="57758" y2="47111"/>
                        <a14:foregroundMark x1="57758" y1="47111" x2="54818" y2="37899"/>
                        <a14:foregroundMark x1="54818" y1="37899" x2="56485" y2="30586"/>
                        <a14:foregroundMark x1="56485" y1="30586" x2="60273" y2="41172"/>
                        <a14:foregroundMark x1="60273" y1="41172" x2="54485" y2="40687"/>
                        <a14:foregroundMark x1="54485" y1="40687" x2="52909" y2="37657"/>
                        <a14:foregroundMark x1="37727" y1="10747" x2="46606" y2="8525"/>
                        <a14:foregroundMark x1="81606" y1="20364" x2="73455" y2="42343"/>
                        <a14:foregroundMark x1="73455" y1="42343" x2="73455" y2="42343"/>
                        <a14:foregroundMark x1="68818" y1="15677" x2="90667" y2="35677"/>
                        <a14:foregroundMark x1="90667" y1="35677" x2="90667" y2="35677"/>
                        <a14:foregroundMark x1="79182" y1="50263" x2="85606" y2="51919"/>
                        <a14:foregroundMark x1="85606" y1="51919" x2="91636" y2="46222"/>
                        <a14:foregroundMark x1="91636" y1="46222" x2="97788" y2="18949"/>
                        <a14:foregroundMark x1="97788" y1="18949" x2="97848" y2="11111"/>
                        <a14:foregroundMark x1="97848" y1="11111" x2="92182" y2="7475"/>
                        <a14:foregroundMark x1="92182" y1="7475" x2="89636" y2="14828"/>
                        <a14:foregroundMark x1="89636" y1="14828" x2="94455" y2="32727"/>
                        <a14:foregroundMark x1="94455" y1="32727" x2="96970" y2="74545"/>
                        <a14:foregroundMark x1="96970" y1="74545" x2="94394" y2="77172"/>
                        <a14:foregroundMark x1="85303" y1="43596" x2="79303" y2="44727"/>
                        <a14:foregroundMark x1="79303" y1="44727" x2="76061" y2="38747"/>
                        <a14:foregroundMark x1="76061" y1="38747" x2="81788" y2="38788"/>
                        <a14:foregroundMark x1="81788" y1="38788" x2="81727" y2="31677"/>
                        <a14:foregroundMark x1="81727" y1="31677" x2="87121" y2="31919"/>
                        <a14:foregroundMark x1="87121" y1="31919" x2="90606" y2="41010"/>
                        <a14:foregroundMark x1="90606" y1="41010" x2="78000" y2="46788"/>
                        <a14:foregroundMark x1="78000" y1="46788" x2="72970" y2="42505"/>
                        <a14:foregroundMark x1="72970" y1="42505" x2="80061" y2="38828"/>
                        <a14:foregroundMark x1="80061" y1="38828" x2="79182" y2="37172"/>
                        <a14:foregroundMark x1="74000" y1="29010" x2="81394" y2="31192"/>
                        <a14:foregroundMark x1="81394" y1="31192" x2="89758" y2="40606"/>
                        <a14:foregroundMark x1="97909" y1="64323" x2="99394" y2="70990"/>
                        <a14:foregroundMark x1="99394" y1="70990" x2="98182" y2="78465"/>
                        <a14:foregroundMark x1="98182" y1="78465" x2="93758" y2="82343"/>
                        <a14:foregroundMark x1="93758" y1="82343" x2="83455" y2="81374"/>
                        <a14:foregroundMark x1="86424" y1="6303" x2="92303" y2="5859"/>
                        <a14:foregroundMark x1="92303" y1="5859" x2="98091" y2="6828"/>
                        <a14:foregroundMark x1="98091" y1="6828" x2="99758" y2="14141"/>
                        <a14:foregroundMark x1="99758" y1="14141" x2="97515" y2="47717"/>
                        <a14:foregroundMark x1="97515" y1="47717" x2="98273" y2="41616"/>
                        <a14:foregroundMark x1="90485" y1="4323" x2="96061" y2="5414"/>
                        <a14:foregroundMark x1="96061" y1="5414" x2="89606" y2="6263"/>
                        <a14:foregroundMark x1="89606" y1="6263" x2="88091" y2="5051"/>
                      </a14:backgroundRemoval>
                    </a14:imgEffect>
                  </a14:imgLayer>
                </a14:imgProps>
              </a:ext>
              <a:ext uri="{28A0092B-C50C-407E-A947-70E740481C1C}">
                <a14:useLocalDpi xmlns:a14="http://schemas.microsoft.com/office/drawing/2010/main" val="0"/>
              </a:ext>
            </a:extLst>
          </a:blip>
          <a:srcRect l="53667" t="2979" b="13833"/>
          <a:stretch/>
        </p:blipFill>
        <p:spPr>
          <a:xfrm>
            <a:off x="9739817" y="897816"/>
            <a:ext cx="1267099" cy="1706253"/>
          </a:xfrm>
          <a:prstGeom prst="rect">
            <a:avLst/>
          </a:prstGeom>
          <a:ln>
            <a:noFill/>
          </a:ln>
          <a:effectLst>
            <a:outerShdw blurRad="292100" dist="139700" dir="2700000" algn="tl" rotWithShape="0">
              <a:srgbClr val="333333">
                <a:alpha val="65000"/>
              </a:srgbClr>
            </a:outerShdw>
          </a:effectLst>
        </p:spPr>
      </p:pic>
      <p:pic>
        <p:nvPicPr>
          <p:cNvPr id="21" name="图片 20">
            <a:extLst>
              <a:ext uri="{FF2B5EF4-FFF2-40B4-BE49-F238E27FC236}">
                <a16:creationId xmlns:a16="http://schemas.microsoft.com/office/drawing/2014/main" id="{25D8AC13-D14E-47E0-B984-16E08C59A928}"/>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5051" b="82263" l="12273" r="98273">
                        <a14:foregroundMark x1="12333" y1="9778" x2="16242" y2="73172"/>
                        <a14:foregroundMark x1="16242" y1="73172" x2="27606" y2="79152"/>
                        <a14:foregroundMark x1="27606" y1="79152" x2="62576" y2="79152"/>
                        <a14:foregroundMark x1="62576" y1="79152" x2="69970" y2="78667"/>
                        <a14:foregroundMark x1="69970" y1="78667" x2="94394" y2="78788"/>
                        <a14:foregroundMark x1="94394" y1="78788" x2="97152" y2="69172"/>
                        <a14:foregroundMark x1="97152" y1="69172" x2="96394" y2="13778"/>
                        <a14:foregroundMark x1="96394" y1="13778" x2="89909" y2="10101"/>
                        <a14:foregroundMark x1="89909" y1="10101" x2="50848" y2="13455"/>
                        <a14:foregroundMark x1="50848" y1="13455" x2="20848" y2="9010"/>
                        <a14:foregroundMark x1="62515" y1="22343" x2="73303" y2="36606"/>
                        <a14:foregroundMark x1="73303" y1="36606" x2="77788" y2="49616"/>
                        <a14:foregroundMark x1="77788" y1="49616" x2="72939" y2="59556"/>
                        <a14:foregroundMark x1="72939" y1="59556" x2="62758" y2="61414"/>
                        <a14:foregroundMark x1="62758" y1="61414" x2="56061" y2="52525"/>
                        <a14:foregroundMark x1="56061" y1="52525" x2="61485" y2="39798"/>
                        <a14:foregroundMark x1="61485" y1="39798" x2="72636" y2="37859"/>
                        <a14:foregroundMark x1="72636" y1="37859" x2="79182" y2="44970"/>
                        <a14:foregroundMark x1="79182" y1="44970" x2="78909" y2="54222"/>
                        <a14:foregroundMark x1="78909" y1="54222" x2="78818" y2="54222"/>
                        <a14:foregroundMark x1="16606" y1="81374" x2="11970" y2="72808"/>
                        <a14:foregroundMark x1="11970" y1="72808" x2="11333" y2="64364"/>
                        <a14:foregroundMark x1="11333" y1="64364" x2="14576" y2="24929"/>
                        <a14:foregroundMark x1="14576" y1="24929" x2="13091" y2="10747"/>
                        <a14:foregroundMark x1="12333" y1="79636" x2="15848" y2="76929"/>
                        <a14:foregroundMark x1="55121" y1="66545" x2="60848" y2="66303"/>
                        <a14:foregroundMark x1="60848" y1="66303" x2="77455" y2="66303"/>
                        <a14:foregroundMark x1="77455" y1="66303" x2="97273" y2="66101"/>
                        <a14:foregroundMark x1="97273" y1="66101" x2="99333" y2="58747"/>
                        <a14:foregroundMark x1="99333" y1="58747" x2="96424" y2="35394"/>
                        <a14:foregroundMark x1="96424" y1="35394" x2="88424" y2="20606"/>
                        <a14:foregroundMark x1="88424" y1="20606" x2="83091" y2="18465"/>
                        <a14:foregroundMark x1="83091" y1="18465" x2="79121" y2="13253"/>
                        <a14:foregroundMark x1="79121" y1="13253" x2="87000" y2="8889"/>
                        <a14:foregroundMark x1="87000" y1="8889" x2="93909" y2="12040"/>
                        <a14:foregroundMark x1="93909" y1="12040" x2="96667" y2="33939"/>
                        <a14:foregroundMark x1="96667" y1="33939" x2="95333" y2="69212"/>
                        <a14:foregroundMark x1="95333" y1="69212" x2="90424" y2="83152"/>
                        <a14:foregroundMark x1="90424" y1="83152" x2="79000" y2="83354"/>
                        <a14:foregroundMark x1="79000" y1="83354" x2="66182" y2="77010"/>
                        <a14:foregroundMark x1="66182" y1="77010" x2="63727" y2="70707"/>
                        <a14:foregroundMark x1="63727" y1="70707" x2="68394" y2="64970"/>
                        <a14:foregroundMark x1="68394" y1="64970" x2="91455" y2="68808"/>
                        <a14:foregroundMark x1="91455" y1="68808" x2="64939" y2="76485"/>
                        <a14:foregroundMark x1="64939" y1="76485" x2="65303" y2="76444"/>
                        <a14:foregroundMark x1="53818" y1="28040" x2="58000" y2="38747"/>
                        <a14:foregroundMark x1="58000" y1="38747" x2="57758" y2="47111"/>
                        <a14:foregroundMark x1="57758" y1="47111" x2="54818" y2="37899"/>
                        <a14:foregroundMark x1="54818" y1="37899" x2="56485" y2="30586"/>
                        <a14:foregroundMark x1="56485" y1="30586" x2="60273" y2="41172"/>
                        <a14:foregroundMark x1="60273" y1="41172" x2="54485" y2="40687"/>
                        <a14:foregroundMark x1="54485" y1="40687" x2="52909" y2="37657"/>
                        <a14:foregroundMark x1="37727" y1="10747" x2="46606" y2="8525"/>
                        <a14:foregroundMark x1="81606" y1="20364" x2="73455" y2="42343"/>
                        <a14:foregroundMark x1="73455" y1="42343" x2="73455" y2="42343"/>
                        <a14:foregroundMark x1="68818" y1="15677" x2="90667" y2="35677"/>
                        <a14:foregroundMark x1="90667" y1="35677" x2="90667" y2="35677"/>
                        <a14:foregroundMark x1="79182" y1="50263" x2="85606" y2="51919"/>
                        <a14:foregroundMark x1="85606" y1="51919" x2="91636" y2="46222"/>
                        <a14:foregroundMark x1="91636" y1="46222" x2="97788" y2="18949"/>
                        <a14:foregroundMark x1="97788" y1="18949" x2="97848" y2="11111"/>
                        <a14:foregroundMark x1="97848" y1="11111" x2="92182" y2="7475"/>
                        <a14:foregroundMark x1="92182" y1="7475" x2="89636" y2="14828"/>
                        <a14:foregroundMark x1="89636" y1="14828" x2="94455" y2="32727"/>
                        <a14:foregroundMark x1="94455" y1="32727" x2="96970" y2="74545"/>
                        <a14:foregroundMark x1="96970" y1="74545" x2="94394" y2="77172"/>
                        <a14:foregroundMark x1="85303" y1="43596" x2="79303" y2="44727"/>
                        <a14:foregroundMark x1="79303" y1="44727" x2="76061" y2="38747"/>
                        <a14:foregroundMark x1="76061" y1="38747" x2="81788" y2="38788"/>
                        <a14:foregroundMark x1="81788" y1="38788" x2="81727" y2="31677"/>
                        <a14:foregroundMark x1="81727" y1="31677" x2="87121" y2="31919"/>
                        <a14:foregroundMark x1="87121" y1="31919" x2="90606" y2="41010"/>
                        <a14:foregroundMark x1="90606" y1="41010" x2="78000" y2="46788"/>
                        <a14:foregroundMark x1="78000" y1="46788" x2="72970" y2="42505"/>
                        <a14:foregroundMark x1="72970" y1="42505" x2="80061" y2="38828"/>
                        <a14:foregroundMark x1="80061" y1="38828" x2="79182" y2="37172"/>
                        <a14:foregroundMark x1="74000" y1="29010" x2="81394" y2="31192"/>
                        <a14:foregroundMark x1="81394" y1="31192" x2="89758" y2="40606"/>
                        <a14:foregroundMark x1="97909" y1="64323" x2="99394" y2="70990"/>
                        <a14:foregroundMark x1="99394" y1="70990" x2="98182" y2="78465"/>
                        <a14:foregroundMark x1="98182" y1="78465" x2="93758" y2="82343"/>
                        <a14:foregroundMark x1="93758" y1="82343" x2="83455" y2="81374"/>
                        <a14:foregroundMark x1="86424" y1="6303" x2="92303" y2="5859"/>
                        <a14:foregroundMark x1="92303" y1="5859" x2="98091" y2="6828"/>
                        <a14:foregroundMark x1="98091" y1="6828" x2="99758" y2="14141"/>
                        <a14:foregroundMark x1="99758" y1="14141" x2="97515" y2="47717"/>
                        <a14:foregroundMark x1="97515" y1="47717" x2="98273" y2="41616"/>
                        <a14:foregroundMark x1="90485" y1="4323" x2="96061" y2="5414"/>
                        <a14:foregroundMark x1="96061" y1="5414" x2="89606" y2="6263"/>
                        <a14:foregroundMark x1="89606" y1="6263" x2="88091" y2="5051"/>
                      </a14:backgroundRemoval>
                    </a14:imgEffect>
                  </a14:imgLayer>
                </a14:imgProps>
              </a:ext>
              <a:ext uri="{28A0092B-C50C-407E-A947-70E740481C1C}">
                <a14:useLocalDpi xmlns:a14="http://schemas.microsoft.com/office/drawing/2010/main" val="0"/>
              </a:ext>
            </a:extLst>
          </a:blip>
          <a:srcRect l="7020" t="2979" r="46646" b="13833"/>
          <a:stretch/>
        </p:blipFill>
        <p:spPr>
          <a:xfrm>
            <a:off x="8223365" y="507218"/>
            <a:ext cx="1653059" cy="2225982"/>
          </a:xfrm>
          <a:prstGeom prst="rect">
            <a:avLst/>
          </a:prstGeom>
          <a:ln>
            <a:noFill/>
          </a:ln>
          <a:effectLst>
            <a:outerShdw blurRad="292100" dist="139700" dir="2700000" algn="tl" rotWithShape="0">
              <a:srgbClr val="333333">
                <a:alpha val="65000"/>
              </a:srgbClr>
            </a:outerShdw>
          </a:effectLst>
        </p:spPr>
      </p:pic>
      <p:sp>
        <p:nvSpPr>
          <p:cNvPr id="38" name="矩形 37">
            <a:extLst>
              <a:ext uri="{FF2B5EF4-FFF2-40B4-BE49-F238E27FC236}">
                <a16:creationId xmlns:a16="http://schemas.microsoft.com/office/drawing/2014/main" id="{BF96F08E-83D5-4D9C-8BB2-1EC343DE9878}"/>
              </a:ext>
            </a:extLst>
          </p:cNvPr>
          <p:cNvSpPr/>
          <p:nvPr/>
        </p:nvSpPr>
        <p:spPr>
          <a:xfrm>
            <a:off x="3430571" y="1435315"/>
            <a:ext cx="4476116" cy="338554"/>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川北大学首届毕业证、纪念刊、同学留影</a:t>
            </a:r>
          </a:p>
        </p:txBody>
      </p:sp>
      <p:sp>
        <p:nvSpPr>
          <p:cNvPr id="40" name="文本框 39">
            <a:extLst>
              <a:ext uri="{FF2B5EF4-FFF2-40B4-BE49-F238E27FC236}">
                <a16:creationId xmlns:a16="http://schemas.microsoft.com/office/drawing/2014/main" id="{C1C4AF34-4073-46A8-B708-89DC2B339D8F}"/>
              </a:ext>
            </a:extLst>
          </p:cNvPr>
          <p:cNvSpPr txBox="1"/>
          <p:nvPr/>
        </p:nvSpPr>
        <p:spPr>
          <a:xfrm>
            <a:off x="12476260" y="216970"/>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诸流汇集</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宏图再展</a:t>
            </a:r>
          </a:p>
        </p:txBody>
      </p:sp>
    </p:spTree>
    <p:custDataLst>
      <p:tags r:id="rId1"/>
    </p:custDataLst>
    <p:extLst>
      <p:ext uri="{BB962C8B-B14F-4D97-AF65-F5344CB8AC3E}">
        <p14:creationId xmlns:p14="http://schemas.microsoft.com/office/powerpoint/2010/main" val="4264653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17C55"/>
        </a:solidFill>
        <a:effectLst/>
      </p:bgPr>
    </p:bg>
    <p:spTree>
      <p:nvGrpSpPr>
        <p:cNvPr id="1" name=""/>
        <p:cNvGrpSpPr/>
        <p:nvPr/>
      </p:nvGrpSpPr>
      <p:grpSpPr>
        <a:xfrm>
          <a:off x="0" y="0"/>
          <a:ext cx="0" cy="0"/>
          <a:chOff x="0" y="0"/>
          <a:chExt cx="0" cy="0"/>
        </a:xfrm>
      </p:grpSpPr>
      <p:sp>
        <p:nvSpPr>
          <p:cNvPr id="78" name="矩形: 圆角 77">
            <a:extLst>
              <a:ext uri="{FF2B5EF4-FFF2-40B4-BE49-F238E27FC236}">
                <a16:creationId xmlns:a16="http://schemas.microsoft.com/office/drawing/2014/main" id="{0AB23270-4602-4DCE-AFFE-3393A0B7D8E1}"/>
              </a:ext>
            </a:extLst>
          </p:cNvPr>
          <p:cNvSpPr/>
          <p:nvPr/>
        </p:nvSpPr>
        <p:spPr>
          <a:xfrm>
            <a:off x="5516220" y="2661112"/>
            <a:ext cx="6473942" cy="1614500"/>
          </a:xfrm>
          <a:prstGeom prst="roundRect">
            <a:avLst>
              <a:gd name="adj" fmla="val 148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32" name="矩形: 圆角 31">
            <a:extLst>
              <a:ext uri="{FF2B5EF4-FFF2-40B4-BE49-F238E27FC236}">
                <a16:creationId xmlns:a16="http://schemas.microsoft.com/office/drawing/2014/main" id="{D13BDC64-5E4A-4947-A41F-E1EA0DB85570}"/>
              </a:ext>
            </a:extLst>
          </p:cNvPr>
          <p:cNvSpPr/>
          <p:nvPr/>
        </p:nvSpPr>
        <p:spPr>
          <a:xfrm>
            <a:off x="201837" y="192730"/>
            <a:ext cx="11699028" cy="1651065"/>
          </a:xfrm>
          <a:prstGeom prst="roundRect">
            <a:avLst>
              <a:gd name="adj" fmla="val 148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pic>
        <p:nvPicPr>
          <p:cNvPr id="28" name="图片 27" descr="图片包含 文字&#10;&#10;描述已自动生成">
            <a:extLst>
              <a:ext uri="{FF2B5EF4-FFF2-40B4-BE49-F238E27FC236}">
                <a16:creationId xmlns:a16="http://schemas.microsoft.com/office/drawing/2014/main" id="{799BA790-4113-4A2C-9D76-95139FF658B6}"/>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0526" t="16528" r="15681" b="10732"/>
          <a:stretch/>
        </p:blipFill>
        <p:spPr>
          <a:xfrm rot="16200000">
            <a:off x="4626023" y="1971114"/>
            <a:ext cx="1957438" cy="1447164"/>
          </a:xfrm>
          <a:prstGeom prst="roundRect">
            <a:avLst/>
          </a:prstGeom>
          <a:effectLst>
            <a:outerShdw blurRad="63500" sx="102000" sy="102000" algn="ctr" rotWithShape="0">
              <a:prstClr val="black">
                <a:alpha val="40000"/>
              </a:prstClr>
            </a:outerShdw>
          </a:effectLst>
        </p:spPr>
      </p:pic>
      <p:sp>
        <p:nvSpPr>
          <p:cNvPr id="54" name="KSO_Shape">
            <a:extLst>
              <a:ext uri="{FF2B5EF4-FFF2-40B4-BE49-F238E27FC236}">
                <a16:creationId xmlns:a16="http://schemas.microsoft.com/office/drawing/2014/main" id="{A9E89586-6AFA-4DC8-AC11-45E328890DBC}"/>
              </a:ext>
            </a:extLst>
          </p:cNvPr>
          <p:cNvSpPr>
            <a:spLocks/>
          </p:cNvSpPr>
          <p:nvPr/>
        </p:nvSpPr>
        <p:spPr bwMode="auto">
          <a:xfrm>
            <a:off x="1648748" y="2257541"/>
            <a:ext cx="4524065" cy="3966097"/>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39" name="文本框 38">
            <a:extLst>
              <a:ext uri="{FF2B5EF4-FFF2-40B4-BE49-F238E27FC236}">
                <a16:creationId xmlns:a16="http://schemas.microsoft.com/office/drawing/2014/main" id="{4C3853E0-F1DC-40FE-AF4F-470BB5E2C7AC}"/>
              </a:ext>
            </a:extLst>
          </p:cNvPr>
          <p:cNvSpPr txBox="1"/>
          <p:nvPr/>
        </p:nvSpPr>
        <p:spPr>
          <a:xfrm>
            <a:off x="-2611341" y="5329986"/>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公襄杏坛</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奠基笃行</a:t>
            </a:r>
          </a:p>
        </p:txBody>
      </p:sp>
      <p:pic>
        <p:nvPicPr>
          <p:cNvPr id="5" name="图片 4" descr="图片包含 建筑物, 照片, 户外, 白色&#10;&#10;描述已自动生成">
            <a:extLst>
              <a:ext uri="{FF2B5EF4-FFF2-40B4-BE49-F238E27FC236}">
                <a16:creationId xmlns:a16="http://schemas.microsoft.com/office/drawing/2014/main" id="{E0FE2BF1-46CD-4FF6-82B8-223A86F63E69}"/>
              </a:ext>
            </a:extLst>
          </p:cNvPr>
          <p:cNvPicPr>
            <a:picLocks noChangeAspect="1"/>
          </p:cNvPicPr>
          <p:nvPr/>
        </p:nvPicPr>
        <p:blipFill rotWithShape="1">
          <a:blip r:embed="rId5">
            <a:extLst>
              <a:ext uri="{28A0092B-C50C-407E-A947-70E740481C1C}">
                <a14:useLocalDpi xmlns:a14="http://schemas.microsoft.com/office/drawing/2010/main" val="0"/>
              </a:ext>
            </a:extLst>
          </a:blip>
          <a:srcRect l="2477" t="1660" r="997" b="7428"/>
          <a:stretch/>
        </p:blipFill>
        <p:spPr>
          <a:xfrm>
            <a:off x="7240689" y="557801"/>
            <a:ext cx="2889856" cy="1785490"/>
          </a:xfrm>
          <a:prstGeom prst="roundRect">
            <a:avLst>
              <a:gd name="adj" fmla="val 10353"/>
            </a:avLst>
          </a:prstGeom>
          <a:ln>
            <a:noFill/>
          </a:ln>
          <a:effectLst>
            <a:outerShdw blurRad="292100" dist="139700" dir="2700000" algn="tl" rotWithShape="0">
              <a:srgbClr val="333333">
                <a:alpha val="65000"/>
              </a:srgbClr>
            </a:outerShdw>
          </a:effectLst>
        </p:spPr>
      </p:pic>
      <p:grpSp>
        <p:nvGrpSpPr>
          <p:cNvPr id="107" name="组合 106">
            <a:extLst>
              <a:ext uri="{FF2B5EF4-FFF2-40B4-BE49-F238E27FC236}">
                <a16:creationId xmlns:a16="http://schemas.microsoft.com/office/drawing/2014/main" id="{13B99703-A90E-4A6C-9EEB-AE91801B8D00}"/>
              </a:ext>
            </a:extLst>
          </p:cNvPr>
          <p:cNvGrpSpPr/>
          <p:nvPr/>
        </p:nvGrpSpPr>
        <p:grpSpPr>
          <a:xfrm>
            <a:off x="9912304" y="-510905"/>
            <a:ext cx="2865059" cy="2865059"/>
            <a:chOff x="923944" y="1004834"/>
            <a:chExt cx="2865059" cy="2865059"/>
          </a:xfrm>
        </p:grpSpPr>
        <p:sp>
          <p:nvSpPr>
            <p:cNvPr id="108" name="椭圆 107">
              <a:extLst>
                <a:ext uri="{FF2B5EF4-FFF2-40B4-BE49-F238E27FC236}">
                  <a16:creationId xmlns:a16="http://schemas.microsoft.com/office/drawing/2014/main" id="{ECC90F17-78A2-46B7-8AC9-4AFC37B0C3CE}"/>
                </a:ext>
              </a:extLst>
            </p:cNvPr>
            <p:cNvSpPr/>
            <p:nvPr/>
          </p:nvSpPr>
          <p:spPr>
            <a:xfrm>
              <a:off x="923944" y="1004834"/>
              <a:ext cx="2865059" cy="2865059"/>
            </a:xfrm>
            <a:prstGeom prst="ellipse">
              <a:avLst/>
            </a:prstGeom>
            <a:solidFill>
              <a:srgbClr val="2E8C6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09" name="椭圆 108">
              <a:extLst>
                <a:ext uri="{FF2B5EF4-FFF2-40B4-BE49-F238E27FC236}">
                  <a16:creationId xmlns:a16="http://schemas.microsoft.com/office/drawing/2014/main" id="{D5618073-FAFE-40EF-A74C-DEAB594C0B64}"/>
                </a:ext>
              </a:extLst>
            </p:cNvPr>
            <p:cNvSpPr/>
            <p:nvPr/>
          </p:nvSpPr>
          <p:spPr>
            <a:xfrm>
              <a:off x="1167187" y="1248077"/>
              <a:ext cx="2378573" cy="2378573"/>
            </a:xfrm>
            <a:prstGeom prst="ellipse">
              <a:avLst/>
            </a:prstGeom>
            <a:solidFill>
              <a:srgbClr val="43987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15" name="椭圆 114">
              <a:extLst>
                <a:ext uri="{FF2B5EF4-FFF2-40B4-BE49-F238E27FC236}">
                  <a16:creationId xmlns:a16="http://schemas.microsoft.com/office/drawing/2014/main" id="{434BF2A9-E205-467C-8CF2-849799811948}"/>
                </a:ext>
              </a:extLst>
            </p:cNvPr>
            <p:cNvSpPr/>
            <p:nvPr/>
          </p:nvSpPr>
          <p:spPr>
            <a:xfrm>
              <a:off x="1308460" y="1389350"/>
              <a:ext cx="2096026" cy="2096026"/>
            </a:xfrm>
            <a:prstGeom prst="ellipse">
              <a:avLst/>
            </a:prstGeom>
            <a:solidFill>
              <a:schemeClr val="bg1"/>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pic>
        <p:nvPicPr>
          <p:cNvPr id="8" name="图片 7">
            <a:extLst>
              <a:ext uri="{FF2B5EF4-FFF2-40B4-BE49-F238E27FC236}">
                <a16:creationId xmlns:a16="http://schemas.microsoft.com/office/drawing/2014/main" id="{01479DA6-E023-456E-80DE-DDF718CD1020}"/>
              </a:ext>
            </a:extLst>
          </p:cNvPr>
          <p:cNvPicPr>
            <a:picLocks noChangeAspect="1"/>
          </p:cNvPicPr>
          <p:nvPr/>
        </p:nvPicPr>
        <p:blipFill>
          <a:blip r:embed="rId6">
            <a:alphaModFix amt="19000"/>
            <a:extLst>
              <a:ext uri="{28A0092B-C50C-407E-A947-70E740481C1C}">
                <a14:useLocalDpi xmlns:a14="http://schemas.microsoft.com/office/drawing/2010/main" val="0"/>
              </a:ext>
            </a:extLst>
          </a:blip>
          <a:stretch>
            <a:fillRect/>
          </a:stretch>
        </p:blipFill>
        <p:spPr>
          <a:xfrm>
            <a:off x="10538105" y="96092"/>
            <a:ext cx="1651065" cy="1651065"/>
          </a:xfrm>
          <a:prstGeom prst="ellipse">
            <a:avLst/>
          </a:prstGeom>
          <a:effectLst>
            <a:outerShdw blurRad="63500" sx="102000" sy="102000" algn="ctr" rotWithShape="0">
              <a:prstClr val="black">
                <a:alpha val="40000"/>
              </a:prstClr>
            </a:outerShdw>
          </a:effectLst>
        </p:spPr>
      </p:pic>
      <p:sp>
        <p:nvSpPr>
          <p:cNvPr id="118" name="矩形 117">
            <a:extLst>
              <a:ext uri="{FF2B5EF4-FFF2-40B4-BE49-F238E27FC236}">
                <a16:creationId xmlns:a16="http://schemas.microsoft.com/office/drawing/2014/main" id="{EE205CA7-2100-4E41-A5A3-2EEF6614F300}"/>
              </a:ext>
            </a:extLst>
          </p:cNvPr>
          <p:cNvSpPr/>
          <p:nvPr/>
        </p:nvSpPr>
        <p:spPr>
          <a:xfrm>
            <a:off x="10737114" y="1296361"/>
            <a:ext cx="125304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(1952~1985</a:t>
            </a:r>
            <a:endParaRPr kumimoji="0" lang="zh-CN" altLang="en-US"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endParaRPr>
          </a:p>
        </p:txBody>
      </p:sp>
      <p:sp>
        <p:nvSpPr>
          <p:cNvPr id="140" name="文本框 139">
            <a:extLst>
              <a:ext uri="{FF2B5EF4-FFF2-40B4-BE49-F238E27FC236}">
                <a16:creationId xmlns:a16="http://schemas.microsoft.com/office/drawing/2014/main" id="{DF76E6BB-A58F-4700-B794-701D704A2C7F}"/>
              </a:ext>
            </a:extLst>
          </p:cNvPr>
          <p:cNvSpPr txBox="1"/>
          <p:nvPr/>
        </p:nvSpPr>
        <p:spPr>
          <a:xfrm>
            <a:off x="10418850" y="252952"/>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诸流汇集</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宏图再展</a:t>
            </a:r>
          </a:p>
        </p:txBody>
      </p:sp>
      <p:sp>
        <p:nvSpPr>
          <p:cNvPr id="40" name="矩形 39">
            <a:extLst>
              <a:ext uri="{FF2B5EF4-FFF2-40B4-BE49-F238E27FC236}">
                <a16:creationId xmlns:a16="http://schemas.microsoft.com/office/drawing/2014/main" id="{8883BB51-CDCB-4D00-82C0-9482877C7024}"/>
              </a:ext>
            </a:extLst>
          </p:cNvPr>
          <p:cNvSpPr/>
          <p:nvPr/>
        </p:nvSpPr>
        <p:spPr>
          <a:xfrm>
            <a:off x="926927" y="423595"/>
            <a:ext cx="6287094"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1951</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年</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8</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月，在第一次全国师范教育会议上，教育部提出培养百万人民教师的目标。</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1952</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年</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10</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月，川北大学改称为“四川师范学院”。同年</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11</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月</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15</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日，四川师范学院正式开学行课。</a:t>
            </a:r>
            <a:r>
              <a:rPr kumimoji="0" lang="zh-CN" altLang="en-US" sz="2000" b="0" i="0" u="none" strike="noStrike" kern="1200" cap="none" spc="0" normalizeH="0" baseline="0" noProof="0" dirty="0">
                <a:ln>
                  <a:noFill/>
                </a:ln>
                <a:solidFill>
                  <a:srgbClr val="217C55"/>
                </a:solidFill>
                <a:effectLst/>
                <a:uLnTx/>
                <a:uFillTx/>
                <a:latin typeface="方正宋黑简体" panose="02010601030101010101" pitchFamily="2" charset="-122"/>
                <a:ea typeface="方正宋黑简体" panose="02010601030101010101" pitchFamily="2" charset="-122"/>
                <a:cs typeface="+mn-cs"/>
              </a:rPr>
              <a:t>一所新型的社会主义高等师范大学从此诞生。</a:t>
            </a:r>
            <a:endParaRPr kumimoji="0" lang="zh-CN" altLang="en-US" sz="1800" b="0" i="0" u="none" strike="noStrike" kern="1200" cap="none" spc="0" normalizeH="0" baseline="0" noProof="0" dirty="0">
              <a:ln>
                <a:noFill/>
              </a:ln>
              <a:solidFill>
                <a:srgbClr val="217C55"/>
              </a:solidFill>
              <a:effectLst/>
              <a:uLnTx/>
              <a:uFillTx/>
              <a:latin typeface="方正宋黑简体" panose="02010601030101010101" pitchFamily="2" charset="-122"/>
              <a:ea typeface="方正宋黑简体" panose="02010601030101010101" pitchFamily="2" charset="-122"/>
              <a:cs typeface="+mn-cs"/>
            </a:endParaRPr>
          </a:p>
        </p:txBody>
      </p:sp>
      <p:grpSp>
        <p:nvGrpSpPr>
          <p:cNvPr id="18" name="组合 17">
            <a:extLst>
              <a:ext uri="{FF2B5EF4-FFF2-40B4-BE49-F238E27FC236}">
                <a16:creationId xmlns:a16="http://schemas.microsoft.com/office/drawing/2014/main" id="{67C000B4-F7C3-4802-8D05-53696BD26560}"/>
              </a:ext>
            </a:extLst>
          </p:cNvPr>
          <p:cNvGrpSpPr/>
          <p:nvPr/>
        </p:nvGrpSpPr>
        <p:grpSpPr>
          <a:xfrm>
            <a:off x="6731746" y="1361394"/>
            <a:ext cx="178304" cy="178304"/>
            <a:chOff x="6748708" y="1507740"/>
            <a:chExt cx="178304" cy="178304"/>
          </a:xfrm>
        </p:grpSpPr>
        <p:sp>
          <p:nvSpPr>
            <p:cNvPr id="6" name="椭圆 5">
              <a:extLst>
                <a:ext uri="{FF2B5EF4-FFF2-40B4-BE49-F238E27FC236}">
                  <a16:creationId xmlns:a16="http://schemas.microsoft.com/office/drawing/2014/main" id="{9C506A1F-05D0-41B0-91AD-F10067380314}"/>
                </a:ext>
              </a:extLst>
            </p:cNvPr>
            <p:cNvSpPr/>
            <p:nvPr/>
          </p:nvSpPr>
          <p:spPr>
            <a:xfrm>
              <a:off x="6783860" y="1542892"/>
              <a:ext cx="108000" cy="108000"/>
            </a:xfrm>
            <a:prstGeom prst="ellipse">
              <a:avLst/>
            </a:prstGeom>
            <a:solidFill>
              <a:srgbClr val="A8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1" name="圆: 空心 40">
              <a:extLst>
                <a:ext uri="{FF2B5EF4-FFF2-40B4-BE49-F238E27FC236}">
                  <a16:creationId xmlns:a16="http://schemas.microsoft.com/office/drawing/2014/main" id="{3499F824-BBD4-482A-A7F4-A890213A4286}"/>
                </a:ext>
              </a:extLst>
            </p:cNvPr>
            <p:cNvSpPr/>
            <p:nvPr/>
          </p:nvSpPr>
          <p:spPr>
            <a:xfrm>
              <a:off x="6748708" y="1507740"/>
              <a:ext cx="178304" cy="178304"/>
            </a:xfrm>
            <a:prstGeom prst="donut">
              <a:avLst>
                <a:gd name="adj" fmla="val 9937"/>
              </a:avLst>
            </a:prstGeom>
            <a:solidFill>
              <a:srgbClr val="A8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sp>
        <p:nvSpPr>
          <p:cNvPr id="42" name="矩形 41">
            <a:extLst>
              <a:ext uri="{FF2B5EF4-FFF2-40B4-BE49-F238E27FC236}">
                <a16:creationId xmlns:a16="http://schemas.microsoft.com/office/drawing/2014/main" id="{30DA14B8-7819-4CDB-BAAF-5E3AAFCA8954}"/>
              </a:ext>
            </a:extLst>
          </p:cNvPr>
          <p:cNvSpPr/>
          <p:nvPr/>
        </p:nvSpPr>
        <p:spPr>
          <a:xfrm>
            <a:off x="6490405" y="1509752"/>
            <a:ext cx="660986" cy="338554"/>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A84A3E"/>
                </a:solidFill>
                <a:effectLst>
                  <a:outerShdw blurRad="38100" dist="38100" dir="2700000" algn="tl">
                    <a:srgbClr val="000000">
                      <a:alpha val="43137"/>
                    </a:srgbClr>
                  </a:outerShdw>
                </a:effectLst>
                <a:uLnTx/>
                <a:uFillTx/>
                <a:latin typeface="方正兰亭纤黑简体" panose="02000000000000000000" pitchFamily="2" charset="-122"/>
                <a:ea typeface="方正兰亭纤黑简体" panose="02000000000000000000" pitchFamily="2" charset="-122"/>
                <a:cs typeface="+mn-cs"/>
              </a:rPr>
              <a:t>南充</a:t>
            </a:r>
          </a:p>
        </p:txBody>
      </p:sp>
      <p:sp>
        <p:nvSpPr>
          <p:cNvPr id="20" name="弧形 19">
            <a:extLst>
              <a:ext uri="{FF2B5EF4-FFF2-40B4-BE49-F238E27FC236}">
                <a16:creationId xmlns:a16="http://schemas.microsoft.com/office/drawing/2014/main" id="{5A459D55-0319-4458-BF49-1DD0505DFC89}"/>
              </a:ext>
            </a:extLst>
          </p:cNvPr>
          <p:cNvSpPr/>
          <p:nvPr/>
        </p:nvSpPr>
        <p:spPr>
          <a:xfrm rot="16200000">
            <a:off x="4467472" y="1239116"/>
            <a:ext cx="4291347" cy="4679574"/>
          </a:xfrm>
          <a:prstGeom prst="arc">
            <a:avLst>
              <a:gd name="adj1" fmla="val 16260777"/>
              <a:gd name="adj2" fmla="val 0"/>
            </a:avLst>
          </a:prstGeom>
          <a:ln>
            <a:solidFill>
              <a:srgbClr val="A84A3E"/>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Heebo"/>
              <a:ea typeface="思源黑体 CN Normal"/>
              <a:cs typeface="+mn-cs"/>
            </a:endParaRPr>
          </a:p>
        </p:txBody>
      </p:sp>
      <p:grpSp>
        <p:nvGrpSpPr>
          <p:cNvPr id="24" name="组合 23">
            <a:extLst>
              <a:ext uri="{FF2B5EF4-FFF2-40B4-BE49-F238E27FC236}">
                <a16:creationId xmlns:a16="http://schemas.microsoft.com/office/drawing/2014/main" id="{40920AE6-885B-4A05-828F-88523A5FCE28}"/>
              </a:ext>
            </a:extLst>
          </p:cNvPr>
          <p:cNvGrpSpPr/>
          <p:nvPr/>
        </p:nvGrpSpPr>
        <p:grpSpPr>
          <a:xfrm>
            <a:off x="3942865" y="3578903"/>
            <a:ext cx="660986" cy="503600"/>
            <a:chOff x="3942865" y="3578903"/>
            <a:chExt cx="660986" cy="503600"/>
          </a:xfrm>
        </p:grpSpPr>
        <p:sp>
          <p:nvSpPr>
            <p:cNvPr id="47" name="矩形 46">
              <a:extLst>
                <a:ext uri="{FF2B5EF4-FFF2-40B4-BE49-F238E27FC236}">
                  <a16:creationId xmlns:a16="http://schemas.microsoft.com/office/drawing/2014/main" id="{C37462FE-095F-4448-9754-09FA855C425E}"/>
                </a:ext>
              </a:extLst>
            </p:cNvPr>
            <p:cNvSpPr/>
            <p:nvPr/>
          </p:nvSpPr>
          <p:spPr>
            <a:xfrm>
              <a:off x="3942865" y="3743949"/>
              <a:ext cx="660986" cy="338554"/>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A84A3E"/>
                  </a:solidFill>
                  <a:effectLst>
                    <a:outerShdw blurRad="38100" dist="38100" dir="2700000" algn="tl">
                      <a:srgbClr val="000000">
                        <a:alpha val="43137"/>
                      </a:srgbClr>
                    </a:outerShdw>
                  </a:effectLst>
                  <a:uLnTx/>
                  <a:uFillTx/>
                  <a:latin typeface="方正兰亭纤黑简体" panose="02000000000000000000" pitchFamily="2" charset="-122"/>
                  <a:ea typeface="方正兰亭纤黑简体" panose="02000000000000000000" pitchFamily="2" charset="-122"/>
                  <a:cs typeface="+mn-cs"/>
                </a:rPr>
                <a:t>成都</a:t>
              </a:r>
            </a:p>
          </p:txBody>
        </p:sp>
        <p:grpSp>
          <p:nvGrpSpPr>
            <p:cNvPr id="50" name="组合 49">
              <a:extLst>
                <a:ext uri="{FF2B5EF4-FFF2-40B4-BE49-F238E27FC236}">
                  <a16:creationId xmlns:a16="http://schemas.microsoft.com/office/drawing/2014/main" id="{118C43FA-3177-4BA4-AFFE-8BBA7BB5BE77}"/>
                </a:ext>
              </a:extLst>
            </p:cNvPr>
            <p:cNvGrpSpPr/>
            <p:nvPr/>
          </p:nvGrpSpPr>
          <p:grpSpPr>
            <a:xfrm>
              <a:off x="4184206" y="3578903"/>
              <a:ext cx="178304" cy="178304"/>
              <a:chOff x="6748708" y="1507740"/>
              <a:chExt cx="178304" cy="178304"/>
            </a:xfrm>
          </p:grpSpPr>
          <p:sp>
            <p:nvSpPr>
              <p:cNvPr id="51" name="椭圆 50">
                <a:extLst>
                  <a:ext uri="{FF2B5EF4-FFF2-40B4-BE49-F238E27FC236}">
                    <a16:creationId xmlns:a16="http://schemas.microsoft.com/office/drawing/2014/main" id="{3018FF52-40A4-444F-B371-85B5CEF971C1}"/>
                  </a:ext>
                </a:extLst>
              </p:cNvPr>
              <p:cNvSpPr/>
              <p:nvPr/>
            </p:nvSpPr>
            <p:spPr>
              <a:xfrm>
                <a:off x="6783860" y="1542892"/>
                <a:ext cx="108000" cy="108000"/>
              </a:xfrm>
              <a:prstGeom prst="ellipse">
                <a:avLst/>
              </a:prstGeom>
              <a:solidFill>
                <a:srgbClr val="A8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53" name="圆: 空心 52">
                <a:extLst>
                  <a:ext uri="{FF2B5EF4-FFF2-40B4-BE49-F238E27FC236}">
                    <a16:creationId xmlns:a16="http://schemas.microsoft.com/office/drawing/2014/main" id="{5679F2ED-2ADE-43FF-8A84-C4073038D8E0}"/>
                  </a:ext>
                </a:extLst>
              </p:cNvPr>
              <p:cNvSpPr/>
              <p:nvPr/>
            </p:nvSpPr>
            <p:spPr>
              <a:xfrm>
                <a:off x="6748708" y="1507740"/>
                <a:ext cx="178304" cy="178304"/>
              </a:xfrm>
              <a:prstGeom prst="donut">
                <a:avLst>
                  <a:gd name="adj" fmla="val 9937"/>
                </a:avLst>
              </a:prstGeom>
              <a:solidFill>
                <a:srgbClr val="A8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pic>
        <p:nvPicPr>
          <p:cNvPr id="26" name="图片 25" descr="图片包含 户外, 树, 建筑物, 地面&#10;&#10;描述已自动生成">
            <a:extLst>
              <a:ext uri="{FF2B5EF4-FFF2-40B4-BE49-F238E27FC236}">
                <a16:creationId xmlns:a16="http://schemas.microsoft.com/office/drawing/2014/main" id="{CF04E40B-6E96-4CC9-AC53-07D01798DC7E}"/>
              </a:ext>
            </a:extLst>
          </p:cNvPr>
          <p:cNvPicPr>
            <a:picLocks noChangeAspect="1"/>
          </p:cNvPicPr>
          <p:nvPr/>
        </p:nvPicPr>
        <p:blipFill rotWithShape="1">
          <a:blip r:embed="rId7">
            <a:extLst>
              <a:ext uri="{28A0092B-C50C-407E-A947-70E740481C1C}">
                <a14:useLocalDpi xmlns:a14="http://schemas.microsoft.com/office/drawing/2010/main" val="0"/>
              </a:ext>
            </a:extLst>
          </a:blip>
          <a:srcRect l="4715" t="8189" r="15621" b="17410"/>
          <a:stretch/>
        </p:blipFill>
        <p:spPr>
          <a:xfrm>
            <a:off x="199887" y="2042702"/>
            <a:ext cx="3794015" cy="1807120"/>
          </a:xfrm>
          <a:prstGeom prst="roundRect">
            <a:avLst/>
          </a:prstGeom>
          <a:effectLst>
            <a:outerShdw blurRad="63500" sx="102000" sy="102000" algn="ctr" rotWithShape="0">
              <a:prstClr val="black">
                <a:alpha val="40000"/>
              </a:prstClr>
            </a:outerShdw>
          </a:effectLst>
        </p:spPr>
      </p:pic>
      <p:sp>
        <p:nvSpPr>
          <p:cNvPr id="58" name="矩形 57">
            <a:extLst>
              <a:ext uri="{FF2B5EF4-FFF2-40B4-BE49-F238E27FC236}">
                <a16:creationId xmlns:a16="http://schemas.microsoft.com/office/drawing/2014/main" id="{910C093A-5268-4CD1-8AE5-EB49106B0069}"/>
              </a:ext>
            </a:extLst>
          </p:cNvPr>
          <p:cNvSpPr/>
          <p:nvPr/>
        </p:nvSpPr>
        <p:spPr>
          <a:xfrm>
            <a:off x="2340633" y="4013194"/>
            <a:ext cx="2656937"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1956</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年</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8</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月，学校由南充迁至成都。</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9</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月</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15</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日举行隆重的开学典礼。</a:t>
            </a:r>
          </a:p>
        </p:txBody>
      </p:sp>
      <p:grpSp>
        <p:nvGrpSpPr>
          <p:cNvPr id="34" name="组合 33">
            <a:extLst>
              <a:ext uri="{FF2B5EF4-FFF2-40B4-BE49-F238E27FC236}">
                <a16:creationId xmlns:a16="http://schemas.microsoft.com/office/drawing/2014/main" id="{6AEF0E6C-C7BB-4E76-BBED-E6373D99D2FA}"/>
              </a:ext>
            </a:extLst>
          </p:cNvPr>
          <p:cNvGrpSpPr/>
          <p:nvPr/>
        </p:nvGrpSpPr>
        <p:grpSpPr>
          <a:xfrm>
            <a:off x="454827" y="3690836"/>
            <a:ext cx="1695503" cy="1707286"/>
            <a:chOff x="454827" y="3690836"/>
            <a:chExt cx="1695503" cy="1707286"/>
          </a:xfrm>
        </p:grpSpPr>
        <p:pic>
          <p:nvPicPr>
            <p:cNvPr id="30" name="图片 29" descr="图片包含 墙壁, 户外&#10;&#10;描述已自动生成">
              <a:extLst>
                <a:ext uri="{FF2B5EF4-FFF2-40B4-BE49-F238E27FC236}">
                  <a16:creationId xmlns:a16="http://schemas.microsoft.com/office/drawing/2014/main" id="{401E685F-326F-44BD-A26F-F3CA889A096C}"/>
                </a:ext>
              </a:extLst>
            </p:cNvPr>
            <p:cNvPicPr>
              <a:picLocks noChangeAspect="1"/>
            </p:cNvPicPr>
            <p:nvPr/>
          </p:nvPicPr>
          <p:blipFill rotWithShape="1">
            <a:blip r:embed="rId8">
              <a:extLst>
                <a:ext uri="{28A0092B-C50C-407E-A947-70E740481C1C}">
                  <a14:useLocalDpi xmlns:a14="http://schemas.microsoft.com/office/drawing/2010/main" val="0"/>
                </a:ext>
              </a:extLst>
            </a:blip>
            <a:srcRect l="2200" r="2200"/>
            <a:stretch/>
          </p:blipFill>
          <p:spPr>
            <a:xfrm rot="2719148">
              <a:off x="527438" y="3816488"/>
              <a:ext cx="1581634" cy="1581634"/>
            </a:xfrm>
            <a:prstGeom prst="roundRect">
              <a:avLst/>
            </a:prstGeom>
            <a:effectLst>
              <a:outerShdw blurRad="63500" sx="102000" sy="102000" algn="ctr" rotWithShape="0">
                <a:prstClr val="black">
                  <a:alpha val="40000"/>
                </a:prstClr>
              </a:outerShdw>
            </a:effectLst>
          </p:spPr>
        </p:pic>
        <p:grpSp>
          <p:nvGrpSpPr>
            <p:cNvPr id="33" name="组合 32">
              <a:extLst>
                <a:ext uri="{FF2B5EF4-FFF2-40B4-BE49-F238E27FC236}">
                  <a16:creationId xmlns:a16="http://schemas.microsoft.com/office/drawing/2014/main" id="{F59F590E-B751-42D4-89E2-99E410E859B0}"/>
                </a:ext>
              </a:extLst>
            </p:cNvPr>
            <p:cNvGrpSpPr/>
            <p:nvPr/>
          </p:nvGrpSpPr>
          <p:grpSpPr>
            <a:xfrm>
              <a:off x="454827" y="3690836"/>
              <a:ext cx="1695503" cy="584775"/>
              <a:chOff x="454827" y="3690836"/>
              <a:chExt cx="1695503" cy="584775"/>
            </a:xfrm>
          </p:grpSpPr>
          <p:sp>
            <p:nvSpPr>
              <p:cNvPr id="31" name="梯形 30">
                <a:extLst>
                  <a:ext uri="{FF2B5EF4-FFF2-40B4-BE49-F238E27FC236}">
                    <a16:creationId xmlns:a16="http://schemas.microsoft.com/office/drawing/2014/main" id="{76941FDC-6E4A-4A21-9962-7518CF2B02C9}"/>
                  </a:ext>
                </a:extLst>
              </p:cNvPr>
              <p:cNvSpPr/>
              <p:nvPr/>
            </p:nvSpPr>
            <p:spPr>
              <a:xfrm>
                <a:off x="570942" y="3722056"/>
                <a:ext cx="1490235" cy="502026"/>
              </a:xfrm>
              <a:prstGeom prst="trapezoid">
                <a:avLst>
                  <a:gd name="adj" fmla="val 100537"/>
                </a:avLst>
              </a:prstGeom>
              <a:solidFill>
                <a:srgbClr val="217C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61" name="矩形 60">
                <a:extLst>
                  <a:ext uri="{FF2B5EF4-FFF2-40B4-BE49-F238E27FC236}">
                    <a16:creationId xmlns:a16="http://schemas.microsoft.com/office/drawing/2014/main" id="{652DB80F-56F5-4E78-981E-14A948737DC3}"/>
                  </a:ext>
                </a:extLst>
              </p:cNvPr>
              <p:cNvSpPr/>
              <p:nvPr/>
            </p:nvSpPr>
            <p:spPr>
              <a:xfrm>
                <a:off x="454827" y="3690836"/>
                <a:ext cx="1695503" cy="584775"/>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本图为</a:t>
                </a:r>
                <a:endParaRPr kumimoji="0" lang="en-US" altLang="zh-CN"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开学的礼堂</a:t>
                </a:r>
              </a:p>
            </p:txBody>
          </p:sp>
        </p:grpSp>
      </p:grpSp>
      <p:pic>
        <p:nvPicPr>
          <p:cNvPr id="36" name="图片 35" descr="图片包含 建筑物, 设备, 时钟&#10;&#10;描述已自动生成">
            <a:extLst>
              <a:ext uri="{FF2B5EF4-FFF2-40B4-BE49-F238E27FC236}">
                <a16:creationId xmlns:a16="http://schemas.microsoft.com/office/drawing/2014/main" id="{21B21BB1-FB68-4B7F-8980-AB4B89A0AC9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5481" b="57885" l="32500" r="49872">
                        <a14:foregroundMark x1="40449" y1="27452" x2="40449" y2="27452"/>
                        <a14:foregroundMark x1="36923" y1="17356" x2="41923" y2="23558"/>
                        <a14:foregroundMark x1="41923" y1="23558" x2="44359" y2="17596"/>
                        <a14:foregroundMark x1="41154" y1="25865" x2="43333" y2="54135"/>
                        <a14:foregroundMark x1="35128" y1="22404" x2="41154" y2="57885"/>
                        <a14:foregroundMark x1="36923" y1="50144" x2="35513" y2="57356"/>
                        <a14:foregroundMark x1="35513" y1="57356" x2="35513" y2="57356"/>
                        <a14:foregroundMark x1="41538" y1="54952" x2="40256" y2="46779"/>
                        <a14:foregroundMark x1="40256" y1="46779" x2="47628" y2="51010"/>
                        <a14:foregroundMark x1="47628" y1="51010" x2="42115" y2="57212"/>
                        <a14:foregroundMark x1="42115" y1="57212" x2="35577" y2="50577"/>
                        <a14:foregroundMark x1="35577" y1="50577" x2="42436" y2="35288"/>
                        <a14:foregroundMark x1="42436" y1="35288" x2="37244" y2="23173"/>
                        <a14:foregroundMark x1="37244" y1="23173" x2="42308" y2="16923"/>
                        <a14:foregroundMark x1="42308" y1="16923" x2="43333" y2="45048"/>
                        <a14:foregroundMark x1="38718" y1="33317" x2="42756" y2="26202"/>
                        <a14:foregroundMark x1="42756" y1="26202" x2="45064" y2="29615"/>
                        <a14:foregroundMark x1="47244" y1="16538" x2="43333" y2="17356"/>
                        <a14:foregroundMark x1="35128" y1="15721" x2="44038" y2="15481"/>
                        <a14:foregroundMark x1="36538" y1="41346" x2="37628" y2="37885"/>
                        <a14:foregroundMark x1="40449" y1="35481" x2="38013" y2="38125"/>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33462" t="15589" r="52151" b="41614"/>
          <a:stretch/>
        </p:blipFill>
        <p:spPr>
          <a:xfrm>
            <a:off x="9353393" y="334847"/>
            <a:ext cx="562615" cy="2231398"/>
          </a:xfrm>
          <a:prstGeom prst="roundRect">
            <a:avLst/>
          </a:prstGeom>
        </p:spPr>
      </p:pic>
      <p:pic>
        <p:nvPicPr>
          <p:cNvPr id="60" name="图片 59" descr="图片包含 文字&#10;&#10;描述已自动生成">
            <a:extLst>
              <a:ext uri="{FF2B5EF4-FFF2-40B4-BE49-F238E27FC236}">
                <a16:creationId xmlns:a16="http://schemas.microsoft.com/office/drawing/2014/main" id="{A5B2E08A-14BD-4D47-9903-86682567BF6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81210" y="3020572"/>
            <a:ext cx="1327646" cy="1740293"/>
          </a:xfrm>
          <a:prstGeom prst="roundRect">
            <a:avLst>
              <a:gd name="adj" fmla="val 13822"/>
            </a:avLst>
          </a:prstGeom>
          <a:effectLst>
            <a:outerShdw blurRad="63500" sx="102000" sy="102000" algn="ctr" rotWithShape="0">
              <a:prstClr val="black">
                <a:alpha val="40000"/>
              </a:prstClr>
            </a:outerShdw>
          </a:effectLst>
        </p:spPr>
      </p:pic>
      <p:pic>
        <p:nvPicPr>
          <p:cNvPr id="63" name="图片 62" descr="图片包含 文字, 室内&#10;&#10;描述已自动生成">
            <a:extLst>
              <a:ext uri="{FF2B5EF4-FFF2-40B4-BE49-F238E27FC236}">
                <a16:creationId xmlns:a16="http://schemas.microsoft.com/office/drawing/2014/main" id="{56180AB5-9DFD-44FC-B6F5-503D00B7778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2868" b="96643" l="2034" r="94048">
                        <a14:foregroundMark x1="93353" y1="4042" x2="91915" y2="91721"/>
                        <a14:foregroundMark x1="91915" y1="91721" x2="52133" y2="93318"/>
                        <a14:foregroundMark x1="52133" y1="93318" x2="22421" y2="87190"/>
                        <a14:foregroundMark x1="22421" y1="87190" x2="10913" y2="88755"/>
                        <a14:foregroundMark x1="10913" y1="88755" x2="10764" y2="78585"/>
                        <a14:foregroundMark x1="10764" y1="78585" x2="36111" y2="26369"/>
                        <a14:foregroundMark x1="36111" y1="26369" x2="6448" y2="13005"/>
                        <a14:foregroundMark x1="6448" y1="13005" x2="66171" y2="10658"/>
                        <a14:foregroundMark x1="66171" y1="10658" x2="78522" y2="26206"/>
                        <a14:foregroundMark x1="78522" y1="26206" x2="42361" y2="43872"/>
                        <a14:foregroundMark x1="42361" y1="43872" x2="43006" y2="34420"/>
                        <a14:foregroundMark x1="43006" y1="34420" x2="69643" y2="62060"/>
                        <a14:foregroundMark x1="69643" y1="62060" x2="50099" y2="80378"/>
                        <a14:foregroundMark x1="50099" y1="80378" x2="59573" y2="61669"/>
                        <a14:foregroundMark x1="59573" y1="61669" x2="58879" y2="84713"/>
                        <a14:foregroundMark x1="58879" y1="84713" x2="48859" y2="96186"/>
                        <a14:foregroundMark x1="48859" y1="96186" x2="24355" y2="78814"/>
                        <a14:foregroundMark x1="24355" y1="78814" x2="58433" y2="76434"/>
                        <a14:foregroundMark x1="58433" y1="76434" x2="52431" y2="65385"/>
                        <a14:foregroundMark x1="52431" y1="65385" x2="14732" y2="66134"/>
                        <a14:foregroundMark x1="14732" y1="66134" x2="32143" y2="30183"/>
                        <a14:foregroundMark x1="32143" y1="30183" x2="35516" y2="39081"/>
                        <a14:foregroundMark x1="35516" y1="39081" x2="36062" y2="23370"/>
                        <a14:foregroundMark x1="36062" y1="23370" x2="28423" y2="14635"/>
                        <a14:foregroundMark x1="28423" y1="14635" x2="38938" y2="7855"/>
                        <a14:foregroundMark x1="38938" y1="7855" x2="64534" y2="7823"/>
                        <a14:foregroundMark x1="64534" y1="7823" x2="78373" y2="8246"/>
                        <a14:foregroundMark x1="78373" y1="8246" x2="89286" y2="18155"/>
                        <a14:foregroundMark x1="89286" y1="18155" x2="92361" y2="82920"/>
                        <a14:foregroundMark x1="92361" y1="82920" x2="89385" y2="91232"/>
                        <a14:foregroundMark x1="89385" y1="91232" x2="80456" y2="95893"/>
                        <a14:foregroundMark x1="80456" y1="95893" x2="17510" y2="92634"/>
                        <a14:foregroundMark x1="17510" y1="92634" x2="9177" y2="81584"/>
                        <a14:foregroundMark x1="9177" y1="81584" x2="8284" y2="9420"/>
                        <a14:foregroundMark x1="8284" y1="9420" x2="72073" y2="6910"/>
                        <a14:foregroundMark x1="72073" y1="6910" x2="80308" y2="7138"/>
                        <a14:foregroundMark x1="87946" y1="95730" x2="24306" y2="95013"/>
                        <a14:foregroundMark x1="24306" y1="95013" x2="12897" y2="93579"/>
                        <a14:foregroundMark x1="12897" y1="93579" x2="6746" y2="86538"/>
                        <a14:foregroundMark x1="6746" y1="86538" x2="2927" y2="19752"/>
                        <a14:foregroundMark x1="2927" y1="19752" x2="12351" y2="4987"/>
                        <a14:foregroundMark x1="12351" y1="4987" x2="49206" y2="2151"/>
                        <a14:foregroundMark x1="49206" y1="2151" x2="91171" y2="3292"/>
                        <a14:foregroundMark x1="91171" y1="3292" x2="95536" y2="12419"/>
                        <a14:foregroundMark x1="95536" y1="12419" x2="87401" y2="36082"/>
                        <a14:foregroundMark x1="87401" y1="36082" x2="96627" y2="82627"/>
                        <a14:foregroundMark x1="96627" y1="82627" x2="94097" y2="96675"/>
                        <a14:foregroundMark x1="94097" y1="96675" x2="94097" y2="96675"/>
                        <a14:foregroundMark x1="11111" y1="94035" x2="6994" y2="85104"/>
                        <a14:foregroundMark x1="6994" y1="85104" x2="18304" y2="81943"/>
                        <a14:foregroundMark x1="18304" y1="81943" x2="18353" y2="80704"/>
                        <a14:foregroundMark x1="2034" y1="93090" x2="2034" y2="58572"/>
                        <a14:foregroundMark x1="5655" y1="2868" x2="50595" y2="5965"/>
                      </a14:backgroundRemoval>
                    </a14:imgEffect>
                  </a14:imgLayer>
                </a14:imgProps>
              </a:ext>
              <a:ext uri="{28A0092B-C50C-407E-A947-70E740481C1C}">
                <a14:useLocalDpi xmlns:a14="http://schemas.microsoft.com/office/drawing/2010/main" val="0"/>
              </a:ext>
            </a:extLst>
          </a:blip>
          <a:stretch>
            <a:fillRect/>
          </a:stretch>
        </p:blipFill>
        <p:spPr>
          <a:xfrm>
            <a:off x="6314458" y="2584226"/>
            <a:ext cx="1307215" cy="1989353"/>
          </a:xfrm>
          <a:prstGeom prst="rect">
            <a:avLst/>
          </a:prstGeom>
          <a:effectLst>
            <a:outerShdw blurRad="63500" sx="102000" sy="102000" algn="ctr" rotWithShape="0">
              <a:prstClr val="black">
                <a:alpha val="40000"/>
              </a:prstClr>
            </a:outerShdw>
          </a:effectLst>
        </p:spPr>
      </p:pic>
      <p:sp>
        <p:nvSpPr>
          <p:cNvPr id="77" name="矩形 76">
            <a:extLst>
              <a:ext uri="{FF2B5EF4-FFF2-40B4-BE49-F238E27FC236}">
                <a16:creationId xmlns:a16="http://schemas.microsoft.com/office/drawing/2014/main" id="{6ECC0765-0611-4616-9C8F-4480354C60A0}"/>
              </a:ext>
            </a:extLst>
          </p:cNvPr>
          <p:cNvSpPr/>
          <p:nvPr/>
        </p:nvSpPr>
        <p:spPr>
          <a:xfrm>
            <a:off x="7663509" y="2753133"/>
            <a:ext cx="4326653" cy="1477328"/>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1954</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年</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3</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月</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25</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日</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教学生活</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创刊</a:t>
            </a:r>
            <a:endPar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为</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四川师大报</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的前身</a:t>
            </a:r>
            <a:endPar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1974</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年</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川师学报</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创刊</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为</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四川师范大学学报</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C</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刊）的前身</a:t>
            </a:r>
          </a:p>
        </p:txBody>
      </p:sp>
      <p:pic>
        <p:nvPicPr>
          <p:cNvPr id="65" name="图片 64" descr="图片包含 标牌, 建筑物, 墙壁&#10;&#10;描述已自动生成">
            <a:extLst>
              <a:ext uri="{FF2B5EF4-FFF2-40B4-BE49-F238E27FC236}">
                <a16:creationId xmlns:a16="http://schemas.microsoft.com/office/drawing/2014/main" id="{FCE6C2C5-2D2C-4504-8D56-4DB423F7B887}"/>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52260" b="83051" l="3200" r="42000">
                        <a14:foregroundMark x1="4200" y1="56780" x2="3800" y2="79944"/>
                        <a14:foregroundMark x1="3800" y1="79944" x2="15200" y2="79096"/>
                        <a14:foregroundMark x1="15200" y1="79096" x2="26800" y2="79096"/>
                        <a14:foregroundMark x1="26800" y1="79096" x2="38000" y2="77966"/>
                        <a14:foregroundMark x1="38000" y1="77966" x2="39000" y2="62429"/>
                        <a14:foregroundMark x1="39000" y1="62429" x2="29800" y2="55367"/>
                        <a14:foregroundMark x1="29800" y1="55367" x2="8800" y2="55650"/>
                        <a14:foregroundMark x1="8800" y1="55650" x2="3200" y2="68079"/>
                        <a14:foregroundMark x1="3200" y1="68079" x2="18600" y2="75141"/>
                        <a14:foregroundMark x1="18600" y1="75141" x2="42000" y2="71469"/>
                        <a14:foregroundMark x1="42000" y1="71469" x2="40000" y2="75989"/>
                        <a14:foregroundMark x1="4800" y1="56215" x2="3200" y2="59605"/>
                        <a14:foregroundMark x1="4000" y1="56215" x2="7600" y2="56215"/>
                        <a14:foregroundMark x1="17800" y1="55650" x2="38600" y2="53672"/>
                        <a14:foregroundMark x1="38600" y1="53672" x2="42000" y2="67232"/>
                        <a14:foregroundMark x1="42000" y1="67232" x2="41400" y2="73729"/>
                        <a14:foregroundMark x1="33800" y1="54520" x2="41400" y2="63842"/>
                        <a14:foregroundMark x1="31800" y1="54520" x2="41200" y2="59887"/>
                        <a14:foregroundMark x1="41200" y1="59887" x2="42000" y2="65254"/>
                        <a14:foregroundMark x1="38800" y1="53107" x2="42000" y2="60169"/>
                        <a14:foregroundMark x1="40800" y1="53955" x2="41400" y2="57062"/>
                        <a14:foregroundMark x1="41600" y1="55367" x2="41800" y2="58757"/>
                        <a14:foregroundMark x1="40800" y1="53955" x2="41600" y2="53955"/>
                      </a14:backgroundRemoval>
                    </a14:imgEffect>
                  </a14:imgLayer>
                </a14:imgProps>
              </a:ext>
              <a:ext uri="{28A0092B-C50C-407E-A947-70E740481C1C}">
                <a14:useLocalDpi xmlns:a14="http://schemas.microsoft.com/office/drawing/2010/main" val="0"/>
              </a:ext>
            </a:extLst>
          </a:blip>
          <a:srcRect t="48388" r="55874" b="12621"/>
          <a:stretch/>
        </p:blipFill>
        <p:spPr>
          <a:xfrm>
            <a:off x="10416129" y="2948646"/>
            <a:ext cx="1663115" cy="1040458"/>
          </a:xfrm>
          <a:prstGeom prst="rect">
            <a:avLst/>
          </a:prstGeom>
          <a:ln>
            <a:noFill/>
          </a:ln>
          <a:effectLst>
            <a:outerShdw blurRad="292100" dist="139700" dir="2700000" algn="tl" rotWithShape="0">
              <a:srgbClr val="333333">
                <a:alpha val="65000"/>
              </a:srgbClr>
            </a:outerShdw>
          </a:effectLst>
        </p:spPr>
      </p:pic>
      <p:sp>
        <p:nvSpPr>
          <p:cNvPr id="81" name="矩形 80">
            <a:extLst>
              <a:ext uri="{FF2B5EF4-FFF2-40B4-BE49-F238E27FC236}">
                <a16:creationId xmlns:a16="http://schemas.microsoft.com/office/drawing/2014/main" id="{F476D9D1-A958-488F-9E67-118EFED1382C}"/>
              </a:ext>
            </a:extLst>
          </p:cNvPr>
          <p:cNvSpPr/>
          <p:nvPr/>
        </p:nvSpPr>
        <p:spPr>
          <a:xfrm>
            <a:off x="5206357" y="5152070"/>
            <a:ext cx="6872887"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rPr>
              <a:t>在四川省委和省政府的大力扶持和全院师生员工的共同努力下，学校很快发展成为一所具有较强师资队伍、较强管理水平和较齐全的基本设施的高校。</a:t>
            </a:r>
            <a:endParaRPr kumimoji="0" lang="en-US" altLang="zh-CN" sz="2200" b="0" i="0" u="none" strike="noStrike" kern="1200" cap="none" spc="0" normalizeH="0" baseline="0" noProof="0" dirty="0">
              <a:ln>
                <a:noFill/>
              </a:ln>
              <a:solidFill>
                <a:prstClr val="white"/>
              </a:solidFill>
              <a:effectLst/>
              <a:uLnTx/>
              <a:uFillTx/>
              <a:latin typeface="造字工房艺尚（非商用）常规体" pitchFamily="2" charset="-122"/>
              <a:ea typeface="造字工房艺尚（非商用）常规体" pitchFamily="2" charset="-122"/>
              <a:cs typeface="+mn-cs"/>
            </a:endParaRPr>
          </a:p>
        </p:txBody>
      </p:sp>
      <p:grpSp>
        <p:nvGrpSpPr>
          <p:cNvPr id="75" name="组合 74">
            <a:extLst>
              <a:ext uri="{FF2B5EF4-FFF2-40B4-BE49-F238E27FC236}">
                <a16:creationId xmlns:a16="http://schemas.microsoft.com/office/drawing/2014/main" id="{35CF7E8A-4511-4EF6-A91B-97C9810C9164}"/>
              </a:ext>
            </a:extLst>
          </p:cNvPr>
          <p:cNvGrpSpPr/>
          <p:nvPr/>
        </p:nvGrpSpPr>
        <p:grpSpPr>
          <a:xfrm>
            <a:off x="5206357" y="6124607"/>
            <a:ext cx="6694508" cy="521579"/>
            <a:chOff x="4997570" y="6124607"/>
            <a:chExt cx="6903295" cy="521579"/>
          </a:xfrm>
        </p:grpSpPr>
        <p:sp>
          <p:nvSpPr>
            <p:cNvPr id="68" name="缺角矩形 67">
              <a:extLst>
                <a:ext uri="{FF2B5EF4-FFF2-40B4-BE49-F238E27FC236}">
                  <a16:creationId xmlns:a16="http://schemas.microsoft.com/office/drawing/2014/main" id="{9852A704-569D-4812-8DB0-0FB80639146F}"/>
                </a:ext>
              </a:extLst>
            </p:cNvPr>
            <p:cNvSpPr/>
            <p:nvPr/>
          </p:nvSpPr>
          <p:spPr>
            <a:xfrm>
              <a:off x="4997570" y="6124607"/>
              <a:ext cx="6903295" cy="521579"/>
            </a:xfrm>
            <a:prstGeom prst="plaque">
              <a:avLst>
                <a:gd name="adj" fmla="val 16667"/>
              </a:avLst>
            </a:prstGeom>
            <a:noFill/>
            <a:ln w="41275" cap="rnd" cmpd="thinThick">
              <a:solidFill>
                <a:srgbClr val="FFFF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67" name="矩形 66">
              <a:extLst>
                <a:ext uri="{FF2B5EF4-FFF2-40B4-BE49-F238E27FC236}">
                  <a16:creationId xmlns:a16="http://schemas.microsoft.com/office/drawing/2014/main" id="{7A272E53-084D-40B6-969C-0A3DACAD0802}"/>
                </a:ext>
              </a:extLst>
            </p:cNvPr>
            <p:cNvSpPr/>
            <p:nvPr/>
          </p:nvSpPr>
          <p:spPr>
            <a:xfrm>
              <a:off x="5160496" y="6154564"/>
              <a:ext cx="657744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00"/>
                  </a:solidFill>
                  <a:effectLst/>
                  <a:uLnTx/>
                  <a:uFillTx/>
                  <a:latin typeface="造字工房艺尚（非商用）常规体" pitchFamily="2" charset="-122"/>
                  <a:ea typeface="造字工房艺尚（非商用）常规体" pitchFamily="2" charset="-122"/>
                  <a:cs typeface="+mn-cs"/>
                </a:rPr>
                <a:t>1978</a:t>
              </a:r>
              <a:r>
                <a:rPr kumimoji="0" lang="zh-CN" altLang="en-US" sz="2400" b="0" i="0" u="none" strike="noStrike" kern="1200" cap="none" spc="0" normalizeH="0" baseline="0" noProof="0" dirty="0">
                  <a:ln>
                    <a:noFill/>
                  </a:ln>
                  <a:solidFill>
                    <a:srgbClr val="FFFF00"/>
                  </a:solidFill>
                  <a:effectLst/>
                  <a:uLnTx/>
                  <a:uFillTx/>
                  <a:latin typeface="造字工房艺尚（非商用）常规体" pitchFamily="2" charset="-122"/>
                  <a:ea typeface="造字工房艺尚（非商用）常规体" pitchFamily="2" charset="-122"/>
                  <a:cs typeface="+mn-cs"/>
                </a:rPr>
                <a:t>年，学校被四川省委和省人民政府正式确定为省重点建设院校</a:t>
              </a:r>
              <a:endParaRPr kumimoji="0" lang="en-US" altLang="zh-CN" sz="2400" b="0" i="0" u="none" strike="noStrike" kern="1200" cap="none" spc="0" normalizeH="0" baseline="0" noProof="0" dirty="0">
                <a:ln>
                  <a:noFill/>
                </a:ln>
                <a:solidFill>
                  <a:srgbClr val="FFFF00"/>
                </a:solidFill>
                <a:effectLst/>
                <a:uLnTx/>
                <a:uFillTx/>
                <a:latin typeface="造字工房艺尚（非商用）常规体" pitchFamily="2" charset="-122"/>
                <a:ea typeface="造字工房艺尚（非商用）常规体" pitchFamily="2" charset="-122"/>
                <a:cs typeface="+mn-cs"/>
              </a:endParaRPr>
            </a:p>
          </p:txBody>
        </p:sp>
      </p:grpSp>
      <p:grpSp>
        <p:nvGrpSpPr>
          <p:cNvPr id="80" name="组合 79">
            <a:extLst>
              <a:ext uri="{FF2B5EF4-FFF2-40B4-BE49-F238E27FC236}">
                <a16:creationId xmlns:a16="http://schemas.microsoft.com/office/drawing/2014/main" id="{17144906-1D79-4304-A5FE-2AB55ED9214C}"/>
              </a:ext>
            </a:extLst>
          </p:cNvPr>
          <p:cNvGrpSpPr/>
          <p:nvPr/>
        </p:nvGrpSpPr>
        <p:grpSpPr>
          <a:xfrm>
            <a:off x="-121947" y="4343733"/>
            <a:ext cx="4925159" cy="3693870"/>
            <a:chOff x="-121947" y="4438983"/>
            <a:chExt cx="4925159" cy="3693870"/>
          </a:xfrm>
        </p:grpSpPr>
        <p:pic>
          <p:nvPicPr>
            <p:cNvPr id="79" name="图片 78" descr="图片包含 室内&#10;&#10;描述已自动生成">
              <a:extLst>
                <a:ext uri="{FF2B5EF4-FFF2-40B4-BE49-F238E27FC236}">
                  <a16:creationId xmlns:a16="http://schemas.microsoft.com/office/drawing/2014/main" id="{74C9B762-D1A2-4204-B837-BC9E7FB90CBC}"/>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980" b="89980" l="1273" r="99879">
                          <a14:foregroundMark x1="7152" y1="43879" x2="5909" y2="63879"/>
                          <a14:foregroundMark x1="3000" y1="44970" x2="1333" y2="68040"/>
                          <a14:foregroundMark x1="80091" y1="43879" x2="87091" y2="44970"/>
                          <a14:foregroundMark x1="87091" y1="44970" x2="91909" y2="49212"/>
                          <a14:foregroundMark x1="91909" y1="49212" x2="95303" y2="57131"/>
                          <a14:foregroundMark x1="95303" y1="57131" x2="93121" y2="64364"/>
                          <a14:foregroundMark x1="93121" y1="64364" x2="86424" y2="59071"/>
                          <a14:foregroundMark x1="86424" y1="59071" x2="88152" y2="50545"/>
                          <a14:foregroundMark x1="88152" y1="50545" x2="90909" y2="48848"/>
                          <a14:foregroundMark x1="91758" y1="42182" x2="96545" y2="51192"/>
                          <a14:foregroundMark x1="96545" y1="51192" x2="95485" y2="59596"/>
                          <a14:foregroundMark x1="95485" y1="59596" x2="96545" y2="64687"/>
                          <a14:foregroundMark x1="95909" y1="63879" x2="99879" y2="63879"/>
                          <a14:backgroundMark x1="4030" y1="33010" x2="65333" y2="25253"/>
                          <a14:backgroundMark x1="65333" y1="25253" x2="91000" y2="27758"/>
                          <a14:backgroundMark x1="91000" y1="27758" x2="86212" y2="23071"/>
                          <a14:backgroundMark x1="86212" y1="23071" x2="16152" y2="31636"/>
                          <a14:backgroundMark x1="16152" y1="31636" x2="10242" y2="30465"/>
                          <a14:backgroundMark x1="10242" y1="30465" x2="15818" y2="23313"/>
                          <a14:backgroundMark x1="15818" y1="23313" x2="26576" y2="20525"/>
                          <a14:backgroundMark x1="26576" y1="20525" x2="83000" y2="31071"/>
                        </a14:backgroundRemoval>
                      </a14:imgEffect>
                    </a14:imgLayer>
                  </a14:imgProps>
                </a:ext>
                <a:ext uri="{28A0092B-C50C-407E-A947-70E740481C1C}">
                  <a14:useLocalDpi xmlns:a14="http://schemas.microsoft.com/office/drawing/2010/main" val="0"/>
                </a:ext>
              </a:extLst>
            </a:blip>
            <a:stretch>
              <a:fillRect/>
            </a:stretch>
          </p:blipFill>
          <p:spPr>
            <a:xfrm>
              <a:off x="-121947" y="4438983"/>
              <a:ext cx="4925159" cy="3693870"/>
            </a:xfrm>
            <a:prstGeom prst="rect">
              <a:avLst/>
            </a:prstGeom>
            <a:ln>
              <a:noFill/>
            </a:ln>
            <a:effectLst>
              <a:outerShdw blurRad="292100" dist="139700" dir="2700000" algn="tl" rotWithShape="0">
                <a:srgbClr val="333333">
                  <a:alpha val="65000"/>
                </a:srgbClr>
              </a:outerShdw>
            </a:effectLst>
          </p:spPr>
        </p:pic>
        <p:sp>
          <p:nvSpPr>
            <p:cNvPr id="87" name="矩形 86">
              <a:extLst>
                <a:ext uri="{FF2B5EF4-FFF2-40B4-BE49-F238E27FC236}">
                  <a16:creationId xmlns:a16="http://schemas.microsoft.com/office/drawing/2014/main" id="{C9F051A7-A8BC-4F8B-9390-CCC751207775}"/>
                </a:ext>
              </a:extLst>
            </p:cNvPr>
            <p:cNvSpPr/>
            <p:nvPr/>
          </p:nvSpPr>
          <p:spPr>
            <a:xfrm>
              <a:off x="-121946" y="6407204"/>
              <a:ext cx="4925158" cy="369332"/>
            </a:xfrm>
            <a:prstGeom prst="rect">
              <a:avLst/>
            </a:prstGeom>
            <a:solidFill>
              <a:srgbClr val="217C55">
                <a:alpha val="54000"/>
              </a:srgb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方正宋黑简体" panose="02010601030101010101" pitchFamily="2" charset="-122"/>
                  <a:ea typeface="方正宋黑简体" panose="02010601030101010101" pitchFamily="2" charset="-122"/>
                  <a:cs typeface="+mn-cs"/>
                </a:rPr>
                <a:t>50-80</a:t>
              </a:r>
              <a:r>
                <a:rPr kumimoji="0" lang="zh-CN" altLang="en-US" sz="1800" b="0" i="0" u="none" strike="noStrike" kern="1200" cap="none" spc="0" normalizeH="0" baseline="0" noProof="0" dirty="0">
                  <a:ln>
                    <a:noFill/>
                  </a:ln>
                  <a:solidFill>
                    <a:prstClr val="white"/>
                  </a:solidFill>
                  <a:effectLst/>
                  <a:uLnTx/>
                  <a:uFillTx/>
                  <a:latin typeface="方正宋黑简体" panose="02010601030101010101" pitchFamily="2" charset="-122"/>
                  <a:ea typeface="方正宋黑简体" panose="02010601030101010101" pitchFamily="2" charset="-122"/>
                  <a:cs typeface="+mn-cs"/>
                </a:rPr>
                <a:t>年代学校所使用的教材</a:t>
              </a:r>
            </a:p>
          </p:txBody>
        </p:sp>
      </p:grpSp>
      <p:sp>
        <p:nvSpPr>
          <p:cNvPr id="89" name="文本框 88">
            <a:extLst>
              <a:ext uri="{FF2B5EF4-FFF2-40B4-BE49-F238E27FC236}">
                <a16:creationId xmlns:a16="http://schemas.microsoft.com/office/drawing/2014/main" id="{3C175CC7-BFB8-4174-A75D-827A8823269C}"/>
              </a:ext>
            </a:extLst>
          </p:cNvPr>
          <p:cNvSpPr txBox="1"/>
          <p:nvPr/>
        </p:nvSpPr>
        <p:spPr>
          <a:xfrm>
            <a:off x="12814393" y="5382902"/>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强实固本</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谱写新篇</a:t>
            </a:r>
          </a:p>
        </p:txBody>
      </p:sp>
    </p:spTree>
    <p:custDataLst>
      <p:tags r:id="rId1"/>
    </p:custDataLst>
    <p:extLst>
      <p:ext uri="{BB962C8B-B14F-4D97-AF65-F5344CB8AC3E}">
        <p14:creationId xmlns:p14="http://schemas.microsoft.com/office/powerpoint/2010/main" val="415539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17C55"/>
        </a:solidFill>
        <a:effectLst/>
      </p:bgPr>
    </p:bg>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DE5AE739-6F2F-4DC5-82F1-186A4E835720}"/>
              </a:ext>
            </a:extLst>
          </p:cNvPr>
          <p:cNvGrpSpPr/>
          <p:nvPr/>
        </p:nvGrpSpPr>
        <p:grpSpPr>
          <a:xfrm>
            <a:off x="-473369" y="2461527"/>
            <a:ext cx="12665369" cy="1763998"/>
            <a:chOff x="-473369" y="2461527"/>
            <a:chExt cx="12665369" cy="1763998"/>
          </a:xfrm>
        </p:grpSpPr>
        <p:pic>
          <p:nvPicPr>
            <p:cNvPr id="37" name="图片 36" descr="图片包含 就坐, 红色, 室内&#10;&#10;描述已自动生成">
              <a:extLst>
                <a:ext uri="{FF2B5EF4-FFF2-40B4-BE49-F238E27FC236}">
                  <a16:creationId xmlns:a16="http://schemas.microsoft.com/office/drawing/2014/main" id="{36A466B9-AB58-4557-B8CF-E119E1AA7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0" y="2461527"/>
              <a:ext cx="12192000" cy="1763998"/>
            </a:xfrm>
            <a:prstGeom prst="rect">
              <a:avLst/>
            </a:prstGeom>
            <a:effectLst/>
          </p:spPr>
        </p:pic>
        <p:sp>
          <p:nvSpPr>
            <p:cNvPr id="72" name="矩形 71">
              <a:extLst>
                <a:ext uri="{FF2B5EF4-FFF2-40B4-BE49-F238E27FC236}">
                  <a16:creationId xmlns:a16="http://schemas.microsoft.com/office/drawing/2014/main" id="{5368B927-3724-4D94-A5D3-4E21C9FA9DA9}"/>
                </a:ext>
              </a:extLst>
            </p:cNvPr>
            <p:cNvSpPr/>
            <p:nvPr/>
          </p:nvSpPr>
          <p:spPr>
            <a:xfrm>
              <a:off x="-473369" y="2685968"/>
              <a:ext cx="12657221" cy="584775"/>
            </a:xfrm>
            <a:prstGeom prst="rect">
              <a:avLst/>
            </a:prstGeom>
            <a:effectLst>
              <a:glow rad="101600">
                <a:schemeClr val="bg1">
                  <a:alpha val="60000"/>
                </a:schemeClr>
              </a:glow>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w="38100">
                    <a:noFill/>
                  </a:ln>
                  <a:solidFill>
                    <a:srgbClr val="FFFF00"/>
                  </a:solidFill>
                  <a:effectLst>
                    <a:glow rad="101600">
                      <a:srgbClr val="FFC000">
                        <a:alpha val="60000"/>
                      </a:srgbClr>
                    </a:glow>
                  </a:effectLst>
                  <a:uLnTx/>
                  <a:uFillTx/>
                  <a:latin typeface="方正字迹-吕建德字体" panose="02010600010101010101" pitchFamily="2" charset="-122"/>
                  <a:ea typeface="方正字迹-吕建德字体" panose="02010600010101010101" pitchFamily="2" charset="-122"/>
                  <a:cs typeface="+mn-cs"/>
                </a:rPr>
                <a:t>被誉为“穷国办教育的典范” 形成我国教育界有名的“四川师大现象”</a:t>
              </a:r>
              <a:endParaRPr kumimoji="0" lang="en-US" altLang="zh-CN" sz="3200" b="0" i="0" u="none" strike="noStrike" kern="1200" cap="none" spc="-300" normalizeH="0" baseline="0" noProof="0" dirty="0">
                <a:ln w="38100">
                  <a:noFill/>
                </a:ln>
                <a:solidFill>
                  <a:srgbClr val="FFFF00"/>
                </a:solidFill>
                <a:effectLst>
                  <a:glow rad="101600">
                    <a:srgbClr val="FFC000">
                      <a:alpha val="60000"/>
                    </a:srgbClr>
                  </a:glow>
                </a:effectLst>
                <a:uLnTx/>
                <a:uFillTx/>
                <a:latin typeface="方正字迹-吕建德字体" panose="02010600010101010101" pitchFamily="2" charset="-122"/>
                <a:ea typeface="方正字迹-吕建德字体" panose="02010600010101010101" pitchFamily="2" charset="-122"/>
                <a:cs typeface="+mn-cs"/>
              </a:endParaRPr>
            </a:p>
          </p:txBody>
        </p:sp>
      </p:grpSp>
      <p:grpSp>
        <p:nvGrpSpPr>
          <p:cNvPr id="57" name="组合 56">
            <a:extLst>
              <a:ext uri="{FF2B5EF4-FFF2-40B4-BE49-F238E27FC236}">
                <a16:creationId xmlns:a16="http://schemas.microsoft.com/office/drawing/2014/main" id="{77BFFFFF-C3E2-4BBE-9EEF-62598BCD69F6}"/>
              </a:ext>
            </a:extLst>
          </p:cNvPr>
          <p:cNvGrpSpPr/>
          <p:nvPr/>
        </p:nvGrpSpPr>
        <p:grpSpPr>
          <a:xfrm>
            <a:off x="829474" y="5914623"/>
            <a:ext cx="8814987" cy="705415"/>
            <a:chOff x="50064" y="5840211"/>
            <a:chExt cx="8814987" cy="705415"/>
          </a:xfrm>
        </p:grpSpPr>
        <p:sp>
          <p:nvSpPr>
            <p:cNvPr id="59" name="矩形: 圆角 58">
              <a:extLst>
                <a:ext uri="{FF2B5EF4-FFF2-40B4-BE49-F238E27FC236}">
                  <a16:creationId xmlns:a16="http://schemas.microsoft.com/office/drawing/2014/main" id="{2D44717B-054F-4A72-9096-593853C8938E}"/>
                </a:ext>
              </a:extLst>
            </p:cNvPr>
            <p:cNvSpPr/>
            <p:nvPr/>
          </p:nvSpPr>
          <p:spPr>
            <a:xfrm>
              <a:off x="50064" y="5840211"/>
              <a:ext cx="8814987" cy="705415"/>
            </a:xfrm>
            <a:prstGeom prst="roundRect">
              <a:avLst>
                <a:gd name="adj" fmla="val 8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62" name="矩形 61">
              <a:extLst>
                <a:ext uri="{FF2B5EF4-FFF2-40B4-BE49-F238E27FC236}">
                  <a16:creationId xmlns:a16="http://schemas.microsoft.com/office/drawing/2014/main" id="{8663BC0E-3B87-44AB-A428-363C24ED6E16}"/>
                </a:ext>
              </a:extLst>
            </p:cNvPr>
            <p:cNvSpPr/>
            <p:nvPr/>
          </p:nvSpPr>
          <p:spPr>
            <a:xfrm>
              <a:off x="124729" y="5888845"/>
              <a:ext cx="45123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大力加强科研工作，几年就发展为一所</a:t>
              </a:r>
              <a:endPar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文理学科比较齐全的</a:t>
              </a:r>
              <a:r>
                <a:rPr kumimoji="0" lang="zh-CN" altLang="en-US" sz="1800" b="0" i="0" u="none" strike="noStrike" kern="1200" cap="none" spc="0" normalizeH="0" baseline="0" noProof="0" dirty="0">
                  <a:ln>
                    <a:noFill/>
                  </a:ln>
                  <a:solidFill>
                    <a:srgbClr val="C00000"/>
                  </a:solidFill>
                  <a:effectLst/>
                  <a:uLnTx/>
                  <a:uFillTx/>
                  <a:latin typeface="方正宋黑简体" panose="02010601030101010101" pitchFamily="2" charset="-122"/>
                  <a:ea typeface="方正宋黑简体" panose="02010601030101010101" pitchFamily="2" charset="-122"/>
                  <a:cs typeface="+mn-cs"/>
                </a:rPr>
                <a:t>多科性师范大学</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a:t>
              </a:r>
            </a:p>
          </p:txBody>
        </p:sp>
      </p:grpSp>
      <p:grpSp>
        <p:nvGrpSpPr>
          <p:cNvPr id="52" name="组合 51">
            <a:extLst>
              <a:ext uri="{FF2B5EF4-FFF2-40B4-BE49-F238E27FC236}">
                <a16:creationId xmlns:a16="http://schemas.microsoft.com/office/drawing/2014/main" id="{19FBFFD6-E7F8-4273-B7E9-00778E5E2FC8}"/>
              </a:ext>
            </a:extLst>
          </p:cNvPr>
          <p:cNvGrpSpPr/>
          <p:nvPr/>
        </p:nvGrpSpPr>
        <p:grpSpPr>
          <a:xfrm>
            <a:off x="569771" y="5024029"/>
            <a:ext cx="9035123" cy="705415"/>
            <a:chOff x="50064" y="5840211"/>
            <a:chExt cx="9035123" cy="705415"/>
          </a:xfrm>
        </p:grpSpPr>
        <p:sp>
          <p:nvSpPr>
            <p:cNvPr id="55" name="矩形: 圆角 54">
              <a:extLst>
                <a:ext uri="{FF2B5EF4-FFF2-40B4-BE49-F238E27FC236}">
                  <a16:creationId xmlns:a16="http://schemas.microsoft.com/office/drawing/2014/main" id="{A52DA4B7-063D-4AB5-AC71-8177F407ABBB}"/>
                </a:ext>
              </a:extLst>
            </p:cNvPr>
            <p:cNvSpPr/>
            <p:nvPr/>
          </p:nvSpPr>
          <p:spPr>
            <a:xfrm>
              <a:off x="50064" y="5840211"/>
              <a:ext cx="9035123" cy="705415"/>
            </a:xfrm>
            <a:prstGeom prst="roundRect">
              <a:avLst>
                <a:gd name="adj" fmla="val 8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56" name="矩形 55">
              <a:extLst>
                <a:ext uri="{FF2B5EF4-FFF2-40B4-BE49-F238E27FC236}">
                  <a16:creationId xmlns:a16="http://schemas.microsoft.com/office/drawing/2014/main" id="{B32B5AD7-9F9D-43A6-A9B5-0A0D32EF7B75}"/>
                </a:ext>
              </a:extLst>
            </p:cNvPr>
            <p:cNvSpPr/>
            <p:nvPr/>
          </p:nvSpPr>
          <p:spPr>
            <a:xfrm>
              <a:off x="124729" y="5888845"/>
              <a:ext cx="45123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新的川师大抓住机遇，不断改善办学条件，加强师资队伍建设，努力提高教学质量。</a:t>
              </a:r>
            </a:p>
          </p:txBody>
        </p:sp>
      </p:grpSp>
      <p:grpSp>
        <p:nvGrpSpPr>
          <p:cNvPr id="7" name="组合 6">
            <a:extLst>
              <a:ext uri="{FF2B5EF4-FFF2-40B4-BE49-F238E27FC236}">
                <a16:creationId xmlns:a16="http://schemas.microsoft.com/office/drawing/2014/main" id="{E4379655-BF9E-46C2-90F1-5337517A4FE6}"/>
              </a:ext>
            </a:extLst>
          </p:cNvPr>
          <p:cNvGrpSpPr/>
          <p:nvPr/>
        </p:nvGrpSpPr>
        <p:grpSpPr>
          <a:xfrm>
            <a:off x="189872" y="4133436"/>
            <a:ext cx="9658266" cy="705415"/>
            <a:chOff x="50065" y="5840211"/>
            <a:chExt cx="9658266" cy="705415"/>
          </a:xfrm>
        </p:grpSpPr>
        <p:sp>
          <p:nvSpPr>
            <p:cNvPr id="48" name="矩形: 圆角 47">
              <a:extLst>
                <a:ext uri="{FF2B5EF4-FFF2-40B4-BE49-F238E27FC236}">
                  <a16:creationId xmlns:a16="http://schemas.microsoft.com/office/drawing/2014/main" id="{9A9BB709-6387-4D55-AA0A-558E3765C1BD}"/>
                </a:ext>
              </a:extLst>
            </p:cNvPr>
            <p:cNvSpPr/>
            <p:nvPr/>
          </p:nvSpPr>
          <p:spPr>
            <a:xfrm>
              <a:off x="50065" y="5840211"/>
              <a:ext cx="9658266" cy="705415"/>
            </a:xfrm>
            <a:prstGeom prst="roundRect">
              <a:avLst>
                <a:gd name="adj" fmla="val 8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sp>
          <p:nvSpPr>
            <p:cNvPr id="49" name="矩形 48">
              <a:extLst>
                <a:ext uri="{FF2B5EF4-FFF2-40B4-BE49-F238E27FC236}">
                  <a16:creationId xmlns:a16="http://schemas.microsoft.com/office/drawing/2014/main" id="{21A7963D-748F-4DC3-930C-BB413D87ADEE}"/>
                </a:ext>
              </a:extLst>
            </p:cNvPr>
            <p:cNvSpPr/>
            <p:nvPr/>
          </p:nvSpPr>
          <p:spPr>
            <a:xfrm>
              <a:off x="124729" y="5888845"/>
              <a:ext cx="487966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1985</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年</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6</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月</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28</a:t>
              </a:r>
              <a:r>
                <a:rPr kumimoji="0" lang="zh-CN" altLang="en-US" sz="18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rPr>
                <a:t>日，四川师范学院正式更名为四川师范大学，由此翻开了学校发展史上新的一页。</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方正宋黑简体" panose="02010601030101010101" pitchFamily="2" charset="-122"/>
                <a:ea typeface="方正宋黑简体" panose="02010601030101010101" pitchFamily="2" charset="-122"/>
                <a:cs typeface="+mn-cs"/>
              </a:endParaRPr>
            </a:p>
          </p:txBody>
        </p:sp>
      </p:grpSp>
      <p:pic>
        <p:nvPicPr>
          <p:cNvPr id="3" name="图片 2" descr="图片包含 照片, 树, 伪装, 人员&#10;&#10;描述已自动生成">
            <a:extLst>
              <a:ext uri="{FF2B5EF4-FFF2-40B4-BE49-F238E27FC236}">
                <a16:creationId xmlns:a16="http://schemas.microsoft.com/office/drawing/2014/main" id="{C8D9CA30-5539-462F-A080-AC844BA393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5663" y="3577407"/>
            <a:ext cx="4835769" cy="3510768"/>
          </a:xfrm>
          <a:prstGeom prst="roundRect">
            <a:avLst>
              <a:gd name="adj" fmla="val 7747"/>
            </a:avLst>
          </a:prstGeom>
          <a:ln>
            <a:noFill/>
          </a:ln>
          <a:effectLst>
            <a:glow rad="101600">
              <a:schemeClr val="bg1">
                <a:alpha val="60000"/>
              </a:schemeClr>
            </a:glow>
            <a:outerShdw blurRad="292100" dist="139700" dir="2700000" algn="tl" rotWithShape="0">
              <a:srgbClr val="333333">
                <a:alpha val="65000"/>
              </a:srgbClr>
            </a:outerShdw>
          </a:effectLst>
        </p:spPr>
      </p:pic>
      <p:sp>
        <p:nvSpPr>
          <p:cNvPr id="39" name="文本框 38">
            <a:extLst>
              <a:ext uri="{FF2B5EF4-FFF2-40B4-BE49-F238E27FC236}">
                <a16:creationId xmlns:a16="http://schemas.microsoft.com/office/drawing/2014/main" id="{4C3853E0-F1DC-40FE-AF4F-470BB5E2C7AC}"/>
              </a:ext>
            </a:extLst>
          </p:cNvPr>
          <p:cNvSpPr txBox="1"/>
          <p:nvPr/>
        </p:nvSpPr>
        <p:spPr>
          <a:xfrm>
            <a:off x="12646415" y="36091"/>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诸流汇集</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宏图再展</a:t>
            </a:r>
          </a:p>
        </p:txBody>
      </p:sp>
      <p:grpSp>
        <p:nvGrpSpPr>
          <p:cNvPr id="107" name="组合 106">
            <a:extLst>
              <a:ext uri="{FF2B5EF4-FFF2-40B4-BE49-F238E27FC236}">
                <a16:creationId xmlns:a16="http://schemas.microsoft.com/office/drawing/2014/main" id="{13B99703-A90E-4A6C-9EEB-AE91801B8D00}"/>
              </a:ext>
            </a:extLst>
          </p:cNvPr>
          <p:cNvGrpSpPr/>
          <p:nvPr/>
        </p:nvGrpSpPr>
        <p:grpSpPr>
          <a:xfrm>
            <a:off x="9848137" y="4550087"/>
            <a:ext cx="2865059" cy="2865059"/>
            <a:chOff x="923944" y="1004834"/>
            <a:chExt cx="2865059" cy="2865059"/>
          </a:xfrm>
        </p:grpSpPr>
        <p:sp>
          <p:nvSpPr>
            <p:cNvPr id="108" name="椭圆 107">
              <a:extLst>
                <a:ext uri="{FF2B5EF4-FFF2-40B4-BE49-F238E27FC236}">
                  <a16:creationId xmlns:a16="http://schemas.microsoft.com/office/drawing/2014/main" id="{ECC90F17-78A2-46B7-8AC9-4AFC37B0C3CE}"/>
                </a:ext>
              </a:extLst>
            </p:cNvPr>
            <p:cNvSpPr/>
            <p:nvPr/>
          </p:nvSpPr>
          <p:spPr>
            <a:xfrm>
              <a:off x="923944" y="1004834"/>
              <a:ext cx="2865059" cy="2865059"/>
            </a:xfrm>
            <a:prstGeom prst="ellipse">
              <a:avLst/>
            </a:prstGeom>
            <a:solidFill>
              <a:srgbClr val="2E8C6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09" name="椭圆 108">
              <a:extLst>
                <a:ext uri="{FF2B5EF4-FFF2-40B4-BE49-F238E27FC236}">
                  <a16:creationId xmlns:a16="http://schemas.microsoft.com/office/drawing/2014/main" id="{D5618073-FAFE-40EF-A74C-DEAB594C0B64}"/>
                </a:ext>
              </a:extLst>
            </p:cNvPr>
            <p:cNvSpPr/>
            <p:nvPr/>
          </p:nvSpPr>
          <p:spPr>
            <a:xfrm>
              <a:off x="1167187" y="1248077"/>
              <a:ext cx="2378573" cy="2378573"/>
            </a:xfrm>
            <a:prstGeom prst="ellipse">
              <a:avLst/>
            </a:prstGeom>
            <a:solidFill>
              <a:srgbClr val="439876"/>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15" name="椭圆 114">
              <a:extLst>
                <a:ext uri="{FF2B5EF4-FFF2-40B4-BE49-F238E27FC236}">
                  <a16:creationId xmlns:a16="http://schemas.microsoft.com/office/drawing/2014/main" id="{434BF2A9-E205-467C-8CF2-849799811948}"/>
                </a:ext>
              </a:extLst>
            </p:cNvPr>
            <p:cNvSpPr/>
            <p:nvPr/>
          </p:nvSpPr>
          <p:spPr>
            <a:xfrm>
              <a:off x="1308460" y="1389350"/>
              <a:ext cx="2096026" cy="2096026"/>
            </a:xfrm>
            <a:prstGeom prst="ellipse">
              <a:avLst/>
            </a:prstGeom>
            <a:solidFill>
              <a:schemeClr val="bg1"/>
            </a:solid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pic>
        <p:nvPicPr>
          <p:cNvPr id="8" name="图片 7">
            <a:extLst>
              <a:ext uri="{FF2B5EF4-FFF2-40B4-BE49-F238E27FC236}">
                <a16:creationId xmlns:a16="http://schemas.microsoft.com/office/drawing/2014/main" id="{01479DA6-E023-456E-80DE-DDF718CD1020}"/>
              </a:ext>
            </a:extLst>
          </p:cNvPr>
          <p:cNvPicPr>
            <a:picLocks noChangeAspect="1"/>
          </p:cNvPicPr>
          <p:nvPr/>
        </p:nvPicPr>
        <p:blipFill>
          <a:blip r:embed="rId6">
            <a:alphaModFix amt="19000"/>
            <a:extLst>
              <a:ext uri="{28A0092B-C50C-407E-A947-70E740481C1C}">
                <a14:useLocalDpi xmlns:a14="http://schemas.microsoft.com/office/drawing/2010/main" val="0"/>
              </a:ext>
            </a:extLst>
          </a:blip>
          <a:stretch>
            <a:fillRect/>
          </a:stretch>
        </p:blipFill>
        <p:spPr>
          <a:xfrm>
            <a:off x="10473938" y="5157084"/>
            <a:ext cx="1651065" cy="1651065"/>
          </a:xfrm>
          <a:prstGeom prst="ellipse">
            <a:avLst/>
          </a:prstGeom>
          <a:effectLst>
            <a:outerShdw blurRad="63500" sx="102000" sy="102000" algn="ctr" rotWithShape="0">
              <a:prstClr val="black">
                <a:alpha val="40000"/>
              </a:prstClr>
            </a:outerShdw>
          </a:effectLst>
        </p:spPr>
      </p:pic>
      <p:sp>
        <p:nvSpPr>
          <p:cNvPr id="118" name="矩形 117">
            <a:extLst>
              <a:ext uri="{FF2B5EF4-FFF2-40B4-BE49-F238E27FC236}">
                <a16:creationId xmlns:a16="http://schemas.microsoft.com/office/drawing/2014/main" id="{EE205CA7-2100-4E41-A5A3-2EEF6614F300}"/>
              </a:ext>
            </a:extLst>
          </p:cNvPr>
          <p:cNvSpPr/>
          <p:nvPr/>
        </p:nvSpPr>
        <p:spPr>
          <a:xfrm>
            <a:off x="10672947" y="6357353"/>
            <a:ext cx="125304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rPr>
              <a:t>(1985~2019</a:t>
            </a:r>
            <a:endParaRPr kumimoji="0" lang="zh-CN" altLang="en-US" sz="1800" b="0" i="0" u="none" strike="noStrike" kern="1200" cap="none" spc="0" normalizeH="0" baseline="0" noProof="0" dirty="0">
              <a:ln>
                <a:solidFill>
                  <a:srgbClr val="1F9565"/>
                </a:solidFill>
              </a:ln>
              <a:solidFill>
                <a:prstClr val="white"/>
              </a:solidFill>
              <a:effectLst/>
              <a:uLnTx/>
              <a:uFillTx/>
              <a:latin typeface="Bernard MT Condensed" panose="02050806060905020404" pitchFamily="18" charset="0"/>
              <a:ea typeface="方正兰亭纤黑简体" panose="02000000000000000000" pitchFamily="2" charset="-122"/>
              <a:cs typeface="+mn-cs"/>
            </a:endParaRPr>
          </a:p>
        </p:txBody>
      </p:sp>
      <p:sp>
        <p:nvSpPr>
          <p:cNvPr id="140" name="文本框 139">
            <a:extLst>
              <a:ext uri="{FF2B5EF4-FFF2-40B4-BE49-F238E27FC236}">
                <a16:creationId xmlns:a16="http://schemas.microsoft.com/office/drawing/2014/main" id="{DF76E6BB-A58F-4700-B794-701D704A2C7F}"/>
              </a:ext>
            </a:extLst>
          </p:cNvPr>
          <p:cNvSpPr txBox="1"/>
          <p:nvPr/>
        </p:nvSpPr>
        <p:spPr>
          <a:xfrm>
            <a:off x="10354683" y="5313944"/>
            <a:ext cx="1889573"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强实固本</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w="38100">
                  <a:noFill/>
                </a:ln>
                <a:solidFill>
                  <a:srgbClr val="217C55"/>
                </a:solidFill>
                <a:effectLst/>
                <a:uLnTx/>
                <a:uFillTx/>
                <a:latin typeface="思源宋体 Heavy" panose="02020900000000000000" pitchFamily="18" charset="-122"/>
                <a:ea typeface="思源宋体 Heavy" panose="02020900000000000000" pitchFamily="18" charset="-122"/>
                <a:cs typeface="+mn-cs"/>
              </a:rPr>
              <a:t>谱写新篇</a:t>
            </a:r>
          </a:p>
        </p:txBody>
      </p:sp>
      <p:pic>
        <p:nvPicPr>
          <p:cNvPr id="64" name="图片 63" descr="图片包含 标牌, 建筑物, 墙壁&#10;&#10;描述已自动生成">
            <a:extLst>
              <a:ext uri="{FF2B5EF4-FFF2-40B4-BE49-F238E27FC236}">
                <a16:creationId xmlns:a16="http://schemas.microsoft.com/office/drawing/2014/main" id="{01632B7D-4A48-4133-A08C-CD4B6635F07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68927" b="79379" l="75000" r="97000">
                        <a14:foregroundMark x1="75200" y1="78249" x2="75400" y2="76271"/>
                        <a14:foregroundMark x1="75200" y1="72599" x2="75400" y2="74859"/>
                        <a14:foregroundMark x1="75000" y1="71186" x2="75000" y2="72599"/>
                        <a14:foregroundMark x1="95800" y1="78531" x2="76200" y2="77119"/>
                        <a14:foregroundMark x1="85200" y1="78249" x2="75600" y2="78814"/>
                        <a14:foregroundMark x1="94400" y1="77966" x2="96400" y2="78814"/>
                      </a14:backgroundRemoval>
                    </a14:imgEffect>
                  </a14:imgLayer>
                </a14:imgProps>
              </a:ext>
              <a:ext uri="{28A0092B-C50C-407E-A947-70E740481C1C}">
                <a14:useLocalDpi xmlns:a14="http://schemas.microsoft.com/office/drawing/2010/main" val="0"/>
              </a:ext>
            </a:extLst>
          </a:blip>
          <a:srcRect l="72714" t="68003" r="136" b="18787"/>
          <a:stretch/>
        </p:blipFill>
        <p:spPr>
          <a:xfrm>
            <a:off x="6315456" y="3215140"/>
            <a:ext cx="2303693" cy="793494"/>
          </a:xfrm>
          <a:prstGeom prst="rect">
            <a:avLst/>
          </a:prstGeom>
          <a:ln>
            <a:noFill/>
          </a:ln>
          <a:effectLst>
            <a:outerShdw blurRad="292100" dist="139700" dir="2700000" algn="tl" rotWithShape="0">
              <a:srgbClr val="333333">
                <a:alpha val="65000"/>
              </a:srgbClr>
            </a:outerShdw>
          </a:effectLst>
        </p:spPr>
      </p:pic>
      <p:pic>
        <p:nvPicPr>
          <p:cNvPr id="10" name="图片 9" descr="图片包含 人员, 建筑物, 群组, 孩子&#10;&#10;描述已自动生成">
            <a:extLst>
              <a:ext uri="{FF2B5EF4-FFF2-40B4-BE49-F238E27FC236}">
                <a16:creationId xmlns:a16="http://schemas.microsoft.com/office/drawing/2014/main" id="{C556DDEA-AB70-45C5-A0BD-7A416243ACAD}"/>
              </a:ext>
            </a:extLst>
          </p:cNvPr>
          <p:cNvPicPr>
            <a:picLocks noChangeAspect="1"/>
          </p:cNvPicPr>
          <p:nvPr/>
        </p:nvPicPr>
        <p:blipFill rotWithShape="1">
          <a:blip r:embed="rId9">
            <a:extLst>
              <a:ext uri="{28A0092B-C50C-407E-A947-70E740481C1C}">
                <a14:useLocalDpi xmlns:a14="http://schemas.microsoft.com/office/drawing/2010/main" val="0"/>
              </a:ext>
            </a:extLst>
          </a:blip>
          <a:srcRect b="5659"/>
          <a:stretch/>
        </p:blipFill>
        <p:spPr>
          <a:xfrm>
            <a:off x="264536" y="-129485"/>
            <a:ext cx="4009202" cy="2737983"/>
          </a:xfrm>
          <a:prstGeom prst="roundRect">
            <a:avLst>
              <a:gd name="adj" fmla="val 12550"/>
            </a:avLst>
          </a:prstGeom>
          <a:ln>
            <a:noFill/>
          </a:ln>
          <a:effectLst>
            <a:outerShdw blurRad="292100" dist="139700" dir="2700000" algn="tl" rotWithShape="0">
              <a:srgbClr val="333333">
                <a:alpha val="65000"/>
              </a:srgbClr>
            </a:outerShdw>
          </a:effectLst>
        </p:spPr>
      </p:pic>
      <p:pic>
        <p:nvPicPr>
          <p:cNvPr id="14" name="图片 13" descr="图片包含 人员, 建筑物, 群组, 室内&#10;&#10;描述已自动生成">
            <a:extLst>
              <a:ext uri="{FF2B5EF4-FFF2-40B4-BE49-F238E27FC236}">
                <a16:creationId xmlns:a16="http://schemas.microsoft.com/office/drawing/2014/main" id="{D923890B-40CA-4C7C-9B68-98806EB088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64567" y="-122799"/>
            <a:ext cx="3581713" cy="2739600"/>
          </a:xfrm>
          <a:prstGeom prst="roundRect">
            <a:avLst>
              <a:gd name="adj" fmla="val 12550"/>
            </a:avLst>
          </a:prstGeom>
          <a:ln>
            <a:noFill/>
          </a:ln>
          <a:effectLst>
            <a:outerShdw blurRad="292100" dist="139700" dir="2700000" algn="tl" rotWithShape="0">
              <a:srgbClr val="333333">
                <a:alpha val="65000"/>
              </a:srgbClr>
            </a:outerShdw>
          </a:effectLst>
        </p:spPr>
      </p:pic>
      <p:pic>
        <p:nvPicPr>
          <p:cNvPr id="16" name="图片 15" descr="图片包含 建筑物, 人员&#10;&#10;描述已自动生成">
            <a:extLst>
              <a:ext uri="{FF2B5EF4-FFF2-40B4-BE49-F238E27FC236}">
                <a16:creationId xmlns:a16="http://schemas.microsoft.com/office/drawing/2014/main" id="{F6EF7B30-05BD-4854-AA45-3FBBAA894F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37109" y="-137788"/>
            <a:ext cx="3712273" cy="2739600"/>
          </a:xfrm>
          <a:prstGeom prst="roundRect">
            <a:avLst>
              <a:gd name="adj" fmla="val 12550"/>
            </a:avLst>
          </a:prstGeom>
          <a:ln>
            <a:noFill/>
          </a:ln>
          <a:effectLst>
            <a:outerShdw blurRad="292100" dist="139700" dir="2700000" algn="tl" rotWithShape="0">
              <a:srgbClr val="333333">
                <a:alpha val="65000"/>
              </a:srgbClr>
            </a:outerShdw>
          </a:effectLst>
        </p:spPr>
      </p:pic>
      <p:sp>
        <p:nvSpPr>
          <p:cNvPr id="69" name="矩形 68">
            <a:extLst>
              <a:ext uri="{FF2B5EF4-FFF2-40B4-BE49-F238E27FC236}">
                <a16:creationId xmlns:a16="http://schemas.microsoft.com/office/drawing/2014/main" id="{4C76CFAF-F155-466A-8687-CCB5F98BD0D0}"/>
              </a:ext>
            </a:extLst>
          </p:cNvPr>
          <p:cNvSpPr/>
          <p:nvPr/>
        </p:nvSpPr>
        <p:spPr>
          <a:xfrm>
            <a:off x="264536" y="1884112"/>
            <a:ext cx="4009202" cy="369332"/>
          </a:xfrm>
          <a:prstGeom prst="rect">
            <a:avLst/>
          </a:prstGeom>
          <a:solidFill>
            <a:srgbClr val="217C55">
              <a:alpha val="54000"/>
            </a:srgb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方正宋黑简体" panose="02010601030101010101" pitchFamily="2" charset="-122"/>
                <a:ea typeface="方正宋黑简体" panose="02010601030101010101" pitchFamily="2" charset="-122"/>
                <a:cs typeface="+mn-cs"/>
              </a:rPr>
              <a:t>1988</a:t>
            </a:r>
            <a:r>
              <a:rPr kumimoji="0" lang="zh-CN" altLang="en-US" sz="1800" b="0" i="0" u="none" strike="noStrike" kern="1200" cap="none" spc="0" normalizeH="0" baseline="0" noProof="0" dirty="0">
                <a:ln>
                  <a:noFill/>
                </a:ln>
                <a:solidFill>
                  <a:prstClr val="white"/>
                </a:solidFill>
                <a:effectLst/>
                <a:uLnTx/>
                <a:uFillTx/>
                <a:latin typeface="方正宋黑简体" panose="02010601030101010101" pitchFamily="2" charset="-122"/>
                <a:ea typeface="方正宋黑简体" panose="02010601030101010101" pitchFamily="2" charset="-122"/>
                <a:cs typeface="+mn-cs"/>
              </a:rPr>
              <a:t>年  四川省高师师资培训中心成立</a:t>
            </a:r>
          </a:p>
        </p:txBody>
      </p:sp>
      <p:sp>
        <p:nvSpPr>
          <p:cNvPr id="70" name="矩形 69">
            <a:extLst>
              <a:ext uri="{FF2B5EF4-FFF2-40B4-BE49-F238E27FC236}">
                <a16:creationId xmlns:a16="http://schemas.microsoft.com/office/drawing/2014/main" id="{4C653B0B-E780-4B7C-A437-2B5169C65598}"/>
              </a:ext>
            </a:extLst>
          </p:cNvPr>
          <p:cNvSpPr/>
          <p:nvPr/>
        </p:nvSpPr>
        <p:spPr>
          <a:xfrm>
            <a:off x="4417730" y="1884112"/>
            <a:ext cx="3628550" cy="369332"/>
          </a:xfrm>
          <a:prstGeom prst="rect">
            <a:avLst/>
          </a:prstGeom>
          <a:solidFill>
            <a:srgbClr val="217C55">
              <a:alpha val="54000"/>
            </a:srgb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方正宋黑简体" panose="02010601030101010101" pitchFamily="2" charset="-122"/>
                <a:ea typeface="方正宋黑简体" panose="02010601030101010101" pitchFamily="2" charset="-122"/>
                <a:cs typeface="+mn-cs"/>
              </a:rPr>
              <a:t>1999</a:t>
            </a:r>
            <a:r>
              <a:rPr kumimoji="0" lang="zh-CN" altLang="en-US" sz="1800" b="0" i="0" u="none" strike="noStrike" kern="1200" cap="none" spc="0" normalizeH="0" baseline="0" noProof="0" dirty="0">
                <a:ln>
                  <a:noFill/>
                </a:ln>
                <a:solidFill>
                  <a:prstClr val="white"/>
                </a:solidFill>
                <a:effectLst/>
                <a:uLnTx/>
                <a:uFillTx/>
                <a:latin typeface="方正宋黑简体" panose="02010601030101010101" pitchFamily="2" charset="-122"/>
                <a:ea typeface="方正宋黑简体" panose="02010601030101010101" pitchFamily="2" charset="-122"/>
                <a:cs typeface="+mn-cs"/>
              </a:rPr>
              <a:t>年  召开教育改革发展研讨会</a:t>
            </a:r>
          </a:p>
        </p:txBody>
      </p:sp>
      <p:sp>
        <p:nvSpPr>
          <p:cNvPr id="71" name="矩形 70">
            <a:extLst>
              <a:ext uri="{FF2B5EF4-FFF2-40B4-BE49-F238E27FC236}">
                <a16:creationId xmlns:a16="http://schemas.microsoft.com/office/drawing/2014/main" id="{9F6B9FA7-D1CD-4594-B49A-EBFFFC189C1B}"/>
              </a:ext>
            </a:extLst>
          </p:cNvPr>
          <p:cNvSpPr/>
          <p:nvPr/>
        </p:nvSpPr>
        <p:spPr>
          <a:xfrm>
            <a:off x="8237108" y="1884112"/>
            <a:ext cx="3712273" cy="369332"/>
          </a:xfrm>
          <a:prstGeom prst="rect">
            <a:avLst/>
          </a:prstGeom>
          <a:solidFill>
            <a:srgbClr val="217C55">
              <a:alpha val="54000"/>
            </a:srgb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方正宋黑简体" panose="02010601030101010101" pitchFamily="2" charset="-122"/>
                <a:ea typeface="方正宋黑简体" panose="02010601030101010101" pitchFamily="2" charset="-122"/>
                <a:cs typeface="+mn-cs"/>
              </a:rPr>
              <a:t>2001</a:t>
            </a:r>
            <a:r>
              <a:rPr kumimoji="0" lang="zh-CN" altLang="en-US" sz="1800" b="0" i="0" u="none" strike="noStrike" kern="1200" cap="none" spc="0" normalizeH="0" baseline="0" noProof="0" dirty="0">
                <a:ln>
                  <a:noFill/>
                </a:ln>
                <a:solidFill>
                  <a:prstClr val="white"/>
                </a:solidFill>
                <a:effectLst/>
                <a:uLnTx/>
                <a:uFillTx/>
                <a:latin typeface="方正宋黑简体" panose="02010601030101010101" pitchFamily="2" charset="-122"/>
                <a:ea typeface="方正宋黑简体" panose="02010601030101010101" pitchFamily="2" charset="-122"/>
                <a:cs typeface="+mn-cs"/>
              </a:rPr>
              <a:t>年  进一步全面提高教育质量</a:t>
            </a:r>
          </a:p>
        </p:txBody>
      </p:sp>
    </p:spTree>
    <p:custDataLst>
      <p:tags r:id="rId1"/>
    </p:custDataLst>
    <p:extLst>
      <p:ext uri="{BB962C8B-B14F-4D97-AF65-F5344CB8AC3E}">
        <p14:creationId xmlns:p14="http://schemas.microsoft.com/office/powerpoint/2010/main" val="3695972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47DAA503-8B17-44A6-A5DC-FB42F13939B7}"/>
              </a:ext>
            </a:extLst>
          </p:cNvPr>
          <p:cNvGrpSpPr/>
          <p:nvPr/>
        </p:nvGrpSpPr>
        <p:grpSpPr>
          <a:xfrm>
            <a:off x="-19050" y="5908740"/>
            <a:ext cx="12224497" cy="1371358"/>
            <a:chOff x="-19050" y="5417428"/>
            <a:chExt cx="12211050" cy="1369849"/>
          </a:xfrm>
        </p:grpSpPr>
        <p:sp>
          <p:nvSpPr>
            <p:cNvPr id="25" name="矩形 1">
              <a:extLst>
                <a:ext uri="{FF2B5EF4-FFF2-40B4-BE49-F238E27FC236}">
                  <a16:creationId xmlns:a16="http://schemas.microsoft.com/office/drawing/2014/main" id="{4FC5C1F9-CE45-4603-B894-CB91B76B1C8B}"/>
                </a:ext>
              </a:extLst>
            </p:cNvPr>
            <p:cNvSpPr/>
            <p:nvPr/>
          </p:nvSpPr>
          <p:spPr>
            <a:xfrm>
              <a:off x="-15240" y="5417428"/>
              <a:ext cx="12192000" cy="1331032"/>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716922">
                  <a:moveTo>
                    <a:pt x="0" y="164222"/>
                  </a:moveTo>
                  <a:cubicBezTo>
                    <a:pt x="1380490" y="-163438"/>
                    <a:pt x="2411730" y="34682"/>
                    <a:pt x="3535680" y="446162"/>
                  </a:cubicBezTo>
                  <a:cubicBezTo>
                    <a:pt x="4659630" y="857642"/>
                    <a:pt x="6215380" y="1308492"/>
                    <a:pt x="7658100" y="1261502"/>
                  </a:cubicBezTo>
                  <a:cubicBezTo>
                    <a:pt x="9100820" y="1214512"/>
                    <a:pt x="11380470" y="-122798"/>
                    <a:pt x="12192000" y="164222"/>
                  </a:cubicBezTo>
                  <a:lnTo>
                    <a:pt x="12192000" y="2716922"/>
                  </a:lnTo>
                  <a:lnTo>
                    <a:pt x="0" y="2716922"/>
                  </a:lnTo>
                  <a:lnTo>
                    <a:pt x="0" y="164222"/>
                  </a:lnTo>
                  <a:close/>
                </a:path>
              </a:pathLst>
            </a:custGeom>
            <a:solidFill>
              <a:srgbClr val="1F9565">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 name="矩形 1">
              <a:extLst>
                <a:ext uri="{FF2B5EF4-FFF2-40B4-BE49-F238E27FC236}">
                  <a16:creationId xmlns:a16="http://schemas.microsoft.com/office/drawing/2014/main" id="{F0F8B91E-17EB-43DF-93B1-F594B1CA77EF}"/>
                </a:ext>
              </a:extLst>
            </p:cNvPr>
            <p:cNvSpPr/>
            <p:nvPr/>
          </p:nvSpPr>
          <p:spPr>
            <a:xfrm>
              <a:off x="0" y="5581650"/>
              <a:ext cx="12192000" cy="1166810"/>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552700">
                  <a:moveTo>
                    <a:pt x="0" y="0"/>
                  </a:moveTo>
                  <a:cubicBezTo>
                    <a:pt x="626110" y="678180"/>
                    <a:pt x="2057400" y="892810"/>
                    <a:pt x="3368040" y="960120"/>
                  </a:cubicBezTo>
                  <a:cubicBezTo>
                    <a:pt x="4678680" y="1027430"/>
                    <a:pt x="6438900" y="-22860"/>
                    <a:pt x="7863840" y="403860"/>
                  </a:cubicBezTo>
                  <a:cubicBezTo>
                    <a:pt x="9288780" y="830580"/>
                    <a:pt x="11601450" y="817880"/>
                    <a:pt x="12192000" y="0"/>
                  </a:cubicBezTo>
                  <a:lnTo>
                    <a:pt x="12192000" y="2552700"/>
                  </a:lnTo>
                  <a:lnTo>
                    <a:pt x="0" y="2552700"/>
                  </a:lnTo>
                  <a:lnTo>
                    <a:pt x="0" y="0"/>
                  </a:lnTo>
                  <a:close/>
                </a:path>
              </a:pathLst>
            </a:custGeom>
            <a:solidFill>
              <a:srgbClr val="26B87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 name="矩形 1">
              <a:extLst>
                <a:ext uri="{FF2B5EF4-FFF2-40B4-BE49-F238E27FC236}">
                  <a16:creationId xmlns:a16="http://schemas.microsoft.com/office/drawing/2014/main" id="{1EC5AF5C-4362-41D4-9F64-5EFD3D975B8C}"/>
                </a:ext>
              </a:extLst>
            </p:cNvPr>
            <p:cNvSpPr/>
            <p:nvPr/>
          </p:nvSpPr>
          <p:spPr>
            <a:xfrm>
              <a:off x="-19050" y="5581650"/>
              <a:ext cx="12199620" cy="1205627"/>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787640 w 12199620"/>
                <a:gd name="connsiteY2" fmla="*/ 12039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581400 w 12199620"/>
                <a:gd name="connsiteY1" fmla="*/ 7467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9745980 w 12199620"/>
                <a:gd name="connsiteY3" fmla="*/ 1348739 h 2552700"/>
                <a:gd name="connsiteX4" fmla="*/ 12199620 w 12199620"/>
                <a:gd name="connsiteY4" fmla="*/ 236220 h 2552700"/>
                <a:gd name="connsiteX5" fmla="*/ 12192000 w 12199620"/>
                <a:gd name="connsiteY5" fmla="*/ 2552700 h 2552700"/>
                <a:gd name="connsiteX6" fmla="*/ 0 w 12199620"/>
                <a:gd name="connsiteY6" fmla="*/ 2552700 h 2552700"/>
                <a:gd name="connsiteX7" fmla="*/ 0 w 12199620"/>
                <a:gd name="connsiteY7"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9620" h="2552700">
                  <a:moveTo>
                    <a:pt x="0" y="0"/>
                  </a:moveTo>
                  <a:cubicBezTo>
                    <a:pt x="626110" y="678180"/>
                    <a:pt x="1818640" y="1031240"/>
                    <a:pt x="3832860" y="571500"/>
                  </a:cubicBezTo>
                  <a:cubicBezTo>
                    <a:pt x="5847080" y="111760"/>
                    <a:pt x="7627620" y="1366520"/>
                    <a:pt x="9022080" y="1310640"/>
                  </a:cubicBezTo>
                  <a:cubicBezTo>
                    <a:pt x="10416540" y="1254760"/>
                    <a:pt x="12016740" y="483870"/>
                    <a:pt x="12199620" y="236220"/>
                  </a:cubicBezTo>
                  <a:lnTo>
                    <a:pt x="12192000" y="2552700"/>
                  </a:lnTo>
                  <a:lnTo>
                    <a:pt x="0" y="2552700"/>
                  </a:lnTo>
                  <a:lnTo>
                    <a:pt x="0" y="0"/>
                  </a:lnTo>
                  <a:close/>
                </a:path>
              </a:pathLst>
            </a:custGeom>
            <a:solidFill>
              <a:srgbClr val="1A7F57">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sp>
        <p:nvSpPr>
          <p:cNvPr id="21" name="矩形: 圆角 20">
            <a:extLst>
              <a:ext uri="{FF2B5EF4-FFF2-40B4-BE49-F238E27FC236}">
                <a16:creationId xmlns:a16="http://schemas.microsoft.com/office/drawing/2014/main" id="{2202C4DA-3E90-4BAA-83A0-0F6AE77F0CAC}"/>
              </a:ext>
            </a:extLst>
          </p:cNvPr>
          <p:cNvSpPr/>
          <p:nvPr/>
        </p:nvSpPr>
        <p:spPr>
          <a:xfrm>
            <a:off x="-1133094" y="561049"/>
            <a:ext cx="13696950" cy="2095231"/>
          </a:xfrm>
          <a:prstGeom prst="roundRect">
            <a:avLst>
              <a:gd name="adj" fmla="val 136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圆角 15">
            <a:extLst>
              <a:ext uri="{FF2B5EF4-FFF2-40B4-BE49-F238E27FC236}">
                <a16:creationId xmlns:a16="http://schemas.microsoft.com/office/drawing/2014/main" id="{6A8419BE-8D06-4665-984B-EB63B673889F}"/>
              </a:ext>
            </a:extLst>
          </p:cNvPr>
          <p:cNvSpPr/>
          <p:nvPr/>
        </p:nvSpPr>
        <p:spPr>
          <a:xfrm>
            <a:off x="142628" y="3079622"/>
            <a:ext cx="10649578" cy="2215991"/>
          </a:xfrm>
          <a:prstGeom prst="roundRect">
            <a:avLst>
              <a:gd name="adj" fmla="val 13655"/>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7340DBE6-183C-4412-AD94-C75733A722D2}"/>
              </a:ext>
            </a:extLst>
          </p:cNvPr>
          <p:cNvSpPr/>
          <p:nvPr/>
        </p:nvSpPr>
        <p:spPr>
          <a:xfrm>
            <a:off x="4988202" y="3468666"/>
            <a:ext cx="5450429" cy="1569660"/>
          </a:xfrm>
          <a:prstGeom prst="rect">
            <a:avLst/>
          </a:prstGeom>
          <a:scene3d>
            <a:camera prst="orthographicFront">
              <a:rot lat="0" lon="0" rev="0"/>
            </a:camera>
            <a:lightRig rig="threePt" dir="t"/>
          </a:scene3d>
          <a:sp3d/>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四川师大槐园对面，坐落着一间</a:t>
            </a:r>
            <a:endParaRPr kumimoji="0" lang="en-US" altLang="zh-CN" sz="2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         灰墙、黑瓦、红窗、朱门的小房子</a:t>
            </a:r>
            <a:endParaRPr kumimoji="0" lang="en-US" altLang="zh-CN" sz="2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房子的一侧有几根粗大的水管</a:t>
            </a:r>
            <a:endParaRPr kumimoji="0" lang="en-US" altLang="zh-CN" sz="2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房门上有小块横匾，上书“思源”二字</a:t>
            </a:r>
            <a:endParaRPr kumimoji="0" lang="en-US" altLang="zh-CN" sz="24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endParaRPr>
          </a:p>
        </p:txBody>
      </p:sp>
      <p:sp>
        <p:nvSpPr>
          <p:cNvPr id="18" name="矩形: 圆角 17">
            <a:extLst>
              <a:ext uri="{FF2B5EF4-FFF2-40B4-BE49-F238E27FC236}">
                <a16:creationId xmlns:a16="http://schemas.microsoft.com/office/drawing/2014/main" id="{241EF69A-A6E7-474F-8E33-3877425A9FF1}"/>
              </a:ext>
            </a:extLst>
          </p:cNvPr>
          <p:cNvSpPr/>
          <p:nvPr/>
        </p:nvSpPr>
        <p:spPr>
          <a:xfrm>
            <a:off x="10914012" y="3079622"/>
            <a:ext cx="2344788" cy="2215991"/>
          </a:xfrm>
          <a:prstGeom prst="roundRect">
            <a:avLst>
              <a:gd name="adj" fmla="val 21782"/>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pic>
        <p:nvPicPr>
          <p:cNvPr id="19" name="图片 18">
            <a:extLst>
              <a:ext uri="{FF2B5EF4-FFF2-40B4-BE49-F238E27FC236}">
                <a16:creationId xmlns:a16="http://schemas.microsoft.com/office/drawing/2014/main" id="{94DF31A6-67A5-4CEE-AE64-82B4C8655883}"/>
              </a:ext>
            </a:extLst>
          </p:cNvPr>
          <p:cNvPicPr>
            <a:picLocks noChangeAspect="1"/>
          </p:cNvPicPr>
          <p:nvPr/>
        </p:nvPicPr>
        <p:blipFill>
          <a:blip r:embed="rId3">
            <a:alphaModFix amt="19000"/>
            <a:extLst>
              <a:ext uri="{28A0092B-C50C-407E-A947-70E740481C1C}">
                <a14:useLocalDpi xmlns:a14="http://schemas.microsoft.com/office/drawing/2010/main" val="0"/>
              </a:ext>
            </a:extLst>
          </a:blip>
          <a:stretch>
            <a:fillRect/>
          </a:stretch>
        </p:blipFill>
        <p:spPr>
          <a:xfrm>
            <a:off x="11150012" y="3364734"/>
            <a:ext cx="1645767" cy="1645767"/>
          </a:xfrm>
          <a:prstGeom prst="ellipse">
            <a:avLst/>
          </a:prstGeom>
          <a:effectLst>
            <a:outerShdw blurRad="63500" sx="102000" sy="102000" algn="ctr" rotWithShape="0">
              <a:prstClr val="black">
                <a:alpha val="40000"/>
              </a:prstClr>
            </a:outerShdw>
          </a:effectLst>
        </p:spPr>
      </p:pic>
      <p:sp>
        <p:nvSpPr>
          <p:cNvPr id="20" name="矩形 19">
            <a:extLst>
              <a:ext uri="{FF2B5EF4-FFF2-40B4-BE49-F238E27FC236}">
                <a16:creationId xmlns:a16="http://schemas.microsoft.com/office/drawing/2014/main" id="{62D3BE83-F8EE-4C11-9C99-E43F0C94E899}"/>
              </a:ext>
            </a:extLst>
          </p:cNvPr>
          <p:cNvSpPr/>
          <p:nvPr/>
        </p:nvSpPr>
        <p:spPr>
          <a:xfrm>
            <a:off x="5065448" y="725401"/>
            <a:ext cx="6869758"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据老一辈回忆，川师大历史上用水一直比较困难。</a:t>
            </a:r>
            <a:endParaRPr kumimoji="0" lang="en-US" altLang="zh-CN"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 1956</a:t>
            </a:r>
            <a:r>
              <a:rPr kumimoji="0" lang="zh-CN" altLang="en-US"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年，我校由南充市北郊太平坝迁往成都市东 </a:t>
            </a:r>
            <a:endParaRPr kumimoji="0" lang="en-US" altLang="zh-CN"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郊狮子山，师生用水一直非常困难，而该房就是</a:t>
            </a:r>
            <a:r>
              <a:rPr kumimoji="0" lang="en-US" altLang="zh-CN"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四川师范大学狮子山校区最早的校园用水</a:t>
            </a:r>
            <a:endParaRPr kumimoji="0" lang="en-US" altLang="zh-CN"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过滤池的旧址。</a:t>
            </a:r>
            <a:endParaRPr kumimoji="0" lang="zh-CN" altLang="en-US" sz="16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a:extLst>
              <a:ext uri="{FF2B5EF4-FFF2-40B4-BE49-F238E27FC236}">
                <a16:creationId xmlns:a16="http://schemas.microsoft.com/office/drawing/2014/main" id="{84E6E688-2F21-43F1-83F1-C2D3EBEEC273}"/>
              </a:ext>
            </a:extLst>
          </p:cNvPr>
          <p:cNvGrpSpPr/>
          <p:nvPr/>
        </p:nvGrpSpPr>
        <p:grpSpPr>
          <a:xfrm>
            <a:off x="-1733067" y="955255"/>
            <a:ext cx="7986147" cy="5341696"/>
            <a:chOff x="-2752623" y="1584707"/>
            <a:chExt cx="9946009" cy="6652589"/>
          </a:xfrm>
        </p:grpSpPr>
        <p:sp>
          <p:nvSpPr>
            <p:cNvPr id="2" name="Freeform 219">
              <a:extLst>
                <a:ext uri="{FF2B5EF4-FFF2-40B4-BE49-F238E27FC236}">
                  <a16:creationId xmlns:a16="http://schemas.microsoft.com/office/drawing/2014/main" id="{DF93C9B8-8B61-4787-AF73-F8EDB5E09BB2}"/>
                </a:ext>
              </a:extLst>
            </p:cNvPr>
            <p:cNvSpPr>
              <a:spLocks noEditPoints="1"/>
            </p:cNvSpPr>
            <p:nvPr/>
          </p:nvSpPr>
          <p:spPr bwMode="auto">
            <a:xfrm>
              <a:off x="-2752623" y="1717963"/>
              <a:ext cx="9946009" cy="6519333"/>
            </a:xfrm>
            <a:custGeom>
              <a:avLst/>
              <a:gdLst>
                <a:gd name="T0" fmla="*/ 513 w 531"/>
                <a:gd name="T1" fmla="*/ 57 h 159"/>
                <a:gd name="T2" fmla="*/ 530 w 531"/>
                <a:gd name="T3" fmla="*/ 53 h 159"/>
                <a:gd name="T4" fmla="*/ 488 w 531"/>
                <a:gd name="T5" fmla="*/ 51 h 159"/>
                <a:gd name="T6" fmla="*/ 504 w 531"/>
                <a:gd name="T7" fmla="*/ 47 h 159"/>
                <a:gd name="T8" fmla="*/ 502 w 531"/>
                <a:gd name="T9" fmla="*/ 46 h 159"/>
                <a:gd name="T10" fmla="*/ 486 w 531"/>
                <a:gd name="T11" fmla="*/ 44 h 159"/>
                <a:gd name="T12" fmla="*/ 507 w 531"/>
                <a:gd name="T13" fmla="*/ 40 h 159"/>
                <a:gd name="T14" fmla="*/ 516 w 531"/>
                <a:gd name="T15" fmla="*/ 36 h 159"/>
                <a:gd name="T16" fmla="*/ 493 w 531"/>
                <a:gd name="T17" fmla="*/ 35 h 159"/>
                <a:gd name="T18" fmla="*/ 512 w 531"/>
                <a:gd name="T19" fmla="*/ 31 h 159"/>
                <a:gd name="T20" fmla="*/ 490 w 531"/>
                <a:gd name="T21" fmla="*/ 30 h 159"/>
                <a:gd name="T22" fmla="*/ 498 w 531"/>
                <a:gd name="T23" fmla="*/ 28 h 159"/>
                <a:gd name="T24" fmla="*/ 479 w 531"/>
                <a:gd name="T25" fmla="*/ 25 h 159"/>
                <a:gd name="T26" fmla="*/ 456 w 531"/>
                <a:gd name="T27" fmla="*/ 22 h 159"/>
                <a:gd name="T28" fmla="*/ 437 w 531"/>
                <a:gd name="T29" fmla="*/ 18 h 159"/>
                <a:gd name="T30" fmla="*/ 375 w 531"/>
                <a:gd name="T31" fmla="*/ 16 h 159"/>
                <a:gd name="T32" fmla="*/ 387 w 531"/>
                <a:gd name="T33" fmla="*/ 12 h 159"/>
                <a:gd name="T34" fmla="*/ 390 w 531"/>
                <a:gd name="T35" fmla="*/ 11 h 159"/>
                <a:gd name="T36" fmla="*/ 395 w 531"/>
                <a:gd name="T37" fmla="*/ 12 h 159"/>
                <a:gd name="T38" fmla="*/ 399 w 531"/>
                <a:gd name="T39" fmla="*/ 9 h 159"/>
                <a:gd name="T40" fmla="*/ 206 w 531"/>
                <a:gd name="T41" fmla="*/ 18 h 159"/>
                <a:gd name="T42" fmla="*/ 265 w 531"/>
                <a:gd name="T43" fmla="*/ 9 h 159"/>
                <a:gd name="T44" fmla="*/ 307 w 531"/>
                <a:gd name="T45" fmla="*/ 4 h 159"/>
                <a:gd name="T46" fmla="*/ 280 w 531"/>
                <a:gd name="T47" fmla="*/ 5 h 159"/>
                <a:gd name="T48" fmla="*/ 318 w 531"/>
                <a:gd name="T49" fmla="*/ 1 h 159"/>
                <a:gd name="T50" fmla="*/ 112 w 531"/>
                <a:gd name="T51" fmla="*/ 26 h 159"/>
                <a:gd name="T52" fmla="*/ 20 w 531"/>
                <a:gd name="T53" fmla="*/ 40 h 159"/>
                <a:gd name="T54" fmla="*/ 16 w 531"/>
                <a:gd name="T55" fmla="*/ 44 h 159"/>
                <a:gd name="T56" fmla="*/ 21 w 531"/>
                <a:gd name="T57" fmla="*/ 46 h 159"/>
                <a:gd name="T58" fmla="*/ 14 w 531"/>
                <a:gd name="T59" fmla="*/ 50 h 159"/>
                <a:gd name="T60" fmla="*/ 23 w 531"/>
                <a:gd name="T61" fmla="*/ 54 h 159"/>
                <a:gd name="T62" fmla="*/ 16 w 531"/>
                <a:gd name="T63" fmla="*/ 57 h 159"/>
                <a:gd name="T64" fmla="*/ 6 w 531"/>
                <a:gd name="T65" fmla="*/ 70 h 159"/>
                <a:gd name="T66" fmla="*/ 4 w 531"/>
                <a:gd name="T67" fmla="*/ 95 h 159"/>
                <a:gd name="T68" fmla="*/ 2 w 531"/>
                <a:gd name="T69" fmla="*/ 111 h 159"/>
                <a:gd name="T70" fmla="*/ 245 w 531"/>
                <a:gd name="T71" fmla="*/ 119 h 159"/>
                <a:gd name="T72" fmla="*/ 316 w 531"/>
                <a:gd name="T73" fmla="*/ 106 h 159"/>
                <a:gd name="T74" fmla="*/ 380 w 531"/>
                <a:gd name="T75" fmla="*/ 98 h 159"/>
                <a:gd name="T76" fmla="*/ 414 w 531"/>
                <a:gd name="T77" fmla="*/ 97 h 159"/>
                <a:gd name="T78" fmla="*/ 425 w 531"/>
                <a:gd name="T79" fmla="*/ 99 h 159"/>
                <a:gd name="T80" fmla="*/ 434 w 531"/>
                <a:gd name="T81" fmla="*/ 96 h 159"/>
                <a:gd name="T82" fmla="*/ 444 w 531"/>
                <a:gd name="T83" fmla="*/ 95 h 159"/>
                <a:gd name="T84" fmla="*/ 472 w 531"/>
                <a:gd name="T85" fmla="*/ 90 h 159"/>
                <a:gd name="T86" fmla="*/ 473 w 531"/>
                <a:gd name="T87" fmla="*/ 90 h 159"/>
                <a:gd name="T88" fmla="*/ 476 w 531"/>
                <a:gd name="T89" fmla="*/ 88 h 159"/>
                <a:gd name="T90" fmla="*/ 477 w 531"/>
                <a:gd name="T91" fmla="*/ 88 h 159"/>
                <a:gd name="T92" fmla="*/ 493 w 531"/>
                <a:gd name="T93" fmla="*/ 84 h 159"/>
                <a:gd name="T94" fmla="*/ 491 w 531"/>
                <a:gd name="T95" fmla="*/ 82 h 159"/>
                <a:gd name="T96" fmla="*/ 480 w 531"/>
                <a:gd name="T97" fmla="*/ 81 h 159"/>
                <a:gd name="T98" fmla="*/ 509 w 531"/>
                <a:gd name="T99" fmla="*/ 71 h 159"/>
                <a:gd name="T100" fmla="*/ 500 w 531"/>
                <a:gd name="T101" fmla="*/ 69 h 159"/>
                <a:gd name="T102" fmla="*/ 529 w 531"/>
                <a:gd name="T103" fmla="*/ 60 h 159"/>
                <a:gd name="T104" fmla="*/ 529 w 531"/>
                <a:gd name="T105" fmla="*/ 57 h 159"/>
                <a:gd name="T106" fmla="*/ 360 w 531"/>
                <a:gd name="T107" fmla="*/ 10 h 159"/>
                <a:gd name="T108" fmla="*/ 352 w 531"/>
                <a:gd name="T109" fmla="*/ 11 h 159"/>
                <a:gd name="T110" fmla="*/ 336 w 531"/>
                <a:gd name="T111" fmla="*/ 11 h 159"/>
                <a:gd name="T112" fmla="*/ 335 w 531"/>
                <a:gd name="T113" fmla="*/ 12 h 159"/>
                <a:gd name="T114" fmla="*/ 358 w 531"/>
                <a:gd name="T115" fmla="*/ 18 h 159"/>
                <a:gd name="T116" fmla="*/ 358 w 531"/>
                <a:gd name="T117" fmla="*/ 17 h 159"/>
                <a:gd name="T118" fmla="*/ 384 w 531"/>
                <a:gd name="T119" fmla="*/ 20 h 159"/>
                <a:gd name="T120" fmla="*/ 384 w 531"/>
                <a:gd name="T121" fmla="*/ 2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1" h="159">
                  <a:moveTo>
                    <a:pt x="531" y="56"/>
                  </a:moveTo>
                  <a:cubicBezTo>
                    <a:pt x="525" y="55"/>
                    <a:pt x="519" y="57"/>
                    <a:pt x="513" y="57"/>
                  </a:cubicBezTo>
                  <a:cubicBezTo>
                    <a:pt x="513" y="56"/>
                    <a:pt x="513" y="56"/>
                    <a:pt x="513" y="56"/>
                  </a:cubicBezTo>
                  <a:cubicBezTo>
                    <a:pt x="519" y="56"/>
                    <a:pt x="525" y="54"/>
                    <a:pt x="530" y="53"/>
                  </a:cubicBezTo>
                  <a:cubicBezTo>
                    <a:pt x="527" y="53"/>
                    <a:pt x="524" y="53"/>
                    <a:pt x="520" y="54"/>
                  </a:cubicBezTo>
                  <a:cubicBezTo>
                    <a:pt x="511" y="50"/>
                    <a:pt x="498" y="53"/>
                    <a:pt x="488" y="51"/>
                  </a:cubicBezTo>
                  <a:cubicBezTo>
                    <a:pt x="492" y="49"/>
                    <a:pt x="500" y="50"/>
                    <a:pt x="506" y="48"/>
                  </a:cubicBezTo>
                  <a:cubicBezTo>
                    <a:pt x="505" y="48"/>
                    <a:pt x="504" y="48"/>
                    <a:pt x="504" y="47"/>
                  </a:cubicBezTo>
                  <a:cubicBezTo>
                    <a:pt x="504" y="47"/>
                    <a:pt x="504" y="47"/>
                    <a:pt x="504" y="47"/>
                  </a:cubicBezTo>
                  <a:cubicBezTo>
                    <a:pt x="504" y="47"/>
                    <a:pt x="502" y="47"/>
                    <a:pt x="502" y="46"/>
                  </a:cubicBezTo>
                  <a:cubicBezTo>
                    <a:pt x="501" y="45"/>
                    <a:pt x="503" y="45"/>
                    <a:pt x="503" y="44"/>
                  </a:cubicBezTo>
                  <a:cubicBezTo>
                    <a:pt x="486" y="44"/>
                    <a:pt x="486" y="44"/>
                    <a:pt x="486" y="44"/>
                  </a:cubicBezTo>
                  <a:cubicBezTo>
                    <a:pt x="492" y="42"/>
                    <a:pt x="499" y="42"/>
                    <a:pt x="506" y="42"/>
                  </a:cubicBezTo>
                  <a:cubicBezTo>
                    <a:pt x="507" y="40"/>
                    <a:pt x="507" y="40"/>
                    <a:pt x="507" y="40"/>
                  </a:cubicBezTo>
                  <a:cubicBezTo>
                    <a:pt x="502" y="42"/>
                    <a:pt x="497" y="40"/>
                    <a:pt x="491" y="40"/>
                  </a:cubicBezTo>
                  <a:cubicBezTo>
                    <a:pt x="499" y="37"/>
                    <a:pt x="508" y="38"/>
                    <a:pt x="516" y="36"/>
                  </a:cubicBezTo>
                  <a:cubicBezTo>
                    <a:pt x="480" y="37"/>
                    <a:pt x="480" y="37"/>
                    <a:pt x="480" y="37"/>
                  </a:cubicBezTo>
                  <a:cubicBezTo>
                    <a:pt x="484" y="35"/>
                    <a:pt x="489" y="37"/>
                    <a:pt x="493" y="35"/>
                  </a:cubicBezTo>
                  <a:cubicBezTo>
                    <a:pt x="491" y="35"/>
                    <a:pt x="489" y="35"/>
                    <a:pt x="488" y="34"/>
                  </a:cubicBezTo>
                  <a:cubicBezTo>
                    <a:pt x="496" y="32"/>
                    <a:pt x="504" y="33"/>
                    <a:pt x="512" y="31"/>
                  </a:cubicBezTo>
                  <a:cubicBezTo>
                    <a:pt x="486" y="31"/>
                    <a:pt x="486" y="31"/>
                    <a:pt x="486" y="31"/>
                  </a:cubicBezTo>
                  <a:cubicBezTo>
                    <a:pt x="487" y="31"/>
                    <a:pt x="488" y="30"/>
                    <a:pt x="490" y="30"/>
                  </a:cubicBezTo>
                  <a:cubicBezTo>
                    <a:pt x="488" y="30"/>
                    <a:pt x="487" y="30"/>
                    <a:pt x="487" y="29"/>
                  </a:cubicBezTo>
                  <a:cubicBezTo>
                    <a:pt x="489" y="27"/>
                    <a:pt x="496" y="29"/>
                    <a:pt x="498" y="28"/>
                  </a:cubicBezTo>
                  <a:cubicBezTo>
                    <a:pt x="491" y="27"/>
                    <a:pt x="483" y="29"/>
                    <a:pt x="477" y="26"/>
                  </a:cubicBezTo>
                  <a:cubicBezTo>
                    <a:pt x="477" y="25"/>
                    <a:pt x="478" y="25"/>
                    <a:pt x="479" y="25"/>
                  </a:cubicBezTo>
                  <a:cubicBezTo>
                    <a:pt x="469" y="24"/>
                    <a:pt x="459" y="26"/>
                    <a:pt x="451" y="23"/>
                  </a:cubicBezTo>
                  <a:cubicBezTo>
                    <a:pt x="452" y="22"/>
                    <a:pt x="454" y="22"/>
                    <a:pt x="456" y="22"/>
                  </a:cubicBezTo>
                  <a:cubicBezTo>
                    <a:pt x="413" y="20"/>
                    <a:pt x="413" y="20"/>
                    <a:pt x="413" y="20"/>
                  </a:cubicBezTo>
                  <a:cubicBezTo>
                    <a:pt x="421" y="20"/>
                    <a:pt x="430" y="20"/>
                    <a:pt x="437" y="18"/>
                  </a:cubicBezTo>
                  <a:cubicBezTo>
                    <a:pt x="366" y="17"/>
                    <a:pt x="366" y="17"/>
                    <a:pt x="366" y="17"/>
                  </a:cubicBezTo>
                  <a:cubicBezTo>
                    <a:pt x="368" y="15"/>
                    <a:pt x="372" y="17"/>
                    <a:pt x="375" y="16"/>
                  </a:cubicBezTo>
                  <a:cubicBezTo>
                    <a:pt x="351" y="15"/>
                    <a:pt x="326" y="18"/>
                    <a:pt x="302" y="17"/>
                  </a:cubicBezTo>
                  <a:cubicBezTo>
                    <a:pt x="330" y="15"/>
                    <a:pt x="361" y="11"/>
                    <a:pt x="387" y="12"/>
                  </a:cubicBezTo>
                  <a:cubicBezTo>
                    <a:pt x="380" y="11"/>
                    <a:pt x="380" y="11"/>
                    <a:pt x="380" y="11"/>
                  </a:cubicBezTo>
                  <a:cubicBezTo>
                    <a:pt x="384" y="11"/>
                    <a:pt x="387" y="8"/>
                    <a:pt x="390" y="11"/>
                  </a:cubicBezTo>
                  <a:cubicBezTo>
                    <a:pt x="390" y="11"/>
                    <a:pt x="389" y="11"/>
                    <a:pt x="389" y="12"/>
                  </a:cubicBezTo>
                  <a:cubicBezTo>
                    <a:pt x="395" y="12"/>
                    <a:pt x="395" y="12"/>
                    <a:pt x="395" y="12"/>
                  </a:cubicBezTo>
                  <a:cubicBezTo>
                    <a:pt x="394" y="12"/>
                    <a:pt x="393" y="11"/>
                    <a:pt x="393" y="11"/>
                  </a:cubicBezTo>
                  <a:cubicBezTo>
                    <a:pt x="394" y="10"/>
                    <a:pt x="397" y="10"/>
                    <a:pt x="399" y="9"/>
                  </a:cubicBezTo>
                  <a:cubicBezTo>
                    <a:pt x="363" y="9"/>
                    <a:pt x="326" y="7"/>
                    <a:pt x="290" y="11"/>
                  </a:cubicBezTo>
                  <a:cubicBezTo>
                    <a:pt x="261" y="11"/>
                    <a:pt x="234" y="16"/>
                    <a:pt x="206" y="18"/>
                  </a:cubicBezTo>
                  <a:cubicBezTo>
                    <a:pt x="215" y="16"/>
                    <a:pt x="224" y="14"/>
                    <a:pt x="233" y="14"/>
                  </a:cubicBezTo>
                  <a:cubicBezTo>
                    <a:pt x="242" y="9"/>
                    <a:pt x="256" y="12"/>
                    <a:pt x="265" y="9"/>
                  </a:cubicBezTo>
                  <a:cubicBezTo>
                    <a:pt x="286" y="8"/>
                    <a:pt x="304" y="4"/>
                    <a:pt x="325" y="4"/>
                  </a:cubicBezTo>
                  <a:cubicBezTo>
                    <a:pt x="322" y="3"/>
                    <a:pt x="312" y="2"/>
                    <a:pt x="307" y="4"/>
                  </a:cubicBezTo>
                  <a:cubicBezTo>
                    <a:pt x="275" y="5"/>
                    <a:pt x="245" y="11"/>
                    <a:pt x="214" y="13"/>
                  </a:cubicBezTo>
                  <a:cubicBezTo>
                    <a:pt x="236" y="9"/>
                    <a:pt x="258" y="7"/>
                    <a:pt x="280" y="5"/>
                  </a:cubicBezTo>
                  <a:cubicBezTo>
                    <a:pt x="282" y="4"/>
                    <a:pt x="282" y="4"/>
                    <a:pt x="282" y="4"/>
                  </a:cubicBezTo>
                  <a:cubicBezTo>
                    <a:pt x="289" y="2"/>
                    <a:pt x="306" y="3"/>
                    <a:pt x="318" y="1"/>
                  </a:cubicBezTo>
                  <a:cubicBezTo>
                    <a:pt x="295" y="0"/>
                    <a:pt x="274" y="4"/>
                    <a:pt x="253" y="6"/>
                  </a:cubicBezTo>
                  <a:cubicBezTo>
                    <a:pt x="112" y="26"/>
                    <a:pt x="112" y="26"/>
                    <a:pt x="112" y="26"/>
                  </a:cubicBezTo>
                  <a:cubicBezTo>
                    <a:pt x="81" y="31"/>
                    <a:pt x="46" y="29"/>
                    <a:pt x="18" y="40"/>
                  </a:cubicBezTo>
                  <a:cubicBezTo>
                    <a:pt x="19" y="40"/>
                    <a:pt x="20" y="39"/>
                    <a:pt x="20" y="40"/>
                  </a:cubicBezTo>
                  <a:cubicBezTo>
                    <a:pt x="12" y="43"/>
                    <a:pt x="12" y="43"/>
                    <a:pt x="12" y="43"/>
                  </a:cubicBezTo>
                  <a:cubicBezTo>
                    <a:pt x="16" y="44"/>
                    <a:pt x="16" y="44"/>
                    <a:pt x="16" y="44"/>
                  </a:cubicBezTo>
                  <a:cubicBezTo>
                    <a:pt x="15" y="45"/>
                    <a:pt x="15" y="45"/>
                    <a:pt x="15" y="45"/>
                  </a:cubicBezTo>
                  <a:cubicBezTo>
                    <a:pt x="17" y="45"/>
                    <a:pt x="19" y="45"/>
                    <a:pt x="21" y="46"/>
                  </a:cubicBezTo>
                  <a:cubicBezTo>
                    <a:pt x="19" y="47"/>
                    <a:pt x="15" y="47"/>
                    <a:pt x="12" y="49"/>
                  </a:cubicBezTo>
                  <a:cubicBezTo>
                    <a:pt x="14" y="50"/>
                    <a:pt x="14" y="50"/>
                    <a:pt x="14" y="50"/>
                  </a:cubicBezTo>
                  <a:cubicBezTo>
                    <a:pt x="9" y="51"/>
                    <a:pt x="9" y="51"/>
                    <a:pt x="9" y="51"/>
                  </a:cubicBezTo>
                  <a:cubicBezTo>
                    <a:pt x="13" y="54"/>
                    <a:pt x="19" y="54"/>
                    <a:pt x="23" y="54"/>
                  </a:cubicBezTo>
                  <a:cubicBezTo>
                    <a:pt x="19" y="56"/>
                    <a:pt x="15" y="55"/>
                    <a:pt x="11" y="57"/>
                  </a:cubicBezTo>
                  <a:cubicBezTo>
                    <a:pt x="12" y="57"/>
                    <a:pt x="14" y="56"/>
                    <a:pt x="16" y="57"/>
                  </a:cubicBezTo>
                  <a:cubicBezTo>
                    <a:pt x="11" y="58"/>
                    <a:pt x="11" y="61"/>
                    <a:pt x="8" y="63"/>
                  </a:cubicBezTo>
                  <a:cubicBezTo>
                    <a:pt x="10" y="66"/>
                    <a:pt x="4" y="67"/>
                    <a:pt x="6" y="70"/>
                  </a:cubicBezTo>
                  <a:cubicBezTo>
                    <a:pt x="1" y="76"/>
                    <a:pt x="10" y="83"/>
                    <a:pt x="6" y="89"/>
                  </a:cubicBezTo>
                  <a:cubicBezTo>
                    <a:pt x="8" y="91"/>
                    <a:pt x="2" y="93"/>
                    <a:pt x="4" y="95"/>
                  </a:cubicBezTo>
                  <a:cubicBezTo>
                    <a:pt x="0" y="100"/>
                    <a:pt x="2" y="105"/>
                    <a:pt x="5" y="110"/>
                  </a:cubicBezTo>
                  <a:cubicBezTo>
                    <a:pt x="2" y="111"/>
                    <a:pt x="2" y="111"/>
                    <a:pt x="2" y="111"/>
                  </a:cubicBezTo>
                  <a:cubicBezTo>
                    <a:pt x="3" y="118"/>
                    <a:pt x="7" y="123"/>
                    <a:pt x="14" y="127"/>
                  </a:cubicBezTo>
                  <a:cubicBezTo>
                    <a:pt x="87" y="159"/>
                    <a:pt x="171" y="127"/>
                    <a:pt x="245" y="119"/>
                  </a:cubicBezTo>
                  <a:cubicBezTo>
                    <a:pt x="286" y="111"/>
                    <a:pt x="335" y="109"/>
                    <a:pt x="376" y="103"/>
                  </a:cubicBezTo>
                  <a:cubicBezTo>
                    <a:pt x="359" y="103"/>
                    <a:pt x="336" y="105"/>
                    <a:pt x="316" y="106"/>
                  </a:cubicBezTo>
                  <a:cubicBezTo>
                    <a:pt x="321" y="105"/>
                    <a:pt x="326" y="105"/>
                    <a:pt x="331" y="104"/>
                  </a:cubicBezTo>
                  <a:cubicBezTo>
                    <a:pt x="348" y="103"/>
                    <a:pt x="365" y="103"/>
                    <a:pt x="380" y="98"/>
                  </a:cubicBezTo>
                  <a:cubicBezTo>
                    <a:pt x="392" y="98"/>
                    <a:pt x="403" y="95"/>
                    <a:pt x="414" y="96"/>
                  </a:cubicBezTo>
                  <a:cubicBezTo>
                    <a:pt x="414" y="97"/>
                    <a:pt x="414" y="97"/>
                    <a:pt x="414" y="97"/>
                  </a:cubicBezTo>
                  <a:cubicBezTo>
                    <a:pt x="419" y="97"/>
                    <a:pt x="426" y="97"/>
                    <a:pt x="431" y="95"/>
                  </a:cubicBezTo>
                  <a:cubicBezTo>
                    <a:pt x="435" y="99"/>
                    <a:pt x="425" y="98"/>
                    <a:pt x="425" y="99"/>
                  </a:cubicBezTo>
                  <a:cubicBezTo>
                    <a:pt x="430" y="99"/>
                    <a:pt x="437" y="98"/>
                    <a:pt x="442" y="97"/>
                  </a:cubicBezTo>
                  <a:cubicBezTo>
                    <a:pt x="440" y="97"/>
                    <a:pt x="436" y="98"/>
                    <a:pt x="434" y="96"/>
                  </a:cubicBezTo>
                  <a:cubicBezTo>
                    <a:pt x="435" y="96"/>
                    <a:pt x="435" y="96"/>
                    <a:pt x="435" y="96"/>
                  </a:cubicBezTo>
                  <a:cubicBezTo>
                    <a:pt x="437" y="96"/>
                    <a:pt x="441" y="92"/>
                    <a:pt x="444" y="95"/>
                  </a:cubicBezTo>
                  <a:cubicBezTo>
                    <a:pt x="451" y="93"/>
                    <a:pt x="459" y="91"/>
                    <a:pt x="466" y="92"/>
                  </a:cubicBezTo>
                  <a:cubicBezTo>
                    <a:pt x="467" y="90"/>
                    <a:pt x="471" y="89"/>
                    <a:pt x="472" y="90"/>
                  </a:cubicBezTo>
                  <a:cubicBezTo>
                    <a:pt x="471" y="90"/>
                    <a:pt x="471" y="90"/>
                    <a:pt x="471" y="90"/>
                  </a:cubicBezTo>
                  <a:cubicBezTo>
                    <a:pt x="473" y="90"/>
                    <a:pt x="473" y="90"/>
                    <a:pt x="473" y="90"/>
                  </a:cubicBezTo>
                  <a:cubicBezTo>
                    <a:pt x="473" y="90"/>
                    <a:pt x="473" y="90"/>
                    <a:pt x="473" y="90"/>
                  </a:cubicBezTo>
                  <a:cubicBezTo>
                    <a:pt x="473" y="88"/>
                    <a:pt x="475" y="89"/>
                    <a:pt x="476" y="88"/>
                  </a:cubicBezTo>
                  <a:cubicBezTo>
                    <a:pt x="476" y="90"/>
                    <a:pt x="476" y="90"/>
                    <a:pt x="476" y="90"/>
                  </a:cubicBezTo>
                  <a:cubicBezTo>
                    <a:pt x="477" y="88"/>
                    <a:pt x="477" y="88"/>
                    <a:pt x="477" y="88"/>
                  </a:cubicBezTo>
                  <a:cubicBezTo>
                    <a:pt x="480" y="89"/>
                    <a:pt x="480" y="89"/>
                    <a:pt x="480" y="89"/>
                  </a:cubicBezTo>
                  <a:cubicBezTo>
                    <a:pt x="483" y="84"/>
                    <a:pt x="490" y="89"/>
                    <a:pt x="493" y="84"/>
                  </a:cubicBezTo>
                  <a:cubicBezTo>
                    <a:pt x="496" y="84"/>
                    <a:pt x="499" y="83"/>
                    <a:pt x="502" y="82"/>
                  </a:cubicBezTo>
                  <a:cubicBezTo>
                    <a:pt x="499" y="82"/>
                    <a:pt x="494" y="84"/>
                    <a:pt x="491" y="82"/>
                  </a:cubicBezTo>
                  <a:cubicBezTo>
                    <a:pt x="489" y="83"/>
                    <a:pt x="483" y="83"/>
                    <a:pt x="480" y="82"/>
                  </a:cubicBezTo>
                  <a:cubicBezTo>
                    <a:pt x="480" y="81"/>
                    <a:pt x="480" y="81"/>
                    <a:pt x="480" y="81"/>
                  </a:cubicBezTo>
                  <a:cubicBezTo>
                    <a:pt x="492" y="77"/>
                    <a:pt x="508" y="77"/>
                    <a:pt x="519" y="71"/>
                  </a:cubicBezTo>
                  <a:cubicBezTo>
                    <a:pt x="509" y="71"/>
                    <a:pt x="509" y="71"/>
                    <a:pt x="509" y="71"/>
                  </a:cubicBezTo>
                  <a:cubicBezTo>
                    <a:pt x="511" y="69"/>
                    <a:pt x="511" y="69"/>
                    <a:pt x="511" y="69"/>
                  </a:cubicBezTo>
                  <a:cubicBezTo>
                    <a:pt x="500" y="69"/>
                    <a:pt x="500" y="69"/>
                    <a:pt x="500" y="69"/>
                  </a:cubicBezTo>
                  <a:cubicBezTo>
                    <a:pt x="498" y="69"/>
                    <a:pt x="500" y="69"/>
                    <a:pt x="498" y="67"/>
                  </a:cubicBezTo>
                  <a:cubicBezTo>
                    <a:pt x="508" y="64"/>
                    <a:pt x="520" y="65"/>
                    <a:pt x="529" y="60"/>
                  </a:cubicBezTo>
                  <a:cubicBezTo>
                    <a:pt x="517" y="62"/>
                    <a:pt x="505" y="62"/>
                    <a:pt x="494" y="62"/>
                  </a:cubicBezTo>
                  <a:cubicBezTo>
                    <a:pt x="505" y="60"/>
                    <a:pt x="517" y="58"/>
                    <a:pt x="529" y="57"/>
                  </a:cubicBezTo>
                  <a:lnTo>
                    <a:pt x="531" y="56"/>
                  </a:lnTo>
                  <a:close/>
                  <a:moveTo>
                    <a:pt x="360" y="10"/>
                  </a:moveTo>
                  <a:cubicBezTo>
                    <a:pt x="362" y="11"/>
                    <a:pt x="362" y="11"/>
                    <a:pt x="362" y="11"/>
                  </a:cubicBezTo>
                  <a:cubicBezTo>
                    <a:pt x="352" y="11"/>
                    <a:pt x="352" y="11"/>
                    <a:pt x="352" y="11"/>
                  </a:cubicBezTo>
                  <a:lnTo>
                    <a:pt x="360" y="10"/>
                  </a:lnTo>
                  <a:close/>
                  <a:moveTo>
                    <a:pt x="336" y="11"/>
                  </a:moveTo>
                  <a:cubicBezTo>
                    <a:pt x="345" y="12"/>
                    <a:pt x="345" y="12"/>
                    <a:pt x="345" y="12"/>
                  </a:cubicBezTo>
                  <a:cubicBezTo>
                    <a:pt x="335" y="12"/>
                    <a:pt x="335" y="12"/>
                    <a:pt x="335" y="12"/>
                  </a:cubicBezTo>
                  <a:lnTo>
                    <a:pt x="336" y="11"/>
                  </a:lnTo>
                  <a:close/>
                  <a:moveTo>
                    <a:pt x="358" y="18"/>
                  </a:moveTo>
                  <a:cubicBezTo>
                    <a:pt x="356" y="18"/>
                    <a:pt x="356" y="18"/>
                    <a:pt x="356" y="18"/>
                  </a:cubicBezTo>
                  <a:cubicBezTo>
                    <a:pt x="356" y="17"/>
                    <a:pt x="357" y="17"/>
                    <a:pt x="358" y="17"/>
                  </a:cubicBezTo>
                  <a:lnTo>
                    <a:pt x="358" y="18"/>
                  </a:lnTo>
                  <a:close/>
                  <a:moveTo>
                    <a:pt x="384" y="20"/>
                  </a:moveTo>
                  <a:cubicBezTo>
                    <a:pt x="390" y="20"/>
                    <a:pt x="398" y="20"/>
                    <a:pt x="404" y="20"/>
                  </a:cubicBezTo>
                  <a:lnTo>
                    <a:pt x="384" y="2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6" name="图片 5" descr="图片包含 建筑物, 户外, 长椅, 就坐&#10;&#10;描述已自动生成">
              <a:extLst>
                <a:ext uri="{FF2B5EF4-FFF2-40B4-BE49-F238E27FC236}">
                  <a16:creationId xmlns:a16="http://schemas.microsoft.com/office/drawing/2014/main" id="{3BF7B228-8406-47B5-BBD2-883CEFBEE1E3}"/>
                </a:ext>
              </a:extLst>
            </p:cNvPr>
            <p:cNvPicPr>
              <a:picLocks noChangeAspect="1"/>
            </p:cNvPicPr>
            <p:nvPr/>
          </p:nvPicPr>
          <p:blipFill rotWithShape="1">
            <a:blip r:embed="rId5">
              <a:alphaModFix amt="85000"/>
              <a:extLst>
                <a:ext uri="{28A0092B-C50C-407E-A947-70E740481C1C}">
                  <a14:useLocalDpi xmlns:a14="http://schemas.microsoft.com/office/drawing/2010/main" val="0"/>
                </a:ext>
              </a:extLst>
            </a:blip>
            <a:srcRect l="12500" r="12500"/>
            <a:stretch/>
          </p:blipFill>
          <p:spPr>
            <a:xfrm>
              <a:off x="2424544" y="1584707"/>
              <a:ext cx="3099956" cy="3099956"/>
            </a:xfrm>
            <a:prstGeom prst="ellipse">
              <a:avLst/>
            </a:prstGeom>
            <a:ln>
              <a:solidFill>
                <a:schemeClr val="bg1"/>
              </a:solidFill>
            </a:ln>
            <a:effectLst>
              <a:outerShdw blurRad="63500" sx="102000" sy="102000" algn="ctr" rotWithShape="0">
                <a:prstClr val="black">
                  <a:alpha val="40000"/>
                </a:prstClr>
              </a:outerShdw>
            </a:effectLst>
          </p:spPr>
        </p:pic>
      </p:grpSp>
      <p:pic>
        <p:nvPicPr>
          <p:cNvPr id="4" name="图片 3">
            <a:extLst>
              <a:ext uri="{FF2B5EF4-FFF2-40B4-BE49-F238E27FC236}">
                <a16:creationId xmlns:a16="http://schemas.microsoft.com/office/drawing/2014/main" id="{9A350D98-076D-4931-9C4F-9F6B181ACB9F}"/>
              </a:ext>
            </a:extLst>
          </p:cNvPr>
          <p:cNvPicPr>
            <a:picLocks noChangeAspect="1"/>
          </p:cNvPicPr>
          <p:nvPr/>
        </p:nvPicPr>
        <p:blipFill>
          <a:blip r:embed="rId6"/>
          <a:stretch>
            <a:fillRect/>
          </a:stretch>
        </p:blipFill>
        <p:spPr>
          <a:xfrm>
            <a:off x="1032115" y="3079622"/>
            <a:ext cx="3834716" cy="2523963"/>
          </a:xfrm>
          <a:prstGeom prst="rect">
            <a:avLst/>
          </a:prstGeom>
        </p:spPr>
      </p:pic>
      <p:pic>
        <p:nvPicPr>
          <p:cNvPr id="29" name="图片 28">
            <a:extLst>
              <a:ext uri="{FF2B5EF4-FFF2-40B4-BE49-F238E27FC236}">
                <a16:creationId xmlns:a16="http://schemas.microsoft.com/office/drawing/2014/main" id="{BBC86061-E17E-42CA-BDAE-E8F7089B7273}"/>
              </a:ext>
            </a:extLst>
          </p:cNvPr>
          <p:cNvPicPr>
            <a:picLocks noChangeAspect="1"/>
          </p:cNvPicPr>
          <p:nvPr/>
        </p:nvPicPr>
        <p:blipFill rotWithShape="1">
          <a:blip r:embed="rId7"/>
          <a:srcRect r="40301"/>
          <a:stretch/>
        </p:blipFill>
        <p:spPr>
          <a:xfrm>
            <a:off x="10161612" y="6202989"/>
            <a:ext cx="1811283" cy="536950"/>
          </a:xfrm>
          <a:prstGeom prst="rect">
            <a:avLst/>
          </a:prstGeom>
        </p:spPr>
      </p:pic>
    </p:spTree>
    <p:extLst>
      <p:ext uri="{BB962C8B-B14F-4D97-AF65-F5344CB8AC3E}">
        <p14:creationId xmlns:p14="http://schemas.microsoft.com/office/powerpoint/2010/main" val="405811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6" name="矩形: 圆角 35">
            <a:extLst>
              <a:ext uri="{FF2B5EF4-FFF2-40B4-BE49-F238E27FC236}">
                <a16:creationId xmlns:a16="http://schemas.microsoft.com/office/drawing/2014/main" id="{C5FEC85E-424F-47C8-9787-43D0EA2DC2D9}"/>
              </a:ext>
            </a:extLst>
          </p:cNvPr>
          <p:cNvSpPr/>
          <p:nvPr/>
        </p:nvSpPr>
        <p:spPr>
          <a:xfrm>
            <a:off x="-895350" y="417983"/>
            <a:ext cx="13696950" cy="3351687"/>
          </a:xfrm>
          <a:prstGeom prst="roundRect">
            <a:avLst>
              <a:gd name="adj" fmla="val 136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3" name="平行四边形 32">
            <a:extLst>
              <a:ext uri="{FF2B5EF4-FFF2-40B4-BE49-F238E27FC236}">
                <a16:creationId xmlns:a16="http://schemas.microsoft.com/office/drawing/2014/main" id="{C48301BD-90EC-4046-A17E-0EBEF97D98A9}"/>
              </a:ext>
            </a:extLst>
          </p:cNvPr>
          <p:cNvSpPr/>
          <p:nvPr/>
        </p:nvSpPr>
        <p:spPr>
          <a:xfrm>
            <a:off x="2343150" y="-183009"/>
            <a:ext cx="9620250" cy="7424247"/>
          </a:xfrm>
          <a:prstGeom prst="parallelogram">
            <a:avLst>
              <a:gd name="adj" fmla="val 56797"/>
            </a:avLst>
          </a:prstGeom>
          <a:solidFill>
            <a:srgbClr val="1A6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a:extLst>
              <a:ext uri="{FF2B5EF4-FFF2-40B4-BE49-F238E27FC236}">
                <a16:creationId xmlns:a16="http://schemas.microsoft.com/office/drawing/2014/main" id="{47DAA503-8B17-44A6-A5DC-FB42F13939B7}"/>
              </a:ext>
            </a:extLst>
          </p:cNvPr>
          <p:cNvGrpSpPr/>
          <p:nvPr/>
        </p:nvGrpSpPr>
        <p:grpSpPr>
          <a:xfrm>
            <a:off x="-19050" y="5908740"/>
            <a:ext cx="12224497" cy="1371358"/>
            <a:chOff x="-19050" y="5417428"/>
            <a:chExt cx="12211050" cy="1369849"/>
          </a:xfrm>
        </p:grpSpPr>
        <p:sp>
          <p:nvSpPr>
            <p:cNvPr id="25" name="矩形 1">
              <a:extLst>
                <a:ext uri="{FF2B5EF4-FFF2-40B4-BE49-F238E27FC236}">
                  <a16:creationId xmlns:a16="http://schemas.microsoft.com/office/drawing/2014/main" id="{4FC5C1F9-CE45-4603-B894-CB91B76B1C8B}"/>
                </a:ext>
              </a:extLst>
            </p:cNvPr>
            <p:cNvSpPr/>
            <p:nvPr/>
          </p:nvSpPr>
          <p:spPr>
            <a:xfrm>
              <a:off x="-15240" y="5417428"/>
              <a:ext cx="12192000" cy="1331032"/>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716922">
                  <a:moveTo>
                    <a:pt x="0" y="164222"/>
                  </a:moveTo>
                  <a:cubicBezTo>
                    <a:pt x="1380490" y="-163438"/>
                    <a:pt x="2411730" y="34682"/>
                    <a:pt x="3535680" y="446162"/>
                  </a:cubicBezTo>
                  <a:cubicBezTo>
                    <a:pt x="4659630" y="857642"/>
                    <a:pt x="6215380" y="1308492"/>
                    <a:pt x="7658100" y="1261502"/>
                  </a:cubicBezTo>
                  <a:cubicBezTo>
                    <a:pt x="9100820" y="1214512"/>
                    <a:pt x="11380470" y="-122798"/>
                    <a:pt x="12192000" y="164222"/>
                  </a:cubicBezTo>
                  <a:lnTo>
                    <a:pt x="12192000" y="2716922"/>
                  </a:lnTo>
                  <a:lnTo>
                    <a:pt x="0" y="2716922"/>
                  </a:lnTo>
                  <a:lnTo>
                    <a:pt x="0" y="164222"/>
                  </a:lnTo>
                  <a:close/>
                </a:path>
              </a:pathLst>
            </a:custGeom>
            <a:solidFill>
              <a:srgbClr val="1F9565">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6" name="矩形 1">
              <a:extLst>
                <a:ext uri="{FF2B5EF4-FFF2-40B4-BE49-F238E27FC236}">
                  <a16:creationId xmlns:a16="http://schemas.microsoft.com/office/drawing/2014/main" id="{F0F8B91E-17EB-43DF-93B1-F594B1CA77EF}"/>
                </a:ext>
              </a:extLst>
            </p:cNvPr>
            <p:cNvSpPr/>
            <p:nvPr/>
          </p:nvSpPr>
          <p:spPr>
            <a:xfrm>
              <a:off x="0" y="5581650"/>
              <a:ext cx="12192000" cy="1166810"/>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552700">
                  <a:moveTo>
                    <a:pt x="0" y="0"/>
                  </a:moveTo>
                  <a:cubicBezTo>
                    <a:pt x="626110" y="678180"/>
                    <a:pt x="2057400" y="892810"/>
                    <a:pt x="3368040" y="960120"/>
                  </a:cubicBezTo>
                  <a:cubicBezTo>
                    <a:pt x="4678680" y="1027430"/>
                    <a:pt x="6438900" y="-22860"/>
                    <a:pt x="7863840" y="403860"/>
                  </a:cubicBezTo>
                  <a:cubicBezTo>
                    <a:pt x="9288780" y="830580"/>
                    <a:pt x="11601450" y="817880"/>
                    <a:pt x="12192000" y="0"/>
                  </a:cubicBezTo>
                  <a:lnTo>
                    <a:pt x="12192000" y="2552700"/>
                  </a:lnTo>
                  <a:lnTo>
                    <a:pt x="0" y="2552700"/>
                  </a:lnTo>
                  <a:lnTo>
                    <a:pt x="0" y="0"/>
                  </a:lnTo>
                  <a:close/>
                </a:path>
              </a:pathLst>
            </a:custGeom>
            <a:solidFill>
              <a:srgbClr val="26B87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7" name="矩形 1">
              <a:extLst>
                <a:ext uri="{FF2B5EF4-FFF2-40B4-BE49-F238E27FC236}">
                  <a16:creationId xmlns:a16="http://schemas.microsoft.com/office/drawing/2014/main" id="{1EC5AF5C-4362-41D4-9F64-5EFD3D975B8C}"/>
                </a:ext>
              </a:extLst>
            </p:cNvPr>
            <p:cNvSpPr/>
            <p:nvPr/>
          </p:nvSpPr>
          <p:spPr>
            <a:xfrm>
              <a:off x="-19050" y="5581650"/>
              <a:ext cx="12199620" cy="1205627"/>
            </a:xfrm>
            <a:custGeom>
              <a:avLst/>
              <a:gdLst>
                <a:gd name="connsiteX0" fmla="*/ 0 w 12192000"/>
                <a:gd name="connsiteY0" fmla="*/ 0 h 2552700"/>
                <a:gd name="connsiteX1" fmla="*/ 12192000 w 12192000"/>
                <a:gd name="connsiteY1" fmla="*/ 0 h 2552700"/>
                <a:gd name="connsiteX2" fmla="*/ 12192000 w 12192000"/>
                <a:gd name="connsiteY2" fmla="*/ 2552700 h 2552700"/>
                <a:gd name="connsiteX3" fmla="*/ 0 w 12192000"/>
                <a:gd name="connsiteY3" fmla="*/ 2552700 h 2552700"/>
                <a:gd name="connsiteX4" fmla="*/ 0 w 12192000"/>
                <a:gd name="connsiteY4" fmla="*/ 0 h 2552700"/>
                <a:gd name="connsiteX0" fmla="*/ 0 w 12192000"/>
                <a:gd name="connsiteY0" fmla="*/ 7620 h 2560320"/>
                <a:gd name="connsiteX1" fmla="*/ 2750820 w 12192000"/>
                <a:gd name="connsiteY1" fmla="*/ 0 h 2560320"/>
                <a:gd name="connsiteX2" fmla="*/ 12192000 w 12192000"/>
                <a:gd name="connsiteY2" fmla="*/ 7620 h 2560320"/>
                <a:gd name="connsiteX3" fmla="*/ 12192000 w 12192000"/>
                <a:gd name="connsiteY3" fmla="*/ 2560320 h 2560320"/>
                <a:gd name="connsiteX4" fmla="*/ 0 w 12192000"/>
                <a:gd name="connsiteY4" fmla="*/ 2560320 h 2560320"/>
                <a:gd name="connsiteX5" fmla="*/ 0 w 12192000"/>
                <a:gd name="connsiteY5" fmla="*/ 7620 h 2560320"/>
                <a:gd name="connsiteX0" fmla="*/ 0 w 12192000"/>
                <a:gd name="connsiteY0" fmla="*/ 7620 h 2560320"/>
                <a:gd name="connsiteX1" fmla="*/ 2750820 w 12192000"/>
                <a:gd name="connsiteY1" fmla="*/ 0 h 2560320"/>
                <a:gd name="connsiteX2" fmla="*/ 7178040 w 12192000"/>
                <a:gd name="connsiteY2" fmla="*/ 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7620 h 2560320"/>
                <a:gd name="connsiteX1" fmla="*/ 2750820 w 12192000"/>
                <a:gd name="connsiteY1" fmla="*/ 0 h 2560320"/>
                <a:gd name="connsiteX2" fmla="*/ 7322820 w 12192000"/>
                <a:gd name="connsiteY2" fmla="*/ 838200 h 2560320"/>
                <a:gd name="connsiteX3" fmla="*/ 12192000 w 12192000"/>
                <a:gd name="connsiteY3" fmla="*/ 7620 h 2560320"/>
                <a:gd name="connsiteX4" fmla="*/ 12192000 w 12192000"/>
                <a:gd name="connsiteY4" fmla="*/ 2560320 h 2560320"/>
                <a:gd name="connsiteX5" fmla="*/ 0 w 12192000"/>
                <a:gd name="connsiteY5" fmla="*/ 2560320 h 2560320"/>
                <a:gd name="connsiteX6" fmla="*/ 0 w 12192000"/>
                <a:gd name="connsiteY6" fmla="*/ 7620 h 2560320"/>
                <a:gd name="connsiteX0" fmla="*/ 0 w 12192000"/>
                <a:gd name="connsiteY0" fmla="*/ 47090 h 2599790"/>
                <a:gd name="connsiteX1" fmla="*/ 2750820 w 12192000"/>
                <a:gd name="connsiteY1" fmla="*/ 39470 h 2599790"/>
                <a:gd name="connsiteX2" fmla="*/ 7322820 w 12192000"/>
                <a:gd name="connsiteY2" fmla="*/ 877670 h 2599790"/>
                <a:gd name="connsiteX3" fmla="*/ 12192000 w 12192000"/>
                <a:gd name="connsiteY3" fmla="*/ 47090 h 2599790"/>
                <a:gd name="connsiteX4" fmla="*/ 12192000 w 12192000"/>
                <a:gd name="connsiteY4" fmla="*/ 2599790 h 2599790"/>
                <a:gd name="connsiteX5" fmla="*/ 0 w 12192000"/>
                <a:gd name="connsiteY5" fmla="*/ 2599790 h 2599790"/>
                <a:gd name="connsiteX6" fmla="*/ 0 w 12192000"/>
                <a:gd name="connsiteY6" fmla="*/ 47090 h 2599790"/>
                <a:gd name="connsiteX0" fmla="*/ 0 w 12192000"/>
                <a:gd name="connsiteY0" fmla="*/ 226914 h 2779614"/>
                <a:gd name="connsiteX1" fmla="*/ 2750820 w 12192000"/>
                <a:gd name="connsiteY1" fmla="*/ 219294 h 2779614"/>
                <a:gd name="connsiteX2" fmla="*/ 7322820 w 12192000"/>
                <a:gd name="connsiteY2" fmla="*/ 1057494 h 2779614"/>
                <a:gd name="connsiteX3" fmla="*/ 12192000 w 12192000"/>
                <a:gd name="connsiteY3" fmla="*/ 226914 h 2779614"/>
                <a:gd name="connsiteX4" fmla="*/ 12192000 w 12192000"/>
                <a:gd name="connsiteY4" fmla="*/ 2779614 h 2779614"/>
                <a:gd name="connsiteX5" fmla="*/ 0 w 12192000"/>
                <a:gd name="connsiteY5" fmla="*/ 2779614 h 2779614"/>
                <a:gd name="connsiteX6" fmla="*/ 0 w 12192000"/>
                <a:gd name="connsiteY6" fmla="*/ 226914 h 2779614"/>
                <a:gd name="connsiteX0" fmla="*/ 0 w 12192000"/>
                <a:gd name="connsiteY0" fmla="*/ 359764 h 2912464"/>
                <a:gd name="connsiteX1" fmla="*/ 2750820 w 12192000"/>
                <a:gd name="connsiteY1" fmla="*/ 352144 h 2912464"/>
                <a:gd name="connsiteX2" fmla="*/ 7322820 w 12192000"/>
                <a:gd name="connsiteY2" fmla="*/ 1190344 h 2912464"/>
                <a:gd name="connsiteX3" fmla="*/ 12192000 w 12192000"/>
                <a:gd name="connsiteY3" fmla="*/ 359764 h 2912464"/>
                <a:gd name="connsiteX4" fmla="*/ 12192000 w 12192000"/>
                <a:gd name="connsiteY4" fmla="*/ 2912464 h 2912464"/>
                <a:gd name="connsiteX5" fmla="*/ 0 w 12192000"/>
                <a:gd name="connsiteY5" fmla="*/ 2912464 h 2912464"/>
                <a:gd name="connsiteX6" fmla="*/ 0 w 12192000"/>
                <a:gd name="connsiteY6" fmla="*/ 359764 h 2912464"/>
                <a:gd name="connsiteX0" fmla="*/ 0 w 12192000"/>
                <a:gd name="connsiteY0" fmla="*/ 239937 h 2792637"/>
                <a:gd name="connsiteX1" fmla="*/ 2750820 w 12192000"/>
                <a:gd name="connsiteY1" fmla="*/ 232317 h 2792637"/>
                <a:gd name="connsiteX2" fmla="*/ 7658100 w 12192000"/>
                <a:gd name="connsiteY2" fmla="*/ 1337217 h 2792637"/>
                <a:gd name="connsiteX3" fmla="*/ 12192000 w 12192000"/>
                <a:gd name="connsiteY3" fmla="*/ 239937 h 2792637"/>
                <a:gd name="connsiteX4" fmla="*/ 12192000 w 12192000"/>
                <a:gd name="connsiteY4" fmla="*/ 2792637 h 2792637"/>
                <a:gd name="connsiteX5" fmla="*/ 0 w 12192000"/>
                <a:gd name="connsiteY5" fmla="*/ 2792637 h 2792637"/>
                <a:gd name="connsiteX6" fmla="*/ 0 w 12192000"/>
                <a:gd name="connsiteY6" fmla="*/ 239937 h 2792637"/>
                <a:gd name="connsiteX0" fmla="*/ 0 w 12192000"/>
                <a:gd name="connsiteY0" fmla="*/ 198245 h 2750945"/>
                <a:gd name="connsiteX1" fmla="*/ 2750820 w 12192000"/>
                <a:gd name="connsiteY1" fmla="*/ 190625 h 2750945"/>
                <a:gd name="connsiteX2" fmla="*/ 7658100 w 12192000"/>
                <a:gd name="connsiteY2" fmla="*/ 1295525 h 2750945"/>
                <a:gd name="connsiteX3" fmla="*/ 12192000 w 12192000"/>
                <a:gd name="connsiteY3" fmla="*/ 198245 h 2750945"/>
                <a:gd name="connsiteX4" fmla="*/ 12192000 w 12192000"/>
                <a:gd name="connsiteY4" fmla="*/ 2750945 h 2750945"/>
                <a:gd name="connsiteX5" fmla="*/ 0 w 12192000"/>
                <a:gd name="connsiteY5" fmla="*/ 2750945 h 2750945"/>
                <a:gd name="connsiteX6" fmla="*/ 0 w 12192000"/>
                <a:gd name="connsiteY6" fmla="*/ 198245 h 2750945"/>
                <a:gd name="connsiteX0" fmla="*/ 0 w 12192000"/>
                <a:gd name="connsiteY0" fmla="*/ 152706 h 2705406"/>
                <a:gd name="connsiteX1" fmla="*/ 3535680 w 12192000"/>
                <a:gd name="connsiteY1" fmla="*/ 282246 h 2705406"/>
                <a:gd name="connsiteX2" fmla="*/ 7658100 w 12192000"/>
                <a:gd name="connsiteY2" fmla="*/ 1249986 h 2705406"/>
                <a:gd name="connsiteX3" fmla="*/ 12192000 w 12192000"/>
                <a:gd name="connsiteY3" fmla="*/ 152706 h 2705406"/>
                <a:gd name="connsiteX4" fmla="*/ 12192000 w 12192000"/>
                <a:gd name="connsiteY4" fmla="*/ 2705406 h 2705406"/>
                <a:gd name="connsiteX5" fmla="*/ 0 w 12192000"/>
                <a:gd name="connsiteY5" fmla="*/ 2705406 h 2705406"/>
                <a:gd name="connsiteX6" fmla="*/ 0 w 12192000"/>
                <a:gd name="connsiteY6" fmla="*/ 152706 h 2705406"/>
                <a:gd name="connsiteX0" fmla="*/ 0 w 12192000"/>
                <a:gd name="connsiteY0" fmla="*/ 216301 h 2769001"/>
                <a:gd name="connsiteX1" fmla="*/ 3535680 w 12192000"/>
                <a:gd name="connsiteY1" fmla="*/ 345841 h 2769001"/>
                <a:gd name="connsiteX2" fmla="*/ 7658100 w 12192000"/>
                <a:gd name="connsiteY2" fmla="*/ 1313581 h 2769001"/>
                <a:gd name="connsiteX3" fmla="*/ 12192000 w 12192000"/>
                <a:gd name="connsiteY3" fmla="*/ 216301 h 2769001"/>
                <a:gd name="connsiteX4" fmla="*/ 12192000 w 12192000"/>
                <a:gd name="connsiteY4" fmla="*/ 2769001 h 2769001"/>
                <a:gd name="connsiteX5" fmla="*/ 0 w 12192000"/>
                <a:gd name="connsiteY5" fmla="*/ 2769001 h 2769001"/>
                <a:gd name="connsiteX6" fmla="*/ 0 w 12192000"/>
                <a:gd name="connsiteY6" fmla="*/ 216301 h 2769001"/>
                <a:gd name="connsiteX0" fmla="*/ 0 w 12192000"/>
                <a:gd name="connsiteY0" fmla="*/ 164222 h 2716922"/>
                <a:gd name="connsiteX1" fmla="*/ 3535680 w 12192000"/>
                <a:gd name="connsiteY1" fmla="*/ 446162 h 2716922"/>
                <a:gd name="connsiteX2" fmla="*/ 7658100 w 12192000"/>
                <a:gd name="connsiteY2" fmla="*/ 1261502 h 2716922"/>
                <a:gd name="connsiteX3" fmla="*/ 12192000 w 12192000"/>
                <a:gd name="connsiteY3" fmla="*/ 164222 h 2716922"/>
                <a:gd name="connsiteX4" fmla="*/ 12192000 w 12192000"/>
                <a:gd name="connsiteY4" fmla="*/ 2716922 h 2716922"/>
                <a:gd name="connsiteX5" fmla="*/ 0 w 12192000"/>
                <a:gd name="connsiteY5" fmla="*/ 2716922 h 2716922"/>
                <a:gd name="connsiteX6" fmla="*/ 0 w 12192000"/>
                <a:gd name="connsiteY6" fmla="*/ 164222 h 2716922"/>
                <a:gd name="connsiteX0" fmla="*/ 0 w 12192000"/>
                <a:gd name="connsiteY0" fmla="*/ 108034 h 2660734"/>
                <a:gd name="connsiteX1" fmla="*/ 3535680 w 12192000"/>
                <a:gd name="connsiteY1" fmla="*/ 389974 h 2660734"/>
                <a:gd name="connsiteX2" fmla="*/ 7818120 w 12192000"/>
                <a:gd name="connsiteY2" fmla="*/ 687154 h 2660734"/>
                <a:gd name="connsiteX3" fmla="*/ 12192000 w 12192000"/>
                <a:gd name="connsiteY3" fmla="*/ 108034 h 2660734"/>
                <a:gd name="connsiteX4" fmla="*/ 12192000 w 12192000"/>
                <a:gd name="connsiteY4" fmla="*/ 2660734 h 2660734"/>
                <a:gd name="connsiteX5" fmla="*/ 0 w 12192000"/>
                <a:gd name="connsiteY5" fmla="*/ 2660734 h 2660734"/>
                <a:gd name="connsiteX6" fmla="*/ 0 w 12192000"/>
                <a:gd name="connsiteY6" fmla="*/ 108034 h 2660734"/>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6673 h 2619373"/>
                <a:gd name="connsiteX1" fmla="*/ 3291840 w 12192000"/>
                <a:gd name="connsiteY1" fmla="*/ 920113 h 2619373"/>
                <a:gd name="connsiteX2" fmla="*/ 7818120 w 12192000"/>
                <a:gd name="connsiteY2" fmla="*/ 645793 h 2619373"/>
                <a:gd name="connsiteX3" fmla="*/ 12192000 w 12192000"/>
                <a:gd name="connsiteY3" fmla="*/ 66673 h 2619373"/>
                <a:gd name="connsiteX4" fmla="*/ 12192000 w 12192000"/>
                <a:gd name="connsiteY4" fmla="*/ 2619373 h 2619373"/>
                <a:gd name="connsiteX5" fmla="*/ 0 w 12192000"/>
                <a:gd name="connsiteY5" fmla="*/ 2619373 h 2619373"/>
                <a:gd name="connsiteX6" fmla="*/ 0 w 12192000"/>
                <a:gd name="connsiteY6" fmla="*/ 66673 h 2619373"/>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4858 h 2617558"/>
                <a:gd name="connsiteX1" fmla="*/ 3337560 w 12192000"/>
                <a:gd name="connsiteY1" fmla="*/ 750658 h 2617558"/>
                <a:gd name="connsiteX2" fmla="*/ 7818120 w 12192000"/>
                <a:gd name="connsiteY2" fmla="*/ 643978 h 2617558"/>
                <a:gd name="connsiteX3" fmla="*/ 12192000 w 12192000"/>
                <a:gd name="connsiteY3" fmla="*/ 64858 h 2617558"/>
                <a:gd name="connsiteX4" fmla="*/ 12192000 w 12192000"/>
                <a:gd name="connsiteY4" fmla="*/ 2617558 h 2617558"/>
                <a:gd name="connsiteX5" fmla="*/ 0 w 12192000"/>
                <a:gd name="connsiteY5" fmla="*/ 2617558 h 2617558"/>
                <a:gd name="connsiteX6" fmla="*/ 0 w 12192000"/>
                <a:gd name="connsiteY6" fmla="*/ 64858 h 2617558"/>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65507 h 2618207"/>
                <a:gd name="connsiteX1" fmla="*/ 3398520 w 12192000"/>
                <a:gd name="connsiteY1" fmla="*/ 812267 h 2618207"/>
                <a:gd name="connsiteX2" fmla="*/ 7818120 w 12192000"/>
                <a:gd name="connsiteY2" fmla="*/ 644627 h 2618207"/>
                <a:gd name="connsiteX3" fmla="*/ 12192000 w 12192000"/>
                <a:gd name="connsiteY3" fmla="*/ 65507 h 2618207"/>
                <a:gd name="connsiteX4" fmla="*/ 12192000 w 12192000"/>
                <a:gd name="connsiteY4" fmla="*/ 2618207 h 2618207"/>
                <a:gd name="connsiteX5" fmla="*/ 0 w 12192000"/>
                <a:gd name="connsiteY5" fmla="*/ 2618207 h 2618207"/>
                <a:gd name="connsiteX6" fmla="*/ 0 w 12192000"/>
                <a:gd name="connsiteY6" fmla="*/ 65507 h 2618207"/>
                <a:gd name="connsiteX0" fmla="*/ 0 w 12192000"/>
                <a:gd name="connsiteY0" fmla="*/ 80170 h 2632870"/>
                <a:gd name="connsiteX1" fmla="*/ 3398520 w 12192000"/>
                <a:gd name="connsiteY1" fmla="*/ 826930 h 2632870"/>
                <a:gd name="connsiteX2" fmla="*/ 7863840 w 12192000"/>
                <a:gd name="connsiteY2" fmla="*/ 484030 h 2632870"/>
                <a:gd name="connsiteX3" fmla="*/ 12192000 w 12192000"/>
                <a:gd name="connsiteY3" fmla="*/ 80170 h 2632870"/>
                <a:gd name="connsiteX4" fmla="*/ 12192000 w 12192000"/>
                <a:gd name="connsiteY4" fmla="*/ 2632870 h 2632870"/>
                <a:gd name="connsiteX5" fmla="*/ 0 w 12192000"/>
                <a:gd name="connsiteY5" fmla="*/ 2632870 h 2632870"/>
                <a:gd name="connsiteX6" fmla="*/ 0 w 12192000"/>
                <a:gd name="connsiteY6" fmla="*/ 80170 h 2632870"/>
                <a:gd name="connsiteX0" fmla="*/ 0 w 12192000"/>
                <a:gd name="connsiteY0" fmla="*/ 46802 h 2599502"/>
                <a:gd name="connsiteX1" fmla="*/ 3398520 w 12192000"/>
                <a:gd name="connsiteY1" fmla="*/ 793562 h 2599502"/>
                <a:gd name="connsiteX2" fmla="*/ 7863840 w 12192000"/>
                <a:gd name="connsiteY2" fmla="*/ 450662 h 2599502"/>
                <a:gd name="connsiteX3" fmla="*/ 12192000 w 12192000"/>
                <a:gd name="connsiteY3" fmla="*/ 46802 h 2599502"/>
                <a:gd name="connsiteX4" fmla="*/ 12192000 w 12192000"/>
                <a:gd name="connsiteY4" fmla="*/ 2599502 h 2599502"/>
                <a:gd name="connsiteX5" fmla="*/ 0 w 12192000"/>
                <a:gd name="connsiteY5" fmla="*/ 2599502 h 2599502"/>
                <a:gd name="connsiteX6" fmla="*/ 0 w 12192000"/>
                <a:gd name="connsiteY6" fmla="*/ 46802 h 2599502"/>
                <a:gd name="connsiteX0" fmla="*/ 0 w 12192000"/>
                <a:gd name="connsiteY0" fmla="*/ 83647 h 2636347"/>
                <a:gd name="connsiteX1" fmla="*/ 3368040 w 12192000"/>
                <a:gd name="connsiteY1" fmla="*/ 1043767 h 2636347"/>
                <a:gd name="connsiteX2" fmla="*/ 7863840 w 12192000"/>
                <a:gd name="connsiteY2" fmla="*/ 487507 h 2636347"/>
                <a:gd name="connsiteX3" fmla="*/ 12192000 w 12192000"/>
                <a:gd name="connsiteY3" fmla="*/ 83647 h 2636347"/>
                <a:gd name="connsiteX4" fmla="*/ 12192000 w 12192000"/>
                <a:gd name="connsiteY4" fmla="*/ 2636347 h 2636347"/>
                <a:gd name="connsiteX5" fmla="*/ 0 w 12192000"/>
                <a:gd name="connsiteY5" fmla="*/ 2636347 h 2636347"/>
                <a:gd name="connsiteX6" fmla="*/ 0 w 12192000"/>
                <a:gd name="connsiteY6" fmla="*/ 83647 h 2636347"/>
                <a:gd name="connsiteX0" fmla="*/ 0 w 12192000"/>
                <a:gd name="connsiteY0" fmla="*/ 47785 h 2600485"/>
                <a:gd name="connsiteX1" fmla="*/ 3368040 w 12192000"/>
                <a:gd name="connsiteY1" fmla="*/ 1007905 h 2600485"/>
                <a:gd name="connsiteX2" fmla="*/ 7863840 w 12192000"/>
                <a:gd name="connsiteY2" fmla="*/ 451645 h 2600485"/>
                <a:gd name="connsiteX3" fmla="*/ 12192000 w 12192000"/>
                <a:gd name="connsiteY3" fmla="*/ 47785 h 2600485"/>
                <a:gd name="connsiteX4" fmla="*/ 12192000 w 12192000"/>
                <a:gd name="connsiteY4" fmla="*/ 2600485 h 2600485"/>
                <a:gd name="connsiteX5" fmla="*/ 0 w 12192000"/>
                <a:gd name="connsiteY5" fmla="*/ 2600485 h 2600485"/>
                <a:gd name="connsiteX6" fmla="*/ 0 w 12192000"/>
                <a:gd name="connsiteY6" fmla="*/ 47785 h 2600485"/>
                <a:gd name="connsiteX0" fmla="*/ 0 w 12192000"/>
                <a:gd name="connsiteY0" fmla="*/ 0 h 2552700"/>
                <a:gd name="connsiteX1" fmla="*/ 3368040 w 12192000"/>
                <a:gd name="connsiteY1" fmla="*/ 9601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3436620 w 12192000"/>
                <a:gd name="connsiteY1" fmla="*/ 54102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863840 w 12192000"/>
                <a:gd name="connsiteY2" fmla="*/ 40386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680960 w 12192000"/>
                <a:gd name="connsiteY2" fmla="*/ 58674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2000"/>
                <a:gd name="connsiteY0" fmla="*/ 0 h 2552700"/>
                <a:gd name="connsiteX1" fmla="*/ 2964180 w 12192000"/>
                <a:gd name="connsiteY1" fmla="*/ 480060 h 2552700"/>
                <a:gd name="connsiteX2" fmla="*/ 7551420 w 12192000"/>
                <a:gd name="connsiteY2" fmla="*/ 655320 h 2552700"/>
                <a:gd name="connsiteX3" fmla="*/ 12192000 w 12192000"/>
                <a:gd name="connsiteY3" fmla="*/ 0 h 2552700"/>
                <a:gd name="connsiteX4" fmla="*/ 12192000 w 12192000"/>
                <a:gd name="connsiteY4" fmla="*/ 2552700 h 2552700"/>
                <a:gd name="connsiteX5" fmla="*/ 0 w 12192000"/>
                <a:gd name="connsiteY5" fmla="*/ 2552700 h 2552700"/>
                <a:gd name="connsiteX6" fmla="*/ 0 w 1219200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551420 w 12199620"/>
                <a:gd name="connsiteY2" fmla="*/ 65532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7787640 w 12199620"/>
                <a:gd name="connsiteY2" fmla="*/ 12039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964180 w 12199620"/>
                <a:gd name="connsiteY1" fmla="*/ 4800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2895600 w 12199620"/>
                <a:gd name="connsiteY1" fmla="*/ 76962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581400 w 12199620"/>
                <a:gd name="connsiteY1" fmla="*/ 74676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9745980 w 12199620"/>
                <a:gd name="connsiteY3" fmla="*/ 1348739 h 2552700"/>
                <a:gd name="connsiteX4" fmla="*/ 12199620 w 12199620"/>
                <a:gd name="connsiteY4" fmla="*/ 236220 h 2552700"/>
                <a:gd name="connsiteX5" fmla="*/ 12192000 w 12199620"/>
                <a:gd name="connsiteY5" fmla="*/ 2552700 h 2552700"/>
                <a:gd name="connsiteX6" fmla="*/ 0 w 12199620"/>
                <a:gd name="connsiteY6" fmla="*/ 2552700 h 2552700"/>
                <a:gd name="connsiteX7" fmla="*/ 0 w 12199620"/>
                <a:gd name="connsiteY7" fmla="*/ 0 h 2552700"/>
                <a:gd name="connsiteX0" fmla="*/ 0 w 12199620"/>
                <a:gd name="connsiteY0" fmla="*/ 0 h 2552700"/>
                <a:gd name="connsiteX1" fmla="*/ 3832860 w 12199620"/>
                <a:gd name="connsiteY1" fmla="*/ 571500 h 2552700"/>
                <a:gd name="connsiteX2" fmla="*/ 9494520 w 12199620"/>
                <a:gd name="connsiteY2" fmla="*/ 97536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 name="connsiteX0" fmla="*/ 0 w 12199620"/>
                <a:gd name="connsiteY0" fmla="*/ 0 h 2552700"/>
                <a:gd name="connsiteX1" fmla="*/ 3832860 w 12199620"/>
                <a:gd name="connsiteY1" fmla="*/ 571500 h 2552700"/>
                <a:gd name="connsiteX2" fmla="*/ 9022080 w 12199620"/>
                <a:gd name="connsiteY2" fmla="*/ 1310640 h 2552700"/>
                <a:gd name="connsiteX3" fmla="*/ 12199620 w 12199620"/>
                <a:gd name="connsiteY3" fmla="*/ 236220 h 2552700"/>
                <a:gd name="connsiteX4" fmla="*/ 12192000 w 12199620"/>
                <a:gd name="connsiteY4" fmla="*/ 2552700 h 2552700"/>
                <a:gd name="connsiteX5" fmla="*/ 0 w 12199620"/>
                <a:gd name="connsiteY5" fmla="*/ 2552700 h 2552700"/>
                <a:gd name="connsiteX6" fmla="*/ 0 w 12199620"/>
                <a:gd name="connsiteY6" fmla="*/ 0 h 255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9620" h="2552700">
                  <a:moveTo>
                    <a:pt x="0" y="0"/>
                  </a:moveTo>
                  <a:cubicBezTo>
                    <a:pt x="626110" y="678180"/>
                    <a:pt x="1818640" y="1031240"/>
                    <a:pt x="3832860" y="571500"/>
                  </a:cubicBezTo>
                  <a:cubicBezTo>
                    <a:pt x="5847080" y="111760"/>
                    <a:pt x="7627620" y="1366520"/>
                    <a:pt x="9022080" y="1310640"/>
                  </a:cubicBezTo>
                  <a:cubicBezTo>
                    <a:pt x="10416540" y="1254760"/>
                    <a:pt x="12016740" y="483870"/>
                    <a:pt x="12199620" y="236220"/>
                  </a:cubicBezTo>
                  <a:lnTo>
                    <a:pt x="12192000" y="2552700"/>
                  </a:lnTo>
                  <a:lnTo>
                    <a:pt x="0" y="2552700"/>
                  </a:lnTo>
                  <a:lnTo>
                    <a:pt x="0" y="0"/>
                  </a:lnTo>
                  <a:close/>
                </a:path>
              </a:pathLst>
            </a:custGeom>
            <a:solidFill>
              <a:srgbClr val="1A7F57">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sp>
        <p:nvSpPr>
          <p:cNvPr id="29" name="Freeform 498">
            <a:extLst>
              <a:ext uri="{FF2B5EF4-FFF2-40B4-BE49-F238E27FC236}">
                <a16:creationId xmlns:a16="http://schemas.microsoft.com/office/drawing/2014/main" id="{8B247424-0C15-4D08-87D5-2F1DC2025593}"/>
              </a:ext>
            </a:extLst>
          </p:cNvPr>
          <p:cNvSpPr>
            <a:spLocks noEditPoints="1"/>
          </p:cNvSpPr>
          <p:nvPr/>
        </p:nvSpPr>
        <p:spPr bwMode="auto">
          <a:xfrm>
            <a:off x="5393748" y="175641"/>
            <a:ext cx="7268900" cy="4102250"/>
          </a:xfrm>
          <a:custGeom>
            <a:avLst/>
            <a:gdLst>
              <a:gd name="T0" fmla="*/ 567 w 567"/>
              <a:gd name="T1" fmla="*/ 38 h 89"/>
              <a:gd name="T2" fmla="*/ 252 w 567"/>
              <a:gd name="T3" fmla="*/ 3 h 89"/>
              <a:gd name="T4" fmla="*/ 225 w 567"/>
              <a:gd name="T5" fmla="*/ 5 h 89"/>
              <a:gd name="T6" fmla="*/ 197 w 567"/>
              <a:gd name="T7" fmla="*/ 2 h 89"/>
              <a:gd name="T8" fmla="*/ 5 w 567"/>
              <a:gd name="T9" fmla="*/ 12 h 89"/>
              <a:gd name="T10" fmla="*/ 5 w 567"/>
              <a:gd name="T11" fmla="*/ 55 h 89"/>
              <a:gd name="T12" fmla="*/ 26 w 567"/>
              <a:gd name="T13" fmla="*/ 75 h 89"/>
              <a:gd name="T14" fmla="*/ 46 w 567"/>
              <a:gd name="T15" fmla="*/ 86 h 89"/>
              <a:gd name="T16" fmla="*/ 45 w 567"/>
              <a:gd name="T17" fmla="*/ 83 h 89"/>
              <a:gd name="T18" fmla="*/ 49 w 567"/>
              <a:gd name="T19" fmla="*/ 84 h 89"/>
              <a:gd name="T20" fmla="*/ 131 w 567"/>
              <a:gd name="T21" fmla="*/ 85 h 89"/>
              <a:gd name="T22" fmla="*/ 137 w 567"/>
              <a:gd name="T23" fmla="*/ 81 h 89"/>
              <a:gd name="T24" fmla="*/ 144 w 567"/>
              <a:gd name="T25" fmla="*/ 81 h 89"/>
              <a:gd name="T26" fmla="*/ 186 w 567"/>
              <a:gd name="T27" fmla="*/ 81 h 89"/>
              <a:gd name="T28" fmla="*/ 190 w 567"/>
              <a:gd name="T29" fmla="*/ 81 h 89"/>
              <a:gd name="T30" fmla="*/ 194 w 567"/>
              <a:gd name="T31" fmla="*/ 81 h 89"/>
              <a:gd name="T32" fmla="*/ 218 w 567"/>
              <a:gd name="T33" fmla="*/ 78 h 89"/>
              <a:gd name="T34" fmla="*/ 224 w 567"/>
              <a:gd name="T35" fmla="*/ 84 h 89"/>
              <a:gd name="T36" fmla="*/ 231 w 567"/>
              <a:gd name="T37" fmla="*/ 83 h 89"/>
              <a:gd name="T38" fmla="*/ 254 w 567"/>
              <a:gd name="T39" fmla="*/ 85 h 89"/>
              <a:gd name="T40" fmla="*/ 261 w 567"/>
              <a:gd name="T41" fmla="*/ 83 h 89"/>
              <a:gd name="T42" fmla="*/ 308 w 567"/>
              <a:gd name="T43" fmla="*/ 85 h 89"/>
              <a:gd name="T44" fmla="*/ 315 w 567"/>
              <a:gd name="T45" fmla="*/ 81 h 89"/>
              <a:gd name="T46" fmla="*/ 319 w 567"/>
              <a:gd name="T47" fmla="*/ 81 h 89"/>
              <a:gd name="T48" fmla="*/ 323 w 567"/>
              <a:gd name="T49" fmla="*/ 87 h 89"/>
              <a:gd name="T50" fmla="*/ 329 w 567"/>
              <a:gd name="T51" fmla="*/ 86 h 89"/>
              <a:gd name="T52" fmla="*/ 332 w 567"/>
              <a:gd name="T53" fmla="*/ 86 h 89"/>
              <a:gd name="T54" fmla="*/ 352 w 567"/>
              <a:gd name="T55" fmla="*/ 87 h 89"/>
              <a:gd name="T56" fmla="*/ 338 w 567"/>
              <a:gd name="T57" fmla="*/ 86 h 89"/>
              <a:gd name="T58" fmla="*/ 355 w 567"/>
              <a:gd name="T59" fmla="*/ 84 h 89"/>
              <a:gd name="T60" fmla="*/ 371 w 567"/>
              <a:gd name="T61" fmla="*/ 82 h 89"/>
              <a:gd name="T62" fmla="*/ 376 w 567"/>
              <a:gd name="T63" fmla="*/ 80 h 89"/>
              <a:gd name="T64" fmla="*/ 381 w 567"/>
              <a:gd name="T65" fmla="*/ 86 h 89"/>
              <a:gd name="T66" fmla="*/ 409 w 567"/>
              <a:gd name="T67" fmla="*/ 86 h 89"/>
              <a:gd name="T68" fmla="*/ 419 w 567"/>
              <a:gd name="T69" fmla="*/ 82 h 89"/>
              <a:gd name="T70" fmla="*/ 445 w 567"/>
              <a:gd name="T71" fmla="*/ 73 h 89"/>
              <a:gd name="T72" fmla="*/ 456 w 567"/>
              <a:gd name="T73" fmla="*/ 66 h 89"/>
              <a:gd name="T74" fmla="*/ 475 w 567"/>
              <a:gd name="T75" fmla="*/ 57 h 89"/>
              <a:gd name="T76" fmla="*/ 480 w 567"/>
              <a:gd name="T77" fmla="*/ 54 h 89"/>
              <a:gd name="T78" fmla="*/ 491 w 567"/>
              <a:gd name="T79" fmla="*/ 49 h 89"/>
              <a:gd name="T80" fmla="*/ 487 w 567"/>
              <a:gd name="T81" fmla="*/ 47 h 89"/>
              <a:gd name="T82" fmla="*/ 519 w 567"/>
              <a:gd name="T83" fmla="*/ 42 h 89"/>
              <a:gd name="T84" fmla="*/ 518 w 567"/>
              <a:gd name="T85" fmla="*/ 39 h 89"/>
              <a:gd name="T86" fmla="*/ 351 w 567"/>
              <a:gd name="T87" fmla="*/ 30 h 89"/>
              <a:gd name="T88" fmla="*/ 337 w 567"/>
              <a:gd name="T89" fmla="*/ 30 h 89"/>
              <a:gd name="T90" fmla="*/ 362 w 567"/>
              <a:gd name="T91" fmla="*/ 53 h 89"/>
              <a:gd name="T92" fmla="*/ 362 w 567"/>
              <a:gd name="T93" fmla="*/ 49 h 89"/>
              <a:gd name="T94" fmla="*/ 363 w 567"/>
              <a:gd name="T95" fmla="*/ 53 h 89"/>
              <a:gd name="T96" fmla="*/ 357 w 567"/>
              <a:gd name="T97" fmla="*/ 31 h 89"/>
              <a:gd name="T98" fmla="*/ 357 w 567"/>
              <a:gd name="T99" fmla="*/ 32 h 89"/>
              <a:gd name="T100" fmla="*/ 365 w 567"/>
              <a:gd name="T101" fmla="*/ 46 h 89"/>
              <a:gd name="T102" fmla="*/ 366 w 567"/>
              <a:gd name="T103" fmla="*/ 47 h 89"/>
              <a:gd name="T104" fmla="*/ 369 w 567"/>
              <a:gd name="T105" fmla="*/ 32 h 89"/>
              <a:gd name="T106" fmla="*/ 386 w 567"/>
              <a:gd name="T107" fmla="*/ 32 h 89"/>
              <a:gd name="T108" fmla="*/ 391 w 567"/>
              <a:gd name="T109" fmla="*/ 33 h 89"/>
              <a:gd name="T110" fmla="*/ 393 w 567"/>
              <a:gd name="T111" fmla="*/ 27 h 89"/>
              <a:gd name="T112" fmla="*/ 391 w 567"/>
              <a:gd name="T113" fmla="*/ 27 h 89"/>
              <a:gd name="T114" fmla="*/ 393 w 567"/>
              <a:gd name="T115" fmla="*/ 40 h 89"/>
              <a:gd name="T116" fmla="*/ 395 w 567"/>
              <a:gd name="T117" fmla="*/ 40 h 89"/>
              <a:gd name="T118" fmla="*/ 462 w 567"/>
              <a:gd name="T119" fmla="*/ 63 h 89"/>
              <a:gd name="T120" fmla="*/ 464 w 567"/>
              <a:gd name="T121"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 h="89">
                <a:moveTo>
                  <a:pt x="518" y="39"/>
                </a:moveTo>
                <a:cubicBezTo>
                  <a:pt x="533" y="37"/>
                  <a:pt x="550" y="35"/>
                  <a:pt x="567" y="38"/>
                </a:cubicBezTo>
                <a:cubicBezTo>
                  <a:pt x="512" y="21"/>
                  <a:pt x="451" y="20"/>
                  <a:pt x="394" y="10"/>
                </a:cubicBezTo>
                <a:cubicBezTo>
                  <a:pt x="252" y="3"/>
                  <a:pt x="252" y="3"/>
                  <a:pt x="252" y="3"/>
                </a:cubicBezTo>
                <a:cubicBezTo>
                  <a:pt x="223" y="2"/>
                  <a:pt x="223" y="2"/>
                  <a:pt x="223" y="2"/>
                </a:cubicBezTo>
                <a:cubicBezTo>
                  <a:pt x="223" y="3"/>
                  <a:pt x="225" y="4"/>
                  <a:pt x="225" y="5"/>
                </a:cubicBezTo>
                <a:cubicBezTo>
                  <a:pt x="217" y="5"/>
                  <a:pt x="206" y="5"/>
                  <a:pt x="199" y="4"/>
                </a:cubicBezTo>
                <a:cubicBezTo>
                  <a:pt x="197" y="2"/>
                  <a:pt x="197" y="2"/>
                  <a:pt x="197" y="2"/>
                </a:cubicBezTo>
                <a:cubicBezTo>
                  <a:pt x="164" y="2"/>
                  <a:pt x="132" y="2"/>
                  <a:pt x="101" y="4"/>
                </a:cubicBezTo>
                <a:cubicBezTo>
                  <a:pt x="68" y="8"/>
                  <a:pt x="34" y="0"/>
                  <a:pt x="5" y="12"/>
                </a:cubicBezTo>
                <a:cubicBezTo>
                  <a:pt x="3" y="20"/>
                  <a:pt x="0" y="28"/>
                  <a:pt x="3" y="37"/>
                </a:cubicBezTo>
                <a:cubicBezTo>
                  <a:pt x="0" y="44"/>
                  <a:pt x="8" y="49"/>
                  <a:pt x="5" y="55"/>
                </a:cubicBezTo>
                <a:cubicBezTo>
                  <a:pt x="9" y="55"/>
                  <a:pt x="8" y="59"/>
                  <a:pt x="10" y="60"/>
                </a:cubicBezTo>
                <a:cubicBezTo>
                  <a:pt x="15" y="65"/>
                  <a:pt x="19" y="73"/>
                  <a:pt x="26" y="75"/>
                </a:cubicBezTo>
                <a:cubicBezTo>
                  <a:pt x="31" y="81"/>
                  <a:pt x="45" y="80"/>
                  <a:pt x="45" y="87"/>
                </a:cubicBezTo>
                <a:cubicBezTo>
                  <a:pt x="46" y="86"/>
                  <a:pt x="46" y="86"/>
                  <a:pt x="46" y="86"/>
                </a:cubicBezTo>
                <a:cubicBezTo>
                  <a:pt x="45" y="84"/>
                  <a:pt x="45" y="84"/>
                  <a:pt x="45" y="84"/>
                </a:cubicBezTo>
                <a:cubicBezTo>
                  <a:pt x="45" y="83"/>
                  <a:pt x="45" y="83"/>
                  <a:pt x="45" y="83"/>
                </a:cubicBezTo>
                <a:cubicBezTo>
                  <a:pt x="47" y="83"/>
                  <a:pt x="47" y="84"/>
                  <a:pt x="48" y="85"/>
                </a:cubicBezTo>
                <a:cubicBezTo>
                  <a:pt x="49" y="84"/>
                  <a:pt x="49" y="84"/>
                  <a:pt x="49" y="84"/>
                </a:cubicBezTo>
                <a:cubicBezTo>
                  <a:pt x="75" y="88"/>
                  <a:pt x="102" y="84"/>
                  <a:pt x="129" y="82"/>
                </a:cubicBezTo>
                <a:cubicBezTo>
                  <a:pt x="130" y="83"/>
                  <a:pt x="129" y="86"/>
                  <a:pt x="131" y="85"/>
                </a:cubicBezTo>
                <a:cubicBezTo>
                  <a:pt x="133" y="82"/>
                  <a:pt x="138" y="82"/>
                  <a:pt x="140" y="81"/>
                </a:cubicBezTo>
                <a:cubicBezTo>
                  <a:pt x="139" y="81"/>
                  <a:pt x="138" y="82"/>
                  <a:pt x="137" y="81"/>
                </a:cubicBezTo>
                <a:cubicBezTo>
                  <a:pt x="139" y="80"/>
                  <a:pt x="143" y="80"/>
                  <a:pt x="145" y="81"/>
                </a:cubicBezTo>
                <a:cubicBezTo>
                  <a:pt x="144" y="81"/>
                  <a:pt x="144" y="81"/>
                  <a:pt x="144" y="81"/>
                </a:cubicBezTo>
                <a:cubicBezTo>
                  <a:pt x="145" y="81"/>
                  <a:pt x="147" y="81"/>
                  <a:pt x="147" y="80"/>
                </a:cubicBezTo>
                <a:cubicBezTo>
                  <a:pt x="160" y="80"/>
                  <a:pt x="173" y="79"/>
                  <a:pt x="186" y="81"/>
                </a:cubicBezTo>
                <a:cubicBezTo>
                  <a:pt x="186" y="81"/>
                  <a:pt x="186" y="81"/>
                  <a:pt x="186" y="81"/>
                </a:cubicBezTo>
                <a:cubicBezTo>
                  <a:pt x="188" y="81"/>
                  <a:pt x="189" y="82"/>
                  <a:pt x="190" y="81"/>
                </a:cubicBezTo>
                <a:cubicBezTo>
                  <a:pt x="192" y="82"/>
                  <a:pt x="188" y="85"/>
                  <a:pt x="192" y="86"/>
                </a:cubicBezTo>
                <a:cubicBezTo>
                  <a:pt x="194" y="81"/>
                  <a:pt x="194" y="81"/>
                  <a:pt x="194" y="81"/>
                </a:cubicBezTo>
                <a:cubicBezTo>
                  <a:pt x="202" y="80"/>
                  <a:pt x="211" y="82"/>
                  <a:pt x="217" y="77"/>
                </a:cubicBezTo>
                <a:cubicBezTo>
                  <a:pt x="218" y="78"/>
                  <a:pt x="218" y="78"/>
                  <a:pt x="218" y="78"/>
                </a:cubicBezTo>
                <a:cubicBezTo>
                  <a:pt x="221" y="78"/>
                  <a:pt x="222" y="76"/>
                  <a:pt x="225" y="77"/>
                </a:cubicBezTo>
                <a:cubicBezTo>
                  <a:pt x="226" y="79"/>
                  <a:pt x="226" y="82"/>
                  <a:pt x="224" y="84"/>
                </a:cubicBezTo>
                <a:cubicBezTo>
                  <a:pt x="225" y="84"/>
                  <a:pt x="226" y="84"/>
                  <a:pt x="226" y="85"/>
                </a:cubicBezTo>
                <a:cubicBezTo>
                  <a:pt x="228" y="87"/>
                  <a:pt x="229" y="85"/>
                  <a:pt x="231" y="83"/>
                </a:cubicBezTo>
                <a:cubicBezTo>
                  <a:pt x="232" y="85"/>
                  <a:pt x="237" y="83"/>
                  <a:pt x="237" y="86"/>
                </a:cubicBezTo>
                <a:cubicBezTo>
                  <a:pt x="242" y="83"/>
                  <a:pt x="248" y="85"/>
                  <a:pt x="254" y="85"/>
                </a:cubicBezTo>
                <a:cubicBezTo>
                  <a:pt x="257" y="86"/>
                  <a:pt x="258" y="80"/>
                  <a:pt x="260" y="84"/>
                </a:cubicBezTo>
                <a:cubicBezTo>
                  <a:pt x="261" y="83"/>
                  <a:pt x="261" y="83"/>
                  <a:pt x="261" y="83"/>
                </a:cubicBezTo>
                <a:cubicBezTo>
                  <a:pt x="274" y="83"/>
                  <a:pt x="292" y="85"/>
                  <a:pt x="307" y="83"/>
                </a:cubicBezTo>
                <a:cubicBezTo>
                  <a:pt x="308" y="85"/>
                  <a:pt x="308" y="85"/>
                  <a:pt x="308" y="85"/>
                </a:cubicBezTo>
                <a:cubicBezTo>
                  <a:pt x="310" y="82"/>
                  <a:pt x="313" y="85"/>
                  <a:pt x="315" y="83"/>
                </a:cubicBezTo>
                <a:cubicBezTo>
                  <a:pt x="315" y="82"/>
                  <a:pt x="315" y="81"/>
                  <a:pt x="315" y="81"/>
                </a:cubicBezTo>
                <a:cubicBezTo>
                  <a:pt x="316" y="77"/>
                  <a:pt x="318" y="81"/>
                  <a:pt x="320" y="81"/>
                </a:cubicBezTo>
                <a:cubicBezTo>
                  <a:pt x="319" y="81"/>
                  <a:pt x="319" y="81"/>
                  <a:pt x="319" y="81"/>
                </a:cubicBezTo>
                <a:cubicBezTo>
                  <a:pt x="318" y="84"/>
                  <a:pt x="322" y="84"/>
                  <a:pt x="323" y="85"/>
                </a:cubicBezTo>
                <a:cubicBezTo>
                  <a:pt x="323" y="87"/>
                  <a:pt x="323" y="87"/>
                  <a:pt x="323" y="87"/>
                </a:cubicBezTo>
                <a:cubicBezTo>
                  <a:pt x="325" y="89"/>
                  <a:pt x="327" y="84"/>
                  <a:pt x="330" y="87"/>
                </a:cubicBezTo>
                <a:cubicBezTo>
                  <a:pt x="329" y="87"/>
                  <a:pt x="329" y="86"/>
                  <a:pt x="329" y="86"/>
                </a:cubicBezTo>
                <a:cubicBezTo>
                  <a:pt x="330" y="85"/>
                  <a:pt x="330" y="84"/>
                  <a:pt x="331" y="84"/>
                </a:cubicBezTo>
                <a:cubicBezTo>
                  <a:pt x="332" y="85"/>
                  <a:pt x="332" y="85"/>
                  <a:pt x="332" y="86"/>
                </a:cubicBezTo>
                <a:cubicBezTo>
                  <a:pt x="338" y="87"/>
                  <a:pt x="345" y="85"/>
                  <a:pt x="350" y="88"/>
                </a:cubicBezTo>
                <a:cubicBezTo>
                  <a:pt x="351" y="87"/>
                  <a:pt x="351" y="87"/>
                  <a:pt x="352" y="87"/>
                </a:cubicBezTo>
                <a:cubicBezTo>
                  <a:pt x="352" y="86"/>
                  <a:pt x="352" y="86"/>
                  <a:pt x="352" y="86"/>
                </a:cubicBezTo>
                <a:cubicBezTo>
                  <a:pt x="348" y="86"/>
                  <a:pt x="342" y="86"/>
                  <a:pt x="338" y="86"/>
                </a:cubicBezTo>
                <a:cubicBezTo>
                  <a:pt x="336" y="84"/>
                  <a:pt x="336" y="84"/>
                  <a:pt x="336" y="84"/>
                </a:cubicBezTo>
                <a:cubicBezTo>
                  <a:pt x="342" y="83"/>
                  <a:pt x="348" y="83"/>
                  <a:pt x="355" y="84"/>
                </a:cubicBezTo>
                <a:cubicBezTo>
                  <a:pt x="358" y="82"/>
                  <a:pt x="363" y="85"/>
                  <a:pt x="367" y="85"/>
                </a:cubicBezTo>
                <a:cubicBezTo>
                  <a:pt x="368" y="84"/>
                  <a:pt x="369" y="81"/>
                  <a:pt x="371" y="82"/>
                </a:cubicBezTo>
                <a:cubicBezTo>
                  <a:pt x="370" y="80"/>
                  <a:pt x="370" y="80"/>
                  <a:pt x="370" y="80"/>
                </a:cubicBezTo>
                <a:cubicBezTo>
                  <a:pt x="372" y="78"/>
                  <a:pt x="374" y="79"/>
                  <a:pt x="376" y="80"/>
                </a:cubicBezTo>
                <a:cubicBezTo>
                  <a:pt x="376" y="82"/>
                  <a:pt x="372" y="81"/>
                  <a:pt x="372" y="84"/>
                </a:cubicBezTo>
                <a:cubicBezTo>
                  <a:pt x="376" y="86"/>
                  <a:pt x="378" y="84"/>
                  <a:pt x="381" y="86"/>
                </a:cubicBezTo>
                <a:cubicBezTo>
                  <a:pt x="379" y="88"/>
                  <a:pt x="375" y="87"/>
                  <a:pt x="373" y="88"/>
                </a:cubicBezTo>
                <a:cubicBezTo>
                  <a:pt x="386" y="89"/>
                  <a:pt x="398" y="85"/>
                  <a:pt x="409" y="86"/>
                </a:cubicBezTo>
                <a:cubicBezTo>
                  <a:pt x="411" y="82"/>
                  <a:pt x="415" y="85"/>
                  <a:pt x="416" y="81"/>
                </a:cubicBezTo>
                <a:cubicBezTo>
                  <a:pt x="417" y="82"/>
                  <a:pt x="418" y="81"/>
                  <a:pt x="419" y="82"/>
                </a:cubicBezTo>
                <a:cubicBezTo>
                  <a:pt x="429" y="83"/>
                  <a:pt x="436" y="76"/>
                  <a:pt x="446" y="74"/>
                </a:cubicBezTo>
                <a:cubicBezTo>
                  <a:pt x="445" y="73"/>
                  <a:pt x="445" y="73"/>
                  <a:pt x="445" y="73"/>
                </a:cubicBezTo>
                <a:cubicBezTo>
                  <a:pt x="451" y="69"/>
                  <a:pt x="460" y="68"/>
                  <a:pt x="469" y="68"/>
                </a:cubicBezTo>
                <a:cubicBezTo>
                  <a:pt x="465" y="67"/>
                  <a:pt x="459" y="70"/>
                  <a:pt x="456" y="66"/>
                </a:cubicBezTo>
                <a:cubicBezTo>
                  <a:pt x="464" y="66"/>
                  <a:pt x="468" y="59"/>
                  <a:pt x="476" y="60"/>
                </a:cubicBezTo>
                <a:cubicBezTo>
                  <a:pt x="475" y="57"/>
                  <a:pt x="475" y="57"/>
                  <a:pt x="475" y="57"/>
                </a:cubicBezTo>
                <a:cubicBezTo>
                  <a:pt x="476" y="56"/>
                  <a:pt x="477" y="54"/>
                  <a:pt x="479" y="56"/>
                </a:cubicBezTo>
                <a:cubicBezTo>
                  <a:pt x="479" y="55"/>
                  <a:pt x="481" y="55"/>
                  <a:pt x="480" y="54"/>
                </a:cubicBezTo>
                <a:cubicBezTo>
                  <a:pt x="479" y="54"/>
                  <a:pt x="479" y="53"/>
                  <a:pt x="478" y="52"/>
                </a:cubicBezTo>
                <a:cubicBezTo>
                  <a:pt x="483" y="51"/>
                  <a:pt x="488" y="52"/>
                  <a:pt x="491" y="49"/>
                </a:cubicBezTo>
                <a:cubicBezTo>
                  <a:pt x="490" y="48"/>
                  <a:pt x="490" y="50"/>
                  <a:pt x="489" y="50"/>
                </a:cubicBezTo>
                <a:cubicBezTo>
                  <a:pt x="489" y="48"/>
                  <a:pt x="487" y="49"/>
                  <a:pt x="487" y="47"/>
                </a:cubicBezTo>
                <a:cubicBezTo>
                  <a:pt x="494" y="46"/>
                  <a:pt x="501" y="45"/>
                  <a:pt x="509" y="45"/>
                </a:cubicBezTo>
                <a:cubicBezTo>
                  <a:pt x="511" y="42"/>
                  <a:pt x="516" y="43"/>
                  <a:pt x="519" y="42"/>
                </a:cubicBezTo>
                <a:cubicBezTo>
                  <a:pt x="518" y="38"/>
                  <a:pt x="511" y="42"/>
                  <a:pt x="514" y="38"/>
                </a:cubicBezTo>
                <a:cubicBezTo>
                  <a:pt x="515" y="38"/>
                  <a:pt x="517" y="37"/>
                  <a:pt x="518" y="39"/>
                </a:cubicBezTo>
                <a:close/>
                <a:moveTo>
                  <a:pt x="337" y="30"/>
                </a:moveTo>
                <a:cubicBezTo>
                  <a:pt x="341" y="29"/>
                  <a:pt x="347" y="32"/>
                  <a:pt x="351" y="30"/>
                </a:cubicBezTo>
                <a:cubicBezTo>
                  <a:pt x="352" y="31"/>
                  <a:pt x="353" y="30"/>
                  <a:pt x="354" y="31"/>
                </a:cubicBezTo>
                <a:cubicBezTo>
                  <a:pt x="349" y="33"/>
                  <a:pt x="343" y="31"/>
                  <a:pt x="337" y="30"/>
                </a:cubicBezTo>
                <a:close/>
                <a:moveTo>
                  <a:pt x="363" y="53"/>
                </a:moveTo>
                <a:cubicBezTo>
                  <a:pt x="362" y="53"/>
                  <a:pt x="362" y="53"/>
                  <a:pt x="362" y="53"/>
                </a:cubicBezTo>
                <a:cubicBezTo>
                  <a:pt x="362" y="52"/>
                  <a:pt x="361" y="51"/>
                  <a:pt x="360" y="51"/>
                </a:cubicBezTo>
                <a:cubicBezTo>
                  <a:pt x="362" y="49"/>
                  <a:pt x="362" y="49"/>
                  <a:pt x="362" y="49"/>
                </a:cubicBezTo>
                <a:cubicBezTo>
                  <a:pt x="362" y="50"/>
                  <a:pt x="363" y="51"/>
                  <a:pt x="364" y="51"/>
                </a:cubicBezTo>
                <a:cubicBezTo>
                  <a:pt x="363" y="52"/>
                  <a:pt x="363" y="52"/>
                  <a:pt x="363" y="53"/>
                </a:cubicBezTo>
                <a:close/>
                <a:moveTo>
                  <a:pt x="357" y="32"/>
                </a:moveTo>
                <a:cubicBezTo>
                  <a:pt x="357" y="31"/>
                  <a:pt x="357" y="31"/>
                  <a:pt x="357" y="31"/>
                </a:cubicBezTo>
                <a:cubicBezTo>
                  <a:pt x="359" y="32"/>
                  <a:pt x="362" y="30"/>
                  <a:pt x="364" y="32"/>
                </a:cubicBezTo>
                <a:lnTo>
                  <a:pt x="357" y="32"/>
                </a:lnTo>
                <a:close/>
                <a:moveTo>
                  <a:pt x="366" y="47"/>
                </a:moveTo>
                <a:cubicBezTo>
                  <a:pt x="365" y="46"/>
                  <a:pt x="365" y="46"/>
                  <a:pt x="365" y="46"/>
                </a:cubicBezTo>
                <a:cubicBezTo>
                  <a:pt x="368" y="46"/>
                  <a:pt x="368" y="46"/>
                  <a:pt x="368" y="46"/>
                </a:cubicBezTo>
                <a:cubicBezTo>
                  <a:pt x="367" y="48"/>
                  <a:pt x="367" y="46"/>
                  <a:pt x="366" y="47"/>
                </a:cubicBezTo>
                <a:close/>
                <a:moveTo>
                  <a:pt x="391" y="34"/>
                </a:moveTo>
                <a:cubicBezTo>
                  <a:pt x="383" y="35"/>
                  <a:pt x="376" y="34"/>
                  <a:pt x="369" y="32"/>
                </a:cubicBezTo>
                <a:cubicBezTo>
                  <a:pt x="369" y="32"/>
                  <a:pt x="369" y="32"/>
                  <a:pt x="369" y="32"/>
                </a:cubicBezTo>
                <a:cubicBezTo>
                  <a:pt x="376" y="32"/>
                  <a:pt x="380" y="33"/>
                  <a:pt x="386" y="32"/>
                </a:cubicBezTo>
                <a:cubicBezTo>
                  <a:pt x="386" y="33"/>
                  <a:pt x="387" y="33"/>
                  <a:pt x="388" y="34"/>
                </a:cubicBezTo>
                <a:cubicBezTo>
                  <a:pt x="391" y="33"/>
                  <a:pt x="391" y="33"/>
                  <a:pt x="391" y="33"/>
                </a:cubicBezTo>
                <a:lnTo>
                  <a:pt x="391" y="34"/>
                </a:lnTo>
                <a:close/>
                <a:moveTo>
                  <a:pt x="393" y="27"/>
                </a:moveTo>
                <a:cubicBezTo>
                  <a:pt x="393" y="28"/>
                  <a:pt x="393" y="28"/>
                  <a:pt x="393" y="28"/>
                </a:cubicBezTo>
                <a:cubicBezTo>
                  <a:pt x="391" y="27"/>
                  <a:pt x="391" y="27"/>
                  <a:pt x="391" y="27"/>
                </a:cubicBezTo>
                <a:lnTo>
                  <a:pt x="393" y="27"/>
                </a:lnTo>
                <a:close/>
                <a:moveTo>
                  <a:pt x="393" y="40"/>
                </a:moveTo>
                <a:cubicBezTo>
                  <a:pt x="393" y="39"/>
                  <a:pt x="393" y="39"/>
                  <a:pt x="393" y="39"/>
                </a:cubicBezTo>
                <a:cubicBezTo>
                  <a:pt x="394" y="39"/>
                  <a:pt x="394" y="39"/>
                  <a:pt x="395" y="40"/>
                </a:cubicBezTo>
                <a:lnTo>
                  <a:pt x="393" y="40"/>
                </a:lnTo>
                <a:close/>
                <a:moveTo>
                  <a:pt x="462" y="63"/>
                </a:moveTo>
                <a:cubicBezTo>
                  <a:pt x="464" y="62"/>
                  <a:pt x="464" y="62"/>
                  <a:pt x="464" y="62"/>
                </a:cubicBezTo>
                <a:cubicBezTo>
                  <a:pt x="464" y="63"/>
                  <a:pt x="464" y="63"/>
                  <a:pt x="464" y="63"/>
                </a:cubicBezTo>
                <a:lnTo>
                  <a:pt x="462" y="63"/>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 name="矩形 33">
            <a:extLst>
              <a:ext uri="{FF2B5EF4-FFF2-40B4-BE49-F238E27FC236}">
                <a16:creationId xmlns:a16="http://schemas.microsoft.com/office/drawing/2014/main" id="{84763E2C-39BC-4118-9FEF-0656D6E16F99}"/>
              </a:ext>
            </a:extLst>
          </p:cNvPr>
          <p:cNvSpPr/>
          <p:nvPr/>
        </p:nvSpPr>
        <p:spPr>
          <a:xfrm>
            <a:off x="3433055" y="4302513"/>
            <a:ext cx="6754758" cy="1631216"/>
          </a:xfrm>
          <a:prstGeom prst="rect">
            <a:avLst/>
          </a:prstGeom>
          <a:scene3d>
            <a:camera prst="orthographicFront">
              <a:rot lat="0" lon="0" rev="0"/>
            </a:camera>
            <a:lightRig rig="threePt" dir="t"/>
          </a:scene3d>
          <a:sp3d/>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        </a:t>
            </a:r>
            <a:r>
              <a:rPr lang="zh-CN" altLang="en-US" sz="2400" dirty="0">
                <a:solidFill>
                  <a:prstClr val="white"/>
                </a:solidFill>
                <a:latin typeface="思源宋体 CN Heavy" panose="02020900000000000000" pitchFamily="18" charset="-122"/>
                <a:ea typeface="思源宋体 CN Heavy" panose="02020900000000000000" pitchFamily="18" charset="-122"/>
              </a:rPr>
              <a:t>荷花池位于文学院楼和图书馆楼之间</a:t>
            </a:r>
            <a:endParaRPr lang="en-US" altLang="zh-CN" sz="2400" dirty="0">
              <a:solidFill>
                <a:prstClr val="white"/>
              </a:solidFill>
              <a:latin typeface="思源宋体 CN Heavy" panose="02020900000000000000" pitchFamily="18" charset="-122"/>
              <a:ea typeface="思源宋体 CN Heavy" panose="020209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思源宋体 CN Heavy" panose="02020900000000000000" pitchFamily="18" charset="-122"/>
                <a:ea typeface="思源宋体 CN Heavy" panose="02020900000000000000" pitchFamily="18" charset="-122"/>
              </a:rPr>
              <a:t>      是师大晨读、闲步、赏荷的好去处</a:t>
            </a:r>
            <a:endParaRPr lang="en-US" altLang="zh-CN" sz="2400" dirty="0">
              <a:solidFill>
                <a:prstClr val="white"/>
              </a:solidFill>
              <a:latin typeface="思源宋体 CN Heavy" panose="02020900000000000000" pitchFamily="18" charset="-122"/>
              <a:ea typeface="思源宋体 CN Heavy" panose="020209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思源宋体 CN Heavy" panose="02020900000000000000" pitchFamily="18" charset="-122"/>
                <a:ea typeface="思源宋体 CN Heavy" panose="02020900000000000000" pitchFamily="18" charset="-122"/>
              </a:rPr>
              <a:t>   建校之初，狮子山上大小堰塘</a:t>
            </a:r>
            <a:endParaRPr lang="en-US" altLang="zh-CN" sz="2400" dirty="0">
              <a:solidFill>
                <a:prstClr val="white"/>
              </a:solidFill>
              <a:latin typeface="思源宋体 CN Heavy" panose="02020900000000000000" pitchFamily="18" charset="-122"/>
              <a:ea typeface="思源宋体 CN Heavy" panose="02020900000000000000"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思源宋体 CN Heavy" panose="02020900000000000000" pitchFamily="18" charset="-122"/>
                <a:ea typeface="思源宋体 CN Heavy" panose="02020900000000000000" pitchFamily="18" charset="-122"/>
              </a:rPr>
              <a:t>星罗密布，荷花池就是其中之一</a:t>
            </a:r>
            <a:endParaRPr lang="en-US" altLang="zh-CN" sz="2400" dirty="0">
              <a:solidFill>
                <a:prstClr val="white"/>
              </a:solidFill>
              <a:latin typeface="思源宋体 CN Heavy" panose="02020900000000000000" pitchFamily="18" charset="-122"/>
              <a:ea typeface="思源宋体 CN Heavy" panose="02020900000000000000" pitchFamily="18" charset="-122"/>
            </a:endParaRPr>
          </a:p>
        </p:txBody>
      </p:sp>
      <p:sp>
        <p:nvSpPr>
          <p:cNvPr id="35" name="矩形 34">
            <a:extLst>
              <a:ext uri="{FF2B5EF4-FFF2-40B4-BE49-F238E27FC236}">
                <a16:creationId xmlns:a16="http://schemas.microsoft.com/office/drawing/2014/main" id="{FCF54CE1-E20A-4B9D-B2D8-EA0237547687}"/>
              </a:ext>
            </a:extLst>
          </p:cNvPr>
          <p:cNvSpPr/>
          <p:nvPr/>
        </p:nvSpPr>
        <p:spPr>
          <a:xfrm>
            <a:off x="-19050" y="523164"/>
            <a:ext cx="5177465"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四川师大历史上有两次全校师生共同清修挖池的记录。据</a:t>
            </a:r>
            <a:r>
              <a:rPr lang="en-US" altLang="zh-CN" sz="2400" dirty="0">
                <a:solidFill>
                  <a:prstClr val="black">
                    <a:lumMod val="50000"/>
                    <a:lumOff val="50000"/>
                  </a:prstClr>
                </a:solidFill>
                <a:latin typeface="微软雅黑" panose="020B0503020204020204" pitchFamily="34" charset="-122"/>
                <a:ea typeface="微软雅黑" panose="020B0503020204020204" pitchFamily="34" charset="-122"/>
              </a:rPr>
              <a:t>72</a:t>
            </a: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级校友唐志成回忆，他们在校期间参加过的全校级劳动就是此事。</a:t>
            </a:r>
            <a:endParaRPr lang="en-US" altLang="zh-CN" sz="2400" dirty="0">
              <a:solidFill>
                <a:prstClr val="black">
                  <a:lumMod val="50000"/>
                  <a:lumOff val="50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另一次则是</a:t>
            </a:r>
            <a:r>
              <a:rPr lang="en-US" altLang="zh-CN" sz="2400" dirty="0">
                <a:solidFill>
                  <a:prstClr val="black">
                    <a:lumMod val="50000"/>
                    <a:lumOff val="50000"/>
                  </a:prstClr>
                </a:solidFill>
                <a:latin typeface="微软雅黑" panose="020B0503020204020204" pitchFamily="34" charset="-122"/>
                <a:ea typeface="微软雅黑" panose="020B0503020204020204" pitchFamily="34" charset="-122"/>
              </a:rPr>
              <a:t>20</a:t>
            </a: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世纪</a:t>
            </a:r>
            <a:r>
              <a:rPr lang="en-US" altLang="zh-CN" sz="2400" dirty="0">
                <a:solidFill>
                  <a:prstClr val="black">
                    <a:lumMod val="50000"/>
                    <a:lumOff val="50000"/>
                  </a:prstClr>
                </a:solidFill>
                <a:latin typeface="微软雅黑" panose="020B0503020204020204" pitchFamily="34" charset="-122"/>
                <a:ea typeface="微软雅黑" panose="020B0503020204020204" pitchFamily="34" charset="-122"/>
              </a:rPr>
              <a:t>90</a:t>
            </a: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年代初，全校</a:t>
            </a:r>
            <a:endParaRPr lang="en-US" altLang="zh-CN" sz="2400" dirty="0">
              <a:solidFill>
                <a:prstClr val="black">
                  <a:lumMod val="50000"/>
                  <a:lumOff val="50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教师、机关干部和十个系的学生</a:t>
            </a:r>
            <a:endParaRPr lang="en-US" altLang="zh-CN" sz="2400" dirty="0">
              <a:solidFill>
                <a:prstClr val="black">
                  <a:lumMod val="50000"/>
                  <a:lumOff val="50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齐心协力，连续奋战三个月</a:t>
            </a:r>
            <a:endParaRPr lang="en-US" altLang="zh-CN" sz="2400" dirty="0">
              <a:solidFill>
                <a:prstClr val="black">
                  <a:lumMod val="50000"/>
                  <a:lumOff val="50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将荷花池拓宽至三千平方米</a:t>
            </a:r>
          </a:p>
        </p:txBody>
      </p:sp>
      <p:pic>
        <p:nvPicPr>
          <p:cNvPr id="37" name="图片 36">
            <a:extLst>
              <a:ext uri="{FF2B5EF4-FFF2-40B4-BE49-F238E27FC236}">
                <a16:creationId xmlns:a16="http://schemas.microsoft.com/office/drawing/2014/main" id="{810A486D-54CC-43DF-B3B1-CA4E94BB4BBF}"/>
              </a:ext>
            </a:extLst>
          </p:cNvPr>
          <p:cNvPicPr>
            <a:picLocks noChangeAspect="1"/>
          </p:cNvPicPr>
          <p:nvPr/>
        </p:nvPicPr>
        <p:blipFill>
          <a:blip r:embed="rId4">
            <a:alphaModFix amt="19000"/>
            <a:extLst>
              <a:ext uri="{28A0092B-C50C-407E-A947-70E740481C1C}">
                <a14:useLocalDpi xmlns:a14="http://schemas.microsoft.com/office/drawing/2010/main" val="0"/>
              </a:ext>
            </a:extLst>
          </a:blip>
          <a:stretch>
            <a:fillRect/>
          </a:stretch>
        </p:blipFill>
        <p:spPr>
          <a:xfrm>
            <a:off x="10772118" y="1966966"/>
            <a:ext cx="1645767" cy="1645767"/>
          </a:xfrm>
          <a:prstGeom prst="ellipse">
            <a:avLst/>
          </a:prstGeom>
          <a:effectLst>
            <a:outerShdw blurRad="63500" sx="102000" sy="102000" algn="ctr" rotWithShape="0">
              <a:prstClr val="black">
                <a:alpha val="40000"/>
              </a:prstClr>
            </a:outerShdw>
          </a:effectLst>
        </p:spPr>
      </p:pic>
      <p:pic>
        <p:nvPicPr>
          <p:cNvPr id="18" name="图片 17">
            <a:extLst>
              <a:ext uri="{FF2B5EF4-FFF2-40B4-BE49-F238E27FC236}">
                <a16:creationId xmlns:a16="http://schemas.microsoft.com/office/drawing/2014/main" id="{8F0BF6CD-AC55-4225-A40F-F9B89F33237D}"/>
              </a:ext>
            </a:extLst>
          </p:cNvPr>
          <p:cNvPicPr>
            <a:picLocks noChangeAspect="1"/>
          </p:cNvPicPr>
          <p:nvPr/>
        </p:nvPicPr>
        <p:blipFill>
          <a:blip r:embed="rId5"/>
          <a:stretch>
            <a:fillRect/>
          </a:stretch>
        </p:blipFill>
        <p:spPr>
          <a:xfrm>
            <a:off x="59966" y="3952488"/>
            <a:ext cx="1149963" cy="2130552"/>
          </a:xfrm>
          <a:prstGeom prst="rect">
            <a:avLst/>
          </a:prstGeom>
        </p:spPr>
      </p:pic>
      <p:pic>
        <p:nvPicPr>
          <p:cNvPr id="19" name="图片 18">
            <a:extLst>
              <a:ext uri="{FF2B5EF4-FFF2-40B4-BE49-F238E27FC236}">
                <a16:creationId xmlns:a16="http://schemas.microsoft.com/office/drawing/2014/main" id="{5DD1EF93-FBA9-4E01-9F7A-9E1261469EAE}"/>
              </a:ext>
            </a:extLst>
          </p:cNvPr>
          <p:cNvPicPr>
            <a:picLocks noChangeAspect="1"/>
          </p:cNvPicPr>
          <p:nvPr/>
        </p:nvPicPr>
        <p:blipFill>
          <a:blip r:embed="rId6"/>
          <a:stretch>
            <a:fillRect/>
          </a:stretch>
        </p:blipFill>
        <p:spPr>
          <a:xfrm>
            <a:off x="10637375" y="3951840"/>
            <a:ext cx="1110807" cy="2131200"/>
          </a:xfrm>
          <a:prstGeom prst="rect">
            <a:avLst/>
          </a:prstGeom>
        </p:spPr>
      </p:pic>
      <p:pic>
        <p:nvPicPr>
          <p:cNvPr id="20" name="图片 19">
            <a:extLst>
              <a:ext uri="{FF2B5EF4-FFF2-40B4-BE49-F238E27FC236}">
                <a16:creationId xmlns:a16="http://schemas.microsoft.com/office/drawing/2014/main" id="{FD427E27-9392-4E5F-8B79-E551CFFE91EB}"/>
              </a:ext>
            </a:extLst>
          </p:cNvPr>
          <p:cNvPicPr>
            <a:picLocks noChangeAspect="1"/>
          </p:cNvPicPr>
          <p:nvPr/>
        </p:nvPicPr>
        <p:blipFill rotWithShape="1">
          <a:blip r:embed="rId7"/>
          <a:srcRect r="40301"/>
          <a:stretch/>
        </p:blipFill>
        <p:spPr>
          <a:xfrm>
            <a:off x="10161612" y="6202989"/>
            <a:ext cx="1811283" cy="536950"/>
          </a:xfrm>
          <a:prstGeom prst="rect">
            <a:avLst/>
          </a:prstGeom>
        </p:spPr>
      </p:pic>
      <p:pic>
        <p:nvPicPr>
          <p:cNvPr id="3" name="图片 2">
            <a:extLst>
              <a:ext uri="{FF2B5EF4-FFF2-40B4-BE49-F238E27FC236}">
                <a16:creationId xmlns:a16="http://schemas.microsoft.com/office/drawing/2014/main" id="{CC7DCB10-DCC9-43D9-8831-874BBA4DEC52}"/>
              </a:ext>
            </a:extLst>
          </p:cNvPr>
          <p:cNvPicPr>
            <a:picLocks noChangeAspect="1"/>
          </p:cNvPicPr>
          <p:nvPr/>
        </p:nvPicPr>
        <p:blipFill>
          <a:blip r:embed="rId8"/>
          <a:stretch>
            <a:fillRect/>
          </a:stretch>
        </p:blipFill>
        <p:spPr>
          <a:xfrm>
            <a:off x="4489919" y="881352"/>
            <a:ext cx="2036240" cy="2523963"/>
          </a:xfrm>
          <a:prstGeom prst="rect">
            <a:avLst/>
          </a:prstGeom>
        </p:spPr>
      </p:pic>
    </p:spTree>
    <p:extLst>
      <p:ext uri="{BB962C8B-B14F-4D97-AF65-F5344CB8AC3E}">
        <p14:creationId xmlns:p14="http://schemas.microsoft.com/office/powerpoint/2010/main" val="3621121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树, 户外&#10;&#10;描述已自动生成">
            <a:extLst>
              <a:ext uri="{FF2B5EF4-FFF2-40B4-BE49-F238E27FC236}">
                <a16:creationId xmlns:a16="http://schemas.microsoft.com/office/drawing/2014/main" id="{43D462DD-7E79-43A2-9698-67D0FE9D2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27" y="-2527295"/>
            <a:ext cx="12513727" cy="9385295"/>
          </a:xfrm>
          <a:prstGeom prst="rect">
            <a:avLst/>
          </a:prstGeom>
        </p:spPr>
      </p:pic>
      <p:grpSp>
        <p:nvGrpSpPr>
          <p:cNvPr id="3" name="组合 2">
            <a:extLst>
              <a:ext uri="{FF2B5EF4-FFF2-40B4-BE49-F238E27FC236}">
                <a16:creationId xmlns:a16="http://schemas.microsoft.com/office/drawing/2014/main" id="{2017AC39-816C-4184-A141-3A7F9E114019}"/>
              </a:ext>
            </a:extLst>
          </p:cNvPr>
          <p:cNvGrpSpPr/>
          <p:nvPr/>
        </p:nvGrpSpPr>
        <p:grpSpPr>
          <a:xfrm>
            <a:off x="385308" y="-1018093"/>
            <a:ext cx="8602428" cy="8894186"/>
            <a:chOff x="332022" y="-1075243"/>
            <a:chExt cx="8602428" cy="8894186"/>
          </a:xfrm>
        </p:grpSpPr>
        <p:sp>
          <p:nvSpPr>
            <p:cNvPr id="37" name="平行四边形 36">
              <a:extLst>
                <a:ext uri="{FF2B5EF4-FFF2-40B4-BE49-F238E27FC236}">
                  <a16:creationId xmlns:a16="http://schemas.microsoft.com/office/drawing/2014/main" id="{22CAB7BC-3B48-4809-9DC7-06CD1324A7FA}"/>
                </a:ext>
              </a:extLst>
            </p:cNvPr>
            <p:cNvSpPr/>
            <p:nvPr/>
          </p:nvSpPr>
          <p:spPr>
            <a:xfrm>
              <a:off x="332022" y="-1075243"/>
              <a:ext cx="8278578" cy="8779886"/>
            </a:xfrm>
            <a:prstGeom prst="parallelogram">
              <a:avLst>
                <a:gd name="adj" fmla="val 21939"/>
              </a:avLst>
            </a:prstGeom>
            <a:solidFill>
              <a:srgbClr val="1A7F57">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平行四边形 20">
              <a:extLst>
                <a:ext uri="{FF2B5EF4-FFF2-40B4-BE49-F238E27FC236}">
                  <a16:creationId xmlns:a16="http://schemas.microsoft.com/office/drawing/2014/main" id="{709C6DCC-C515-4146-BF50-0194FEB4A99B}"/>
                </a:ext>
              </a:extLst>
            </p:cNvPr>
            <p:cNvSpPr/>
            <p:nvPr/>
          </p:nvSpPr>
          <p:spPr>
            <a:xfrm>
              <a:off x="655872" y="-960943"/>
              <a:ext cx="8278578" cy="8779886"/>
            </a:xfrm>
            <a:prstGeom prst="parallelogram">
              <a:avLst>
                <a:gd name="adj" fmla="val 21939"/>
              </a:avLst>
            </a:prstGeom>
            <a:solidFill>
              <a:srgbClr val="1A7F57">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7B09CBF2-5844-4B81-A870-5E7214DBCFBB}"/>
                </a:ext>
              </a:extLst>
            </p:cNvPr>
            <p:cNvSpPr txBox="1"/>
            <p:nvPr/>
          </p:nvSpPr>
          <p:spPr>
            <a:xfrm>
              <a:off x="2160936" y="1887168"/>
              <a:ext cx="5766322" cy="2123658"/>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CDB681"/>
                  </a:solidFill>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rPr>
                <a:t>四川师范大学</a:t>
              </a:r>
              <a:endParaRPr kumimoji="0" lang="en-US" altLang="zh-CN" sz="4400" b="0" i="0" u="none" strike="noStrike" kern="1200" cap="none" spc="0" normalizeH="0" baseline="0" noProof="0" dirty="0">
                <a:ln>
                  <a:noFill/>
                </a:ln>
                <a:solidFill>
                  <a:srgbClr val="CDB681"/>
                </a:solidFill>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400" dirty="0">
                  <a:solidFill>
                    <a:srgbClr val="CDB681"/>
                  </a:solidFill>
                  <a:latin typeface="思源宋体 CN Heavy" panose="02020900000000000000" pitchFamily="18" charset="-122"/>
                  <a:ea typeface="思源宋体 CN Heavy" panose="02020900000000000000" pitchFamily="18" charset="-122"/>
                  <a:sym typeface="思源宋体 Heavy" panose="02020900000000000000" pitchFamily="18" charset="-122"/>
                </a:rPr>
                <a:t>在发展中不断前进</a:t>
              </a:r>
              <a:endParaRPr lang="en-US" altLang="zh-CN" sz="4400" dirty="0">
                <a:solidFill>
                  <a:srgbClr val="CDB681"/>
                </a:solidFill>
                <a:latin typeface="思源宋体 CN Heavy" panose="02020900000000000000" pitchFamily="18" charset="-122"/>
                <a:ea typeface="思源宋体 CN Heavy" panose="02020900000000000000" pitchFamily="18" charset="-122"/>
                <a:sym typeface="思源宋体 Heavy" panose="020209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CDB681"/>
                  </a:solidFill>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rPr>
                <a:t>开拓创新</a:t>
              </a:r>
              <a:r>
                <a:rPr kumimoji="0" lang="en-US" altLang="zh-CN" sz="4400" b="0" i="0" u="none" strike="noStrike" kern="1200" cap="none" spc="0" normalizeH="0" baseline="0" noProof="0" dirty="0">
                  <a:ln>
                    <a:noFill/>
                  </a:ln>
                  <a:solidFill>
                    <a:srgbClr val="CDB681"/>
                  </a:solidFill>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rPr>
                <a:t>·</a:t>
              </a:r>
              <a:r>
                <a:rPr kumimoji="0" lang="zh-CN" altLang="en-US" sz="4400" b="0" i="0" u="none" strike="noStrike" kern="1200" cap="none" spc="0" normalizeH="0" baseline="0" noProof="0" dirty="0">
                  <a:ln>
                    <a:noFill/>
                  </a:ln>
                  <a:solidFill>
                    <a:srgbClr val="CDB681"/>
                  </a:solidFill>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rPr>
                <a:t>砥砺奋进</a:t>
              </a:r>
              <a:endParaRPr kumimoji="0" lang="en-US" altLang="zh-CN" sz="4400" b="0" i="0" u="none" strike="noStrike" kern="1200" cap="none" spc="0" normalizeH="0" baseline="0" noProof="0" dirty="0">
                <a:ln>
                  <a:noFill/>
                </a:ln>
                <a:solidFill>
                  <a:srgbClr val="CDB681"/>
                </a:solidFill>
                <a:effectLst/>
                <a:uLnTx/>
                <a:uFillTx/>
                <a:latin typeface="思源宋体 CN Heavy" panose="02020900000000000000" pitchFamily="18" charset="-122"/>
                <a:ea typeface="思源宋体 CN Heavy" panose="02020900000000000000" pitchFamily="18" charset="-122"/>
                <a:cs typeface="+mn-cs"/>
                <a:sym typeface="思源宋体 Heavy" panose="02020900000000000000" pitchFamily="18" charset="-122"/>
              </a:endParaRPr>
            </a:p>
          </p:txBody>
        </p:sp>
        <p:cxnSp>
          <p:nvCxnSpPr>
            <p:cNvPr id="5" name="直接连接符 4">
              <a:extLst>
                <a:ext uri="{FF2B5EF4-FFF2-40B4-BE49-F238E27FC236}">
                  <a16:creationId xmlns:a16="http://schemas.microsoft.com/office/drawing/2014/main" id="{864E625A-35AE-445C-8CE1-49BE50FCC5BA}"/>
                </a:ext>
              </a:extLst>
            </p:cNvPr>
            <p:cNvCxnSpPr>
              <a:cxnSpLocks/>
            </p:cNvCxnSpPr>
            <p:nvPr/>
          </p:nvCxnSpPr>
          <p:spPr>
            <a:xfrm>
              <a:off x="2288437" y="1021556"/>
              <a:ext cx="3617435" cy="0"/>
            </a:xfrm>
            <a:prstGeom prst="line">
              <a:avLst/>
            </a:prstGeom>
            <a:ln w="34925"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9C3C29F-3B7D-4401-A748-7FA6684D2B61}"/>
                </a:ext>
              </a:extLst>
            </p:cNvPr>
            <p:cNvCxnSpPr>
              <a:cxnSpLocks/>
            </p:cNvCxnSpPr>
            <p:nvPr/>
          </p:nvCxnSpPr>
          <p:spPr>
            <a:xfrm>
              <a:off x="1318953" y="5855494"/>
              <a:ext cx="3350245" cy="0"/>
            </a:xfrm>
            <a:prstGeom prst="line">
              <a:avLst/>
            </a:prstGeom>
            <a:ln w="34925"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5D8A721-3145-447B-BE9C-EF5EDE47704D}"/>
                </a:ext>
              </a:extLst>
            </p:cNvPr>
            <p:cNvCxnSpPr>
              <a:cxnSpLocks/>
            </p:cNvCxnSpPr>
            <p:nvPr/>
          </p:nvCxnSpPr>
          <p:spPr>
            <a:xfrm flipH="1">
              <a:off x="1318953" y="1021556"/>
              <a:ext cx="969485" cy="4833938"/>
            </a:xfrm>
            <a:prstGeom prst="line">
              <a:avLst/>
            </a:prstGeom>
            <a:ln w="34925" cap="sq">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2C2F379-DACF-4E8C-8443-9E1C0040B15B}"/>
                </a:ext>
              </a:extLst>
            </p:cNvPr>
            <p:cNvSpPr/>
            <p:nvPr/>
          </p:nvSpPr>
          <p:spPr>
            <a:xfrm>
              <a:off x="3565754" y="4634172"/>
              <a:ext cx="2476960" cy="400110"/>
            </a:xfrm>
            <a:prstGeom prst="rect">
              <a:avLst/>
            </a:prstGeom>
          </p:spPr>
          <p:txBody>
            <a:bodyPr wrap="none">
              <a:spAutoFit/>
            </a:bodyPr>
            <a:lstStyle/>
            <a:p>
              <a:pPr lvl="0"/>
              <a:r>
                <a:rPr lang="zh-CN" altLang="en-US" sz="2000" dirty="0">
                  <a:solidFill>
                    <a:prstClr val="white"/>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a:t>
              </a:r>
              <a:r>
                <a:rPr lang="en-US" altLang="zh-CN" sz="2000" dirty="0">
                  <a:solidFill>
                    <a:prstClr val="white"/>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24356”</a:t>
              </a:r>
              <a:r>
                <a:rPr lang="zh-CN" altLang="en-US" sz="2000" dirty="0">
                  <a:solidFill>
                    <a:prstClr val="white"/>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办学思想</a:t>
              </a:r>
              <a:endParaRPr kumimoji="0" lang="zh-CN" altLang="en-US" sz="2000" b="0" i="0" u="none" strike="noStrike" kern="1200" cap="none" spc="0" normalizeH="0" baseline="0" noProof="0" dirty="0">
                <a:ln>
                  <a:noFill/>
                </a:ln>
                <a:solidFill>
                  <a:prstClr val="white"/>
                </a:solidFill>
                <a:effectLst>
                  <a:outerShdw blurRad="165100" dist="88900" dir="2700000" algn="tl">
                    <a:srgbClr val="000000">
                      <a:alpha val="14000"/>
                    </a:srgbClr>
                  </a:outerShdw>
                </a:effectLst>
                <a:uLnTx/>
                <a:uFillTx/>
                <a:latin typeface="微软雅黑" panose="020B0503020204020204" pitchFamily="34" charset="-122"/>
                <a:ea typeface="微软雅黑" panose="020B0503020204020204" pitchFamily="34" charset="-122"/>
                <a:cs typeface="+mn-cs"/>
              </a:endParaRPr>
            </a:p>
          </p:txBody>
        </p:sp>
        <p:grpSp>
          <p:nvGrpSpPr>
            <p:cNvPr id="34" name="组合 33">
              <a:extLst>
                <a:ext uri="{FF2B5EF4-FFF2-40B4-BE49-F238E27FC236}">
                  <a16:creationId xmlns:a16="http://schemas.microsoft.com/office/drawing/2014/main" id="{68F101DC-ACBD-4F9F-995C-D8A424F3B554}"/>
                </a:ext>
              </a:extLst>
            </p:cNvPr>
            <p:cNvGrpSpPr/>
            <p:nvPr/>
          </p:nvGrpSpPr>
          <p:grpSpPr>
            <a:xfrm>
              <a:off x="3375211" y="4125126"/>
              <a:ext cx="3337773" cy="416569"/>
              <a:chOff x="3209789" y="4154067"/>
              <a:chExt cx="3337773" cy="416569"/>
            </a:xfrm>
          </p:grpSpPr>
          <p:sp>
            <p:nvSpPr>
              <p:cNvPr id="29" name="矩形 28">
                <a:extLst>
                  <a:ext uri="{FF2B5EF4-FFF2-40B4-BE49-F238E27FC236}">
                    <a16:creationId xmlns:a16="http://schemas.microsoft.com/office/drawing/2014/main" id="{1676B8C5-DFCE-4D3C-98F2-70ABBAEEF54B}"/>
                  </a:ext>
                </a:extLst>
              </p:cNvPr>
              <p:cNvSpPr/>
              <p:nvPr/>
            </p:nvSpPr>
            <p:spPr>
              <a:xfrm>
                <a:off x="3209789" y="4154067"/>
                <a:ext cx="3337773" cy="400110"/>
              </a:xfrm>
              <a:prstGeom prst="rect">
                <a:avLst/>
              </a:prstGeom>
            </p:spPr>
            <p:txBody>
              <a:bodyPr wrap="none">
                <a:spAutoFit/>
              </a:bodyPr>
              <a:lstStyle/>
              <a:p>
                <a:pPr lvl="0" algn="ctr"/>
                <a:r>
                  <a:rPr lang="zh-CN" altLang="en-US" sz="2000" dirty="0">
                    <a:solidFill>
                      <a:prstClr val="white"/>
                    </a:solidFill>
                    <a:latin typeface="微软雅黑" panose="020B0503020204020204" pitchFamily="34" charset="-122"/>
                    <a:ea typeface="微软雅黑" panose="020B0503020204020204" pitchFamily="34" charset="-122"/>
                  </a:rPr>
                  <a:t>加强学科建设 推进内涵发展</a:t>
                </a:r>
                <a:endPar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33" name="直接连接符 32">
                <a:extLst>
                  <a:ext uri="{FF2B5EF4-FFF2-40B4-BE49-F238E27FC236}">
                    <a16:creationId xmlns:a16="http://schemas.microsoft.com/office/drawing/2014/main" id="{28C17A15-5371-4391-9D59-A95BC9A965AF}"/>
                  </a:ext>
                </a:extLst>
              </p:cNvPr>
              <p:cNvCxnSpPr/>
              <p:nvPr/>
            </p:nvCxnSpPr>
            <p:spPr>
              <a:xfrm>
                <a:off x="3348383" y="4570636"/>
                <a:ext cx="30605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Box 3">
              <a:extLst>
                <a:ext uri="{FF2B5EF4-FFF2-40B4-BE49-F238E27FC236}">
                  <a16:creationId xmlns:a16="http://schemas.microsoft.com/office/drawing/2014/main" id="{E0AF0E30-8F64-4780-9C56-3BA4C81FABD1}"/>
                </a:ext>
              </a:extLst>
            </p:cNvPr>
            <p:cNvSpPr txBox="1"/>
            <p:nvPr/>
          </p:nvSpPr>
          <p:spPr>
            <a:xfrm>
              <a:off x="3048295" y="450654"/>
              <a:ext cx="439735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rPr>
                <a:t>2019</a:t>
              </a:r>
              <a:r>
                <a:rPr kumimoji="0" lang="zh-CN" altLang="en-US" sz="200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rPr>
                <a:t>年四川师范大学“学科建设年”</a:t>
              </a:r>
            </a:p>
          </p:txBody>
        </p:sp>
        <p:cxnSp>
          <p:nvCxnSpPr>
            <p:cNvPr id="41" name="直接连接符 40">
              <a:extLst>
                <a:ext uri="{FF2B5EF4-FFF2-40B4-BE49-F238E27FC236}">
                  <a16:creationId xmlns:a16="http://schemas.microsoft.com/office/drawing/2014/main" id="{6A79BB58-90A9-4818-A65B-463CD566B4FF}"/>
                </a:ext>
              </a:extLst>
            </p:cNvPr>
            <p:cNvCxnSpPr>
              <a:cxnSpLocks/>
            </p:cNvCxnSpPr>
            <p:nvPr/>
          </p:nvCxnSpPr>
          <p:spPr>
            <a:xfrm flipH="1">
              <a:off x="5779909" y="1042922"/>
              <a:ext cx="125963" cy="586763"/>
            </a:xfrm>
            <a:prstGeom prst="line">
              <a:avLst/>
            </a:prstGeom>
            <a:ln w="34925"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F0F1282-CF66-402E-AD4F-B09D9280DEDA}"/>
                </a:ext>
              </a:extLst>
            </p:cNvPr>
            <p:cNvCxnSpPr>
              <a:cxnSpLocks/>
            </p:cNvCxnSpPr>
            <p:nvPr/>
          </p:nvCxnSpPr>
          <p:spPr>
            <a:xfrm flipH="1">
              <a:off x="4669198" y="5249681"/>
              <a:ext cx="125963" cy="586763"/>
            </a:xfrm>
            <a:prstGeom prst="line">
              <a:avLst/>
            </a:prstGeom>
            <a:ln w="34925" cap="sq">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E317B298-1699-47A0-8E73-5F2A3BD1B3D8}"/>
                </a:ext>
              </a:extLst>
            </p:cNvPr>
            <p:cNvGrpSpPr/>
            <p:nvPr/>
          </p:nvGrpSpPr>
          <p:grpSpPr>
            <a:xfrm>
              <a:off x="2434594" y="1170638"/>
              <a:ext cx="403400" cy="367200"/>
              <a:chOff x="2434594" y="1170638"/>
              <a:chExt cx="403400" cy="367200"/>
            </a:xfrm>
          </p:grpSpPr>
          <p:cxnSp>
            <p:nvCxnSpPr>
              <p:cNvPr id="60" name="直接连接符 59">
                <a:extLst>
                  <a:ext uri="{FF2B5EF4-FFF2-40B4-BE49-F238E27FC236}">
                    <a16:creationId xmlns:a16="http://schemas.microsoft.com/office/drawing/2014/main" id="{5A0D6E82-E19D-400B-B66B-A5328E88F8B4}"/>
                  </a:ext>
                </a:extLst>
              </p:cNvPr>
              <p:cNvCxnSpPr/>
              <p:nvPr/>
            </p:nvCxnSpPr>
            <p:spPr>
              <a:xfrm>
                <a:off x="2472270" y="1174649"/>
                <a:ext cx="3657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A4034503-3C8D-4FA1-9174-9E1B4F113090}"/>
                  </a:ext>
                </a:extLst>
              </p:cNvPr>
              <p:cNvCxnSpPr>
                <a:cxnSpLocks/>
              </p:cNvCxnSpPr>
              <p:nvPr/>
            </p:nvCxnSpPr>
            <p:spPr>
              <a:xfrm rot="720000" flipV="1">
                <a:off x="2434594" y="1170638"/>
                <a:ext cx="0" cy="367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D5CC39BD-E821-4542-B83A-BD96F4FA2918}"/>
                </a:ext>
              </a:extLst>
            </p:cNvPr>
            <p:cNvGrpSpPr/>
            <p:nvPr/>
          </p:nvGrpSpPr>
          <p:grpSpPr>
            <a:xfrm rot="10800000">
              <a:off x="4143648" y="5354299"/>
              <a:ext cx="403400" cy="367200"/>
              <a:chOff x="2434594" y="1170638"/>
              <a:chExt cx="403400" cy="367200"/>
            </a:xfrm>
          </p:grpSpPr>
          <p:cxnSp>
            <p:nvCxnSpPr>
              <p:cNvPr id="67" name="直接连接符 66">
                <a:extLst>
                  <a:ext uri="{FF2B5EF4-FFF2-40B4-BE49-F238E27FC236}">
                    <a16:creationId xmlns:a16="http://schemas.microsoft.com/office/drawing/2014/main" id="{4D2D39F5-1ED4-47D0-8744-73C83F6F863B}"/>
                  </a:ext>
                </a:extLst>
              </p:cNvPr>
              <p:cNvCxnSpPr/>
              <p:nvPr/>
            </p:nvCxnSpPr>
            <p:spPr>
              <a:xfrm>
                <a:off x="2472270" y="1174649"/>
                <a:ext cx="3657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1F27909A-0DDD-4634-A6CD-D04B363930B9}"/>
                  </a:ext>
                </a:extLst>
              </p:cNvPr>
              <p:cNvCxnSpPr>
                <a:cxnSpLocks/>
              </p:cNvCxnSpPr>
              <p:nvPr/>
            </p:nvCxnSpPr>
            <p:spPr>
              <a:xfrm rot="720000" flipV="1">
                <a:off x="2434594" y="1170638"/>
                <a:ext cx="0" cy="367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84006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34ADD04-3BF2-490A-9116-BBA8B4E38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3" y="-460175"/>
            <a:ext cx="13482974" cy="7674923"/>
          </a:xfrm>
          <a:prstGeom prst="rect">
            <a:avLst/>
          </a:prstGeom>
        </p:spPr>
      </p:pic>
      <p:sp>
        <p:nvSpPr>
          <p:cNvPr id="37" name="任意多边形: 形状 36">
            <a:extLst>
              <a:ext uri="{FF2B5EF4-FFF2-40B4-BE49-F238E27FC236}">
                <a16:creationId xmlns:a16="http://schemas.microsoft.com/office/drawing/2014/main" id="{8041725F-11A8-4DEB-B179-FE9B2E9E2547}"/>
              </a:ext>
            </a:extLst>
          </p:cNvPr>
          <p:cNvSpPr/>
          <p:nvPr/>
        </p:nvSpPr>
        <p:spPr>
          <a:xfrm>
            <a:off x="4368497" y="152400"/>
            <a:ext cx="7975903" cy="6858000"/>
          </a:xfrm>
          <a:custGeom>
            <a:avLst/>
            <a:gdLst>
              <a:gd name="connsiteX0" fmla="*/ 6042600 w 7975903"/>
              <a:gd name="connsiteY0" fmla="*/ 0 h 6858000"/>
              <a:gd name="connsiteX1" fmla="*/ 7975903 w 7975903"/>
              <a:gd name="connsiteY1" fmla="*/ 0 h 6858000"/>
              <a:gd name="connsiteX2" fmla="*/ 7975903 w 7975903"/>
              <a:gd name="connsiteY2" fmla="*/ 6858000 h 6858000"/>
              <a:gd name="connsiteX3" fmla="*/ 0 w 79759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75903" h="6858000">
                <a:moveTo>
                  <a:pt x="6042600" y="0"/>
                </a:moveTo>
                <a:lnTo>
                  <a:pt x="7975903" y="0"/>
                </a:lnTo>
                <a:lnTo>
                  <a:pt x="7975903" y="6858000"/>
                </a:lnTo>
                <a:lnTo>
                  <a:pt x="0" y="6858000"/>
                </a:lnTo>
                <a:close/>
              </a:path>
            </a:pathLst>
          </a:custGeom>
          <a:solidFill>
            <a:srgbClr val="1A7F57">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任意多边形: 形状 25">
            <a:extLst>
              <a:ext uri="{FF2B5EF4-FFF2-40B4-BE49-F238E27FC236}">
                <a16:creationId xmlns:a16="http://schemas.microsoft.com/office/drawing/2014/main" id="{21BB3D06-AE47-4678-B479-0E9890FB86B9}"/>
              </a:ext>
            </a:extLst>
          </p:cNvPr>
          <p:cNvSpPr/>
          <p:nvPr/>
        </p:nvSpPr>
        <p:spPr>
          <a:xfrm>
            <a:off x="4216097" y="0"/>
            <a:ext cx="7975903" cy="6858000"/>
          </a:xfrm>
          <a:custGeom>
            <a:avLst/>
            <a:gdLst>
              <a:gd name="connsiteX0" fmla="*/ 6042600 w 7975903"/>
              <a:gd name="connsiteY0" fmla="*/ 0 h 6858000"/>
              <a:gd name="connsiteX1" fmla="*/ 7975903 w 7975903"/>
              <a:gd name="connsiteY1" fmla="*/ 0 h 6858000"/>
              <a:gd name="connsiteX2" fmla="*/ 7975903 w 7975903"/>
              <a:gd name="connsiteY2" fmla="*/ 6858000 h 6858000"/>
              <a:gd name="connsiteX3" fmla="*/ 0 w 79759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75903" h="6858000">
                <a:moveTo>
                  <a:pt x="6042600" y="0"/>
                </a:moveTo>
                <a:lnTo>
                  <a:pt x="7975903" y="0"/>
                </a:lnTo>
                <a:lnTo>
                  <a:pt x="7975903" y="6858000"/>
                </a:lnTo>
                <a:lnTo>
                  <a:pt x="0" y="6858000"/>
                </a:lnTo>
                <a:close/>
              </a:path>
            </a:pathLst>
          </a:custGeom>
          <a:solidFill>
            <a:srgbClr val="1A7F57">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7" name="任意多边形: 形状 26">
            <a:extLst>
              <a:ext uri="{FF2B5EF4-FFF2-40B4-BE49-F238E27FC236}">
                <a16:creationId xmlns:a16="http://schemas.microsoft.com/office/drawing/2014/main" id="{D23AC62A-E780-4BDB-8C0B-E4864DC25BBC}"/>
              </a:ext>
            </a:extLst>
          </p:cNvPr>
          <p:cNvSpPr/>
          <p:nvPr/>
        </p:nvSpPr>
        <p:spPr>
          <a:xfrm>
            <a:off x="1390650" y="1015638"/>
            <a:ext cx="9410700" cy="4852125"/>
          </a:xfrm>
          <a:custGeom>
            <a:avLst/>
            <a:gdLst>
              <a:gd name="connsiteX0" fmla="*/ 0 w 9410700"/>
              <a:gd name="connsiteY0" fmla="*/ 0 h 4852125"/>
              <a:gd name="connsiteX1" fmla="*/ 9410700 w 9410700"/>
              <a:gd name="connsiteY1" fmla="*/ 0 h 4852125"/>
              <a:gd name="connsiteX2" fmla="*/ 9410700 w 9410700"/>
              <a:gd name="connsiteY2" fmla="*/ 730631 h 4852125"/>
              <a:gd name="connsiteX3" fmla="*/ 9381009 w 9410700"/>
              <a:gd name="connsiteY3" fmla="*/ 736625 h 4852125"/>
              <a:gd name="connsiteX4" fmla="*/ 9282113 w 9410700"/>
              <a:gd name="connsiteY4" fmla="*/ 885825 h 4852125"/>
              <a:gd name="connsiteX5" fmla="*/ 9381009 w 9410700"/>
              <a:gd name="connsiteY5" fmla="*/ 1035025 h 4852125"/>
              <a:gd name="connsiteX6" fmla="*/ 9410700 w 9410700"/>
              <a:gd name="connsiteY6" fmla="*/ 1041020 h 4852125"/>
              <a:gd name="connsiteX7" fmla="*/ 9410700 w 9410700"/>
              <a:gd name="connsiteY7" fmla="*/ 4852125 h 4852125"/>
              <a:gd name="connsiteX8" fmla="*/ 0 w 9410700"/>
              <a:gd name="connsiteY8" fmla="*/ 4852125 h 485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10700" h="4852125">
                <a:moveTo>
                  <a:pt x="0" y="0"/>
                </a:moveTo>
                <a:lnTo>
                  <a:pt x="9410700" y="0"/>
                </a:lnTo>
                <a:lnTo>
                  <a:pt x="9410700" y="730631"/>
                </a:lnTo>
                <a:lnTo>
                  <a:pt x="9381009" y="736625"/>
                </a:lnTo>
                <a:cubicBezTo>
                  <a:pt x="9322892" y="761206"/>
                  <a:pt x="9282113" y="818753"/>
                  <a:pt x="9282113" y="885825"/>
                </a:cubicBezTo>
                <a:cubicBezTo>
                  <a:pt x="9282113" y="952897"/>
                  <a:pt x="9322892" y="1010444"/>
                  <a:pt x="9381009" y="1035025"/>
                </a:cubicBezTo>
                <a:lnTo>
                  <a:pt x="9410700" y="1041020"/>
                </a:lnTo>
                <a:lnTo>
                  <a:pt x="9410700" y="4852125"/>
                </a:lnTo>
                <a:lnTo>
                  <a:pt x="0" y="4852125"/>
                </a:lnTo>
                <a:close/>
              </a:path>
            </a:pathLst>
          </a:custGeom>
          <a:solidFill>
            <a:schemeClr val="bg1">
              <a:alpha val="64000"/>
            </a:schemeClr>
          </a:solidFill>
          <a:ln>
            <a:noFill/>
          </a:ln>
          <a:effectLst>
            <a:outerShdw blurRad="304800" dist="177800" dir="24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9" name="直接连接符 8">
            <a:extLst>
              <a:ext uri="{FF2B5EF4-FFF2-40B4-BE49-F238E27FC236}">
                <a16:creationId xmlns:a16="http://schemas.microsoft.com/office/drawing/2014/main" id="{78136003-84FB-4739-B1DC-C63853B23C76}"/>
              </a:ext>
            </a:extLst>
          </p:cNvPr>
          <p:cNvCxnSpPr>
            <a:cxnSpLocks/>
          </p:cNvCxnSpPr>
          <p:nvPr/>
        </p:nvCxnSpPr>
        <p:spPr>
          <a:xfrm>
            <a:off x="2073140" y="4394811"/>
            <a:ext cx="2948052" cy="0"/>
          </a:xfrm>
          <a:prstGeom prst="line">
            <a:avLst/>
          </a:prstGeom>
          <a:ln w="12700">
            <a:solidFill>
              <a:srgbClr val="1A7F57"/>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B346476-8F81-48C5-9CE1-9852F79FBC9B}"/>
              </a:ext>
            </a:extLst>
          </p:cNvPr>
          <p:cNvSpPr/>
          <p:nvPr/>
        </p:nvSpPr>
        <p:spPr>
          <a:xfrm>
            <a:off x="2044191" y="4441509"/>
            <a:ext cx="3005951" cy="707886"/>
          </a:xfrm>
          <a:prstGeom prst="rect">
            <a:avLst/>
          </a:prstGeom>
        </p:spPr>
        <p:txBody>
          <a:bodyPr wrap="none">
            <a:spAutoFit/>
          </a:bodyPr>
          <a:lstStyle/>
          <a:p>
            <a:pPr lvl="0"/>
            <a:r>
              <a:rPr lang="zh-CN" altLang="en-US" sz="2000" dirty="0">
                <a:solidFill>
                  <a:schemeClr val="bg1">
                    <a:lumMod val="50000"/>
                  </a:schemeClr>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力学如力耕，勤惰尔自知</a:t>
            </a:r>
            <a:endParaRPr lang="en-US" altLang="zh-CN" sz="2000" dirty="0">
              <a:solidFill>
                <a:schemeClr val="bg1">
                  <a:lumMod val="50000"/>
                </a:schemeClr>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endParaRPr>
          </a:p>
          <a:p>
            <a:pPr lvl="0"/>
            <a:r>
              <a:rPr lang="zh-CN" altLang="en-US" sz="2000" dirty="0">
                <a:solidFill>
                  <a:schemeClr val="bg1">
                    <a:lumMod val="50000"/>
                  </a:schemeClr>
                </a:solidFill>
                <a:effectLst>
                  <a:outerShdw blurRad="165100" dist="88900" dir="2700000" algn="tl">
                    <a:srgbClr val="000000">
                      <a:alpha val="14000"/>
                    </a:srgbClr>
                  </a:outerShdw>
                </a:effectLst>
                <a:latin typeface="微软雅黑" panose="020B0503020204020204" pitchFamily="34" charset="-122"/>
                <a:ea typeface="微软雅黑" panose="020B0503020204020204" pitchFamily="34" charset="-122"/>
              </a:rPr>
              <a:t>便使书种多，会有岁稔时</a:t>
            </a:r>
            <a:endParaRPr kumimoji="0" lang="zh-CN" altLang="en-US" sz="2000" b="0" i="0" u="none" strike="noStrike" kern="1200" cap="none" spc="0" normalizeH="0" baseline="0" noProof="0" dirty="0">
              <a:ln>
                <a:noFill/>
              </a:ln>
              <a:solidFill>
                <a:schemeClr val="bg1">
                  <a:lumMod val="50000"/>
                </a:schemeClr>
              </a:solidFill>
              <a:effectLst>
                <a:outerShdw blurRad="165100" dist="88900" dir="2700000" algn="tl">
                  <a:srgbClr val="000000">
                    <a:alpha val="14000"/>
                  </a:srgbClr>
                </a:outerShdw>
              </a:effectLst>
              <a:uLnTx/>
              <a:uFillTx/>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09AC15EB-73C5-49A4-95E4-D9AD1D29A021}"/>
              </a:ext>
            </a:extLst>
          </p:cNvPr>
          <p:cNvSpPr txBox="1"/>
          <p:nvPr/>
        </p:nvSpPr>
        <p:spPr>
          <a:xfrm>
            <a:off x="6960485" y="1869441"/>
            <a:ext cx="3391335" cy="3543663"/>
          </a:xfrm>
          <a:custGeom>
            <a:avLst/>
            <a:gdLst>
              <a:gd name="connsiteX0" fmla="*/ 0 w 3391335"/>
              <a:gd name="connsiteY0" fmla="*/ 0 h 3543663"/>
              <a:gd name="connsiteX1" fmla="*/ 3391335 w 3391335"/>
              <a:gd name="connsiteY1" fmla="*/ 0 h 3543663"/>
              <a:gd name="connsiteX2" fmla="*/ 3391335 w 3391335"/>
              <a:gd name="connsiteY2" fmla="*/ 3543663 h 3543663"/>
              <a:gd name="connsiteX3" fmla="*/ 0 w 3391335"/>
              <a:gd name="connsiteY3" fmla="*/ 3543663 h 3543663"/>
              <a:gd name="connsiteX4" fmla="*/ 0 w 3391335"/>
              <a:gd name="connsiteY4" fmla="*/ 2103572 h 3543663"/>
              <a:gd name="connsiteX5" fmla="*/ 207211 w 3391335"/>
              <a:gd name="connsiteY5" fmla="*/ 2103572 h 3543663"/>
              <a:gd name="connsiteX6" fmla="*/ 207211 w 3391335"/>
              <a:gd name="connsiteY6" fmla="*/ 3336452 h 3543663"/>
              <a:gd name="connsiteX7" fmla="*/ 3184124 w 3391335"/>
              <a:gd name="connsiteY7" fmla="*/ 3336452 h 3543663"/>
              <a:gd name="connsiteX8" fmla="*/ 3184124 w 3391335"/>
              <a:gd name="connsiteY8" fmla="*/ 207211 h 3543663"/>
              <a:gd name="connsiteX9" fmla="*/ 207211 w 3391335"/>
              <a:gd name="connsiteY9" fmla="*/ 207211 h 3543663"/>
              <a:gd name="connsiteX10" fmla="*/ 207211 w 3391335"/>
              <a:gd name="connsiteY10" fmla="*/ 657022 h 3543663"/>
              <a:gd name="connsiteX11" fmla="*/ 0 w 3391335"/>
              <a:gd name="connsiteY11" fmla="*/ 657022 h 3543663"/>
              <a:gd name="connsiteX12" fmla="*/ 0 w 3391335"/>
              <a:gd name="connsiteY12" fmla="*/ 0 h 354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91335" h="3543663">
                <a:moveTo>
                  <a:pt x="0" y="0"/>
                </a:moveTo>
                <a:lnTo>
                  <a:pt x="3391335" y="0"/>
                </a:lnTo>
                <a:lnTo>
                  <a:pt x="3391335" y="3543663"/>
                </a:lnTo>
                <a:lnTo>
                  <a:pt x="0" y="3543663"/>
                </a:lnTo>
                <a:lnTo>
                  <a:pt x="0" y="2103572"/>
                </a:lnTo>
                <a:lnTo>
                  <a:pt x="207211" y="2103572"/>
                </a:lnTo>
                <a:lnTo>
                  <a:pt x="207211" y="3336452"/>
                </a:lnTo>
                <a:lnTo>
                  <a:pt x="3184124" y="3336452"/>
                </a:lnTo>
                <a:lnTo>
                  <a:pt x="3184124" y="207211"/>
                </a:lnTo>
                <a:lnTo>
                  <a:pt x="207211" y="207211"/>
                </a:lnTo>
                <a:lnTo>
                  <a:pt x="207211" y="657022"/>
                </a:lnTo>
                <a:lnTo>
                  <a:pt x="0" y="657022"/>
                </a:lnTo>
                <a:lnTo>
                  <a:pt x="0" y="0"/>
                </a:lnTo>
                <a:close/>
              </a:path>
            </a:pathLst>
          </a:custGeom>
          <a:solidFill>
            <a:srgbClr val="1A7F57"/>
          </a:solidFill>
        </p:spPr>
        <p:txBody>
          <a:bodyPr wrap="square">
            <a:noAutofit/>
          </a:bodyPr>
          <a:lstStyle>
            <a:defPPr>
              <a:defRPr lang="zh-CN"/>
            </a:defPPr>
            <a:lvl1pPr>
              <a:defRPr sz="2400" b="1" i="1">
                <a:ln>
                  <a:solidFill>
                    <a:schemeClr val="tx1"/>
                  </a:solidFill>
                </a:ln>
                <a:solidFill>
                  <a:srgbClr val="FEC700"/>
                </a:solidFill>
                <a:effectLst>
                  <a:glow rad="101600">
                    <a:schemeClr val="bg1">
                      <a:alpha val="60000"/>
                    </a:schemeClr>
                  </a:glow>
                </a:effectLst>
                <a:latin typeface="造字工房力黑（非商用）常规体" pitchFamily="50" charset="-122"/>
                <a:ea typeface="造字工房力黑（非商用）常规体" pitchFamily="50"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4400" b="0" i="0" u="none" strike="noStrike" kern="1200" cap="none" spc="0" normalizeH="0" baseline="0" noProof="0" dirty="0">
              <a:ln>
                <a:noFill/>
              </a:ln>
              <a:solidFill>
                <a:srgbClr val="A41E37"/>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srgbClr val="A41E37"/>
              </a:solidFill>
              <a:effectLst/>
              <a:uLnTx/>
              <a:uFillTx/>
              <a:latin typeface="思源宋体 CN Heavy" panose="02020900000000000000" pitchFamily="18" charset="-122"/>
              <a:ea typeface="思源宋体 CN Heavy" panose="02020900000000000000" pitchFamily="18" charset="-122"/>
              <a:cs typeface="+mn-cs"/>
            </a:endParaRPr>
          </a:p>
        </p:txBody>
      </p:sp>
      <p:sp>
        <p:nvSpPr>
          <p:cNvPr id="25" name="TextBox 1">
            <a:extLst>
              <a:ext uri="{FF2B5EF4-FFF2-40B4-BE49-F238E27FC236}">
                <a16:creationId xmlns:a16="http://schemas.microsoft.com/office/drawing/2014/main" id="{8690671B-6EDC-408B-B5DD-F7F7599A8851}"/>
              </a:ext>
            </a:extLst>
          </p:cNvPr>
          <p:cNvSpPr txBox="1"/>
          <p:nvPr/>
        </p:nvSpPr>
        <p:spPr>
          <a:xfrm>
            <a:off x="3928266" y="1368069"/>
            <a:ext cx="6417141" cy="369332"/>
          </a:xfrm>
          <a:prstGeom prst="rect">
            <a:avLst/>
          </a:prstGeom>
          <a:noFill/>
        </p:spPr>
        <p:txBody>
          <a:bodyPr wrap="none" rtlCol="0">
            <a:spAutoFit/>
          </a:bodyPr>
          <a:lstStyle/>
          <a:p>
            <a:pPr lvl="0" algn="r"/>
            <a:r>
              <a:rPr lang="zh-CN" altLang="en-US" dirty="0">
                <a:solidFill>
                  <a:srgbClr val="1A7F57"/>
                </a:solidFill>
                <a:latin typeface="微软雅黑" panose="020B0503020204020204" pitchFamily="34" charset="-122"/>
                <a:ea typeface="微软雅黑" panose="020B0503020204020204" pitchFamily="34" charset="-122"/>
              </a:rPr>
              <a:t>悦读中华经典之“读”“诵”“写”“讲”“演”五个子活动</a:t>
            </a:r>
            <a:endParaRPr kumimoji="0" lang="zh-CN" altLang="en-US" sz="18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20FB2CD-2FF4-4091-9414-F0354862A15B}"/>
              </a:ext>
            </a:extLst>
          </p:cNvPr>
          <p:cNvSpPr txBox="1"/>
          <p:nvPr/>
        </p:nvSpPr>
        <p:spPr>
          <a:xfrm>
            <a:off x="2054042" y="2516295"/>
            <a:ext cx="7612578" cy="1446550"/>
          </a:xfrm>
          <a:prstGeom prst="rect">
            <a:avLst/>
          </a:prstGeom>
        </p:spPr>
        <p:txBody>
          <a:bodyPr wrap="square">
            <a:spAutoFit/>
          </a:bodyPr>
          <a:lstStyle>
            <a:defPPr>
              <a:defRPr lang="zh-CN"/>
            </a:defPPr>
            <a:lvl1pPr>
              <a:defRPr sz="2400" b="1" i="1">
                <a:ln>
                  <a:solidFill>
                    <a:schemeClr val="tx1"/>
                  </a:solidFill>
                </a:ln>
                <a:solidFill>
                  <a:srgbClr val="FEC700"/>
                </a:solidFill>
                <a:effectLst>
                  <a:glow rad="101600">
                    <a:schemeClr val="bg1">
                      <a:alpha val="60000"/>
                    </a:schemeClr>
                  </a:glow>
                </a:effectLst>
                <a:latin typeface="造字工房力黑（非商用）常规体" pitchFamily="50" charset="-122"/>
                <a:ea typeface="造字工房力黑（非商用）常规体" pitchFamily="50" charset="-122"/>
              </a:defRPr>
            </a:lvl1pPr>
          </a:lstStyle>
          <a:p>
            <a:pPr lvl="0"/>
            <a:r>
              <a:rPr lang="zh-CN" altLang="en-US" sz="4400" b="0" i="0" dirty="0">
                <a:ln>
                  <a:noFill/>
                </a:ln>
                <a:solidFill>
                  <a:srgbClr val="1A7F57"/>
                </a:solidFill>
                <a:effectLst/>
                <a:latin typeface="思源宋体 CN Heavy" panose="02020900000000000000" pitchFamily="18" charset="-122"/>
                <a:ea typeface="思源宋体 CN Heavy" panose="02020900000000000000" pitchFamily="18" charset="-122"/>
              </a:rPr>
              <a:t>四川师范大学</a:t>
            </a:r>
            <a:r>
              <a:rPr lang="en-US" altLang="zh-CN" sz="4400" b="0" i="0" dirty="0">
                <a:ln>
                  <a:noFill/>
                </a:ln>
                <a:solidFill>
                  <a:srgbClr val="1A7F57"/>
                </a:solidFill>
                <a:effectLst/>
                <a:latin typeface="思源宋体 CN Heavy" panose="02020900000000000000" pitchFamily="18" charset="-122"/>
                <a:ea typeface="思源宋体 CN Heavy" panose="02020900000000000000" pitchFamily="18" charset="-122"/>
              </a:rPr>
              <a:t>2019</a:t>
            </a:r>
            <a:r>
              <a:rPr lang="zh-CN" altLang="en-US" sz="4400" b="0" i="0" dirty="0">
                <a:ln>
                  <a:noFill/>
                </a:ln>
                <a:solidFill>
                  <a:srgbClr val="1A7F57"/>
                </a:solidFill>
                <a:effectLst/>
                <a:latin typeface="思源宋体 CN Heavy" panose="02020900000000000000" pitchFamily="18" charset="-122"/>
                <a:ea typeface="思源宋体 CN Heavy" panose="02020900000000000000" pitchFamily="18" charset="-122"/>
              </a:rPr>
              <a:t>年</a:t>
            </a:r>
            <a:endParaRPr lang="en-US" altLang="zh-CN" sz="4400" b="0" i="0" dirty="0">
              <a:ln>
                <a:noFill/>
              </a:ln>
              <a:solidFill>
                <a:srgbClr val="1A7F57"/>
              </a:solidFill>
              <a:effectLst/>
              <a:latin typeface="思源宋体 CN Heavy" panose="02020900000000000000" pitchFamily="18" charset="-122"/>
              <a:ea typeface="思源宋体 CN Heavy" panose="02020900000000000000" pitchFamily="18" charset="-122"/>
            </a:endParaRPr>
          </a:p>
          <a:p>
            <a:pPr lvl="0" algn="r"/>
            <a:r>
              <a:rPr lang="zh-CN" altLang="en-US" sz="4400" b="0" i="0" dirty="0">
                <a:ln>
                  <a:noFill/>
                </a:ln>
                <a:solidFill>
                  <a:srgbClr val="1A7F57"/>
                </a:solidFill>
                <a:effectLst/>
                <a:latin typeface="思源宋体 CN Heavy" panose="02020900000000000000" pitchFamily="18" charset="-122"/>
                <a:ea typeface="思源宋体 CN Heavy" panose="02020900000000000000" pitchFamily="18" charset="-122"/>
              </a:rPr>
              <a:t>悦读中华经典系列活动</a:t>
            </a:r>
            <a:endParaRPr kumimoji="0" lang="zh-CN" altLang="en-US" sz="4400" b="0" i="0" u="none" strike="noStrike" kern="1200" cap="none" spc="0" normalizeH="0" baseline="0" noProof="0" dirty="0">
              <a:ln>
                <a:noFill/>
              </a:ln>
              <a:solidFill>
                <a:srgbClr val="1A7F57"/>
              </a:solidFill>
              <a:effectLst/>
              <a:uLnTx/>
              <a:uFillTx/>
              <a:latin typeface="思源宋体 CN Heavy" panose="02020900000000000000" pitchFamily="18" charset="-122"/>
              <a:ea typeface="思源宋体 CN Heavy" panose="02020900000000000000" pitchFamily="18" charset="-122"/>
            </a:endParaRPr>
          </a:p>
        </p:txBody>
      </p:sp>
      <p:pic>
        <p:nvPicPr>
          <p:cNvPr id="17" name="图片 16">
            <a:extLst>
              <a:ext uri="{FF2B5EF4-FFF2-40B4-BE49-F238E27FC236}">
                <a16:creationId xmlns:a16="http://schemas.microsoft.com/office/drawing/2014/main" id="{3C37FA67-340A-447F-A4F3-91CCB441ED46}"/>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r="16104" b="41463"/>
          <a:stretch/>
        </p:blipFill>
        <p:spPr>
          <a:xfrm>
            <a:off x="8334012" y="3935508"/>
            <a:ext cx="1820722" cy="1270384"/>
          </a:xfrm>
          <a:custGeom>
            <a:avLst/>
            <a:gdLst>
              <a:gd name="connsiteX0" fmla="*/ 1085104 w 1820722"/>
              <a:gd name="connsiteY0" fmla="*/ 0 h 1270384"/>
              <a:gd name="connsiteX1" fmla="*/ 1775331 w 1820722"/>
              <a:gd name="connsiteY1" fmla="*/ 247785 h 1270384"/>
              <a:gd name="connsiteX2" fmla="*/ 1820722 w 1820722"/>
              <a:gd name="connsiteY2" fmla="*/ 289040 h 1270384"/>
              <a:gd name="connsiteX3" fmla="*/ 1820722 w 1820722"/>
              <a:gd name="connsiteY3" fmla="*/ 1270384 h 1270384"/>
              <a:gd name="connsiteX4" fmla="*/ 16947 w 1820722"/>
              <a:gd name="connsiteY4" fmla="*/ 1270384 h 1270384"/>
              <a:gd name="connsiteX5" fmla="*/ 5602 w 1820722"/>
              <a:gd name="connsiteY5" fmla="*/ 1196050 h 1270384"/>
              <a:gd name="connsiteX6" fmla="*/ 0 w 1820722"/>
              <a:gd name="connsiteY6" fmla="*/ 1085104 h 1270384"/>
              <a:gd name="connsiteX7" fmla="*/ 1085104 w 1820722"/>
              <a:gd name="connsiteY7" fmla="*/ 0 h 127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22" h="1270384">
                <a:moveTo>
                  <a:pt x="1085104" y="0"/>
                </a:moveTo>
                <a:cubicBezTo>
                  <a:pt x="1347292" y="0"/>
                  <a:pt x="1587761" y="92989"/>
                  <a:pt x="1775331" y="247785"/>
                </a:cubicBezTo>
                <a:lnTo>
                  <a:pt x="1820722" y="289040"/>
                </a:lnTo>
                <a:lnTo>
                  <a:pt x="1820722" y="1270384"/>
                </a:lnTo>
                <a:lnTo>
                  <a:pt x="16947" y="1270384"/>
                </a:lnTo>
                <a:lnTo>
                  <a:pt x="5602" y="1196050"/>
                </a:lnTo>
                <a:cubicBezTo>
                  <a:pt x="1898" y="1159572"/>
                  <a:pt x="0" y="1122560"/>
                  <a:pt x="0" y="1085104"/>
                </a:cubicBezTo>
                <a:cubicBezTo>
                  <a:pt x="0" y="485818"/>
                  <a:pt x="485818" y="0"/>
                  <a:pt x="1085104" y="0"/>
                </a:cubicBezTo>
                <a:close/>
              </a:path>
            </a:pathLst>
          </a:custGeom>
        </p:spPr>
      </p:pic>
      <p:cxnSp>
        <p:nvCxnSpPr>
          <p:cNvPr id="20" name="直接连接符 19">
            <a:extLst>
              <a:ext uri="{FF2B5EF4-FFF2-40B4-BE49-F238E27FC236}">
                <a16:creationId xmlns:a16="http://schemas.microsoft.com/office/drawing/2014/main" id="{DB3658C5-06E0-4D56-80F9-86D97CE18009}"/>
              </a:ext>
            </a:extLst>
          </p:cNvPr>
          <p:cNvCxnSpPr>
            <a:cxnSpLocks/>
          </p:cNvCxnSpPr>
          <p:nvPr/>
        </p:nvCxnSpPr>
        <p:spPr>
          <a:xfrm>
            <a:off x="2073140" y="5196093"/>
            <a:ext cx="2948052" cy="0"/>
          </a:xfrm>
          <a:prstGeom prst="line">
            <a:avLst/>
          </a:prstGeom>
          <a:ln w="12700">
            <a:solidFill>
              <a:srgbClr val="1A7F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044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AED905F4-DEA5-4024-A86D-911CACB5D758}"/>
              </a:ext>
            </a:extLst>
          </p:cNvPr>
          <p:cNvGrpSpPr/>
          <p:nvPr/>
        </p:nvGrpSpPr>
        <p:grpSpPr>
          <a:xfrm flipH="1">
            <a:off x="5550904" y="-2654598"/>
            <a:ext cx="6746595" cy="6019800"/>
            <a:chOff x="-2608948" y="-270518"/>
            <a:chExt cx="6746595" cy="6019800"/>
          </a:xfrm>
        </p:grpSpPr>
        <p:cxnSp>
          <p:nvCxnSpPr>
            <p:cNvPr id="26" name="直接连接符 25">
              <a:extLst>
                <a:ext uri="{FF2B5EF4-FFF2-40B4-BE49-F238E27FC236}">
                  <a16:creationId xmlns:a16="http://schemas.microsoft.com/office/drawing/2014/main" id="{0636BC3F-B0A9-4890-974A-6157A0FFD1CE}"/>
                </a:ext>
              </a:extLst>
            </p:cNvPr>
            <p:cNvCxnSpPr/>
            <p:nvPr/>
          </p:nvCxnSpPr>
          <p:spPr>
            <a:xfrm>
              <a:off x="-2608948"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5AD8F8A-B1E6-4364-86E7-844F44742193}"/>
                </a:ext>
              </a:extLst>
            </p:cNvPr>
            <p:cNvCxnSpPr/>
            <p:nvPr/>
          </p:nvCxnSpPr>
          <p:spPr>
            <a:xfrm>
              <a:off x="-2245550"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0A87247-7854-46A4-BA87-C5FDB2E81471}"/>
                </a:ext>
              </a:extLst>
            </p:cNvPr>
            <p:cNvCxnSpPr/>
            <p:nvPr/>
          </p:nvCxnSpPr>
          <p:spPr>
            <a:xfrm>
              <a:off x="-1882153"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CC166D3-35F0-4746-9696-0DF8EB2DE4FC}"/>
              </a:ext>
            </a:extLst>
          </p:cNvPr>
          <p:cNvGrpSpPr/>
          <p:nvPr/>
        </p:nvGrpSpPr>
        <p:grpSpPr>
          <a:xfrm>
            <a:off x="-105498" y="-2654598"/>
            <a:ext cx="6746595" cy="6019800"/>
            <a:chOff x="-2608948" y="-270518"/>
            <a:chExt cx="6746595" cy="6019800"/>
          </a:xfrm>
        </p:grpSpPr>
        <p:cxnSp>
          <p:nvCxnSpPr>
            <p:cNvPr id="22" name="直接连接符 21">
              <a:extLst>
                <a:ext uri="{FF2B5EF4-FFF2-40B4-BE49-F238E27FC236}">
                  <a16:creationId xmlns:a16="http://schemas.microsoft.com/office/drawing/2014/main" id="{C100FC49-4EDD-412E-92A9-506DD0555994}"/>
                </a:ext>
              </a:extLst>
            </p:cNvPr>
            <p:cNvCxnSpPr/>
            <p:nvPr/>
          </p:nvCxnSpPr>
          <p:spPr>
            <a:xfrm>
              <a:off x="-2608948"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861ABFD-A954-4060-9926-352F40203104}"/>
                </a:ext>
              </a:extLst>
            </p:cNvPr>
            <p:cNvCxnSpPr/>
            <p:nvPr/>
          </p:nvCxnSpPr>
          <p:spPr>
            <a:xfrm>
              <a:off x="-2245550"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263CE51-82B6-4250-B7B8-538323A1D868}"/>
                </a:ext>
              </a:extLst>
            </p:cNvPr>
            <p:cNvCxnSpPr/>
            <p:nvPr/>
          </p:nvCxnSpPr>
          <p:spPr>
            <a:xfrm>
              <a:off x="-1882153"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1BDCD2B1-C324-488E-AF3A-7F5FA79DFADB}"/>
              </a:ext>
            </a:extLst>
          </p:cNvPr>
          <p:cNvGrpSpPr/>
          <p:nvPr/>
        </p:nvGrpSpPr>
        <p:grpSpPr>
          <a:xfrm>
            <a:off x="-2608948" y="-270518"/>
            <a:ext cx="6746595" cy="6019800"/>
            <a:chOff x="-2608948" y="-270518"/>
            <a:chExt cx="6746595" cy="6019800"/>
          </a:xfrm>
        </p:grpSpPr>
        <p:cxnSp>
          <p:nvCxnSpPr>
            <p:cNvPr id="11" name="直接连接符 10">
              <a:extLst>
                <a:ext uri="{FF2B5EF4-FFF2-40B4-BE49-F238E27FC236}">
                  <a16:creationId xmlns:a16="http://schemas.microsoft.com/office/drawing/2014/main" id="{A02999BA-550F-43B8-B660-7211DA9D6798}"/>
                </a:ext>
              </a:extLst>
            </p:cNvPr>
            <p:cNvCxnSpPr/>
            <p:nvPr/>
          </p:nvCxnSpPr>
          <p:spPr>
            <a:xfrm>
              <a:off x="-2608948"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AEC0762-AD0E-4E8C-9304-95816D377DCD}"/>
                </a:ext>
              </a:extLst>
            </p:cNvPr>
            <p:cNvCxnSpPr/>
            <p:nvPr/>
          </p:nvCxnSpPr>
          <p:spPr>
            <a:xfrm>
              <a:off x="-2245550"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D7D5425-0AE6-401A-A257-8B0D2AE82EED}"/>
                </a:ext>
              </a:extLst>
            </p:cNvPr>
            <p:cNvCxnSpPr/>
            <p:nvPr/>
          </p:nvCxnSpPr>
          <p:spPr>
            <a:xfrm>
              <a:off x="-1882153"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4C039839-70E9-4343-81A2-7EB5A474FDB0}"/>
              </a:ext>
            </a:extLst>
          </p:cNvPr>
          <p:cNvGrpSpPr/>
          <p:nvPr/>
        </p:nvGrpSpPr>
        <p:grpSpPr>
          <a:xfrm flipH="1">
            <a:off x="7869897" y="-270518"/>
            <a:ext cx="6746595" cy="6019800"/>
            <a:chOff x="-2608948" y="-270518"/>
            <a:chExt cx="6746595" cy="6019800"/>
          </a:xfrm>
        </p:grpSpPr>
        <p:cxnSp>
          <p:nvCxnSpPr>
            <p:cNvPr id="18" name="直接连接符 17">
              <a:extLst>
                <a:ext uri="{FF2B5EF4-FFF2-40B4-BE49-F238E27FC236}">
                  <a16:creationId xmlns:a16="http://schemas.microsoft.com/office/drawing/2014/main" id="{D3B97E68-0555-40D3-A624-EB0442CA709E}"/>
                </a:ext>
              </a:extLst>
            </p:cNvPr>
            <p:cNvCxnSpPr/>
            <p:nvPr/>
          </p:nvCxnSpPr>
          <p:spPr>
            <a:xfrm>
              <a:off x="-2608948"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28C4AD2-4996-4383-A6A9-967DE7D7D0F4}"/>
                </a:ext>
              </a:extLst>
            </p:cNvPr>
            <p:cNvCxnSpPr/>
            <p:nvPr/>
          </p:nvCxnSpPr>
          <p:spPr>
            <a:xfrm>
              <a:off x="-2245550"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7192E2A-5227-4F3B-89A6-49F8A369A2E4}"/>
                </a:ext>
              </a:extLst>
            </p:cNvPr>
            <p:cNvCxnSpPr/>
            <p:nvPr/>
          </p:nvCxnSpPr>
          <p:spPr>
            <a:xfrm>
              <a:off x="-1882153" y="-270518"/>
              <a:ext cx="6019800" cy="601980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grpSp>
      <p:pic>
        <p:nvPicPr>
          <p:cNvPr id="4" name="图片 3" descr="图片包含 人员, 礼堂, 室内, 建筑物&#10;&#10;描述已自动生成">
            <a:extLst>
              <a:ext uri="{FF2B5EF4-FFF2-40B4-BE49-F238E27FC236}">
                <a16:creationId xmlns:a16="http://schemas.microsoft.com/office/drawing/2014/main" id="{528D4E55-BC00-4A58-B2AB-798786BA8C0C}"/>
              </a:ext>
            </a:extLst>
          </p:cNvPr>
          <p:cNvPicPr>
            <a:picLocks noChangeAspect="1"/>
          </p:cNvPicPr>
          <p:nvPr/>
        </p:nvPicPr>
        <p:blipFill rotWithShape="1">
          <a:blip r:embed="rId3">
            <a:extLst>
              <a:ext uri="{28A0092B-C50C-407E-A947-70E740481C1C}">
                <a14:useLocalDpi xmlns:a14="http://schemas.microsoft.com/office/drawing/2010/main" val="0"/>
              </a:ext>
            </a:extLst>
          </a:blip>
          <a:srcRect b="41640"/>
          <a:stretch/>
        </p:blipFill>
        <p:spPr>
          <a:xfrm>
            <a:off x="405111" y="510655"/>
            <a:ext cx="11341673" cy="4586001"/>
          </a:xfrm>
          <a:prstGeom prst="rect">
            <a:avLst/>
          </a:prstGeom>
        </p:spPr>
      </p:pic>
      <p:sp>
        <p:nvSpPr>
          <p:cNvPr id="9" name="文本框 8">
            <a:extLst>
              <a:ext uri="{FF2B5EF4-FFF2-40B4-BE49-F238E27FC236}">
                <a16:creationId xmlns:a16="http://schemas.microsoft.com/office/drawing/2014/main" id="{4EBEA268-18D8-4572-9C52-969CD3A6DA4F}"/>
              </a:ext>
            </a:extLst>
          </p:cNvPr>
          <p:cNvSpPr txBox="1"/>
          <p:nvPr/>
        </p:nvSpPr>
        <p:spPr>
          <a:xfrm>
            <a:off x="3375545" y="5749282"/>
            <a:ext cx="5440913"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作者</a:t>
            </a:r>
            <a:endParaRPr kumimoji="0" lang="en-US"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1A7F57"/>
                </a:solidFill>
                <a:effectLst/>
                <a:uLnTx/>
                <a:uFillTx/>
                <a:latin typeface="思源宋体 Heavy" panose="02020900000000000000" pitchFamily="18" charset="-122"/>
                <a:ea typeface="思源宋体 Heavy" panose="02020900000000000000" pitchFamily="18" charset="-122"/>
                <a:cs typeface="+mn-cs"/>
              </a:rPr>
              <a:t>四川师范大学新闻中心</a:t>
            </a:r>
            <a:endParaRPr kumimoji="0" lang="en-US" altLang="zh-CN" sz="4000" b="0" i="0" u="none" strike="noStrike" kern="1200" cap="none" spc="0" normalizeH="0" baseline="0" noProof="0" dirty="0">
              <a:ln>
                <a:noFill/>
              </a:ln>
              <a:solidFill>
                <a:srgbClr val="1A7F57"/>
              </a:solidFill>
              <a:effectLst/>
              <a:uLnTx/>
              <a:uFillTx/>
              <a:latin typeface="思源宋体 Heavy" panose="02020900000000000000" pitchFamily="18" charset="-122"/>
              <a:ea typeface="思源宋体 Heavy" panose="02020900000000000000" pitchFamily="18" charset="-122"/>
              <a:cs typeface="+mn-cs"/>
            </a:endParaRPr>
          </a:p>
        </p:txBody>
      </p:sp>
      <p:sp>
        <p:nvSpPr>
          <p:cNvPr id="5" name="任意多边形: 形状 4">
            <a:extLst>
              <a:ext uri="{FF2B5EF4-FFF2-40B4-BE49-F238E27FC236}">
                <a16:creationId xmlns:a16="http://schemas.microsoft.com/office/drawing/2014/main" id="{9160B560-CB5E-4282-82FF-9EE0ED6DAA8A}"/>
              </a:ext>
            </a:extLst>
          </p:cNvPr>
          <p:cNvSpPr/>
          <p:nvPr/>
        </p:nvSpPr>
        <p:spPr>
          <a:xfrm>
            <a:off x="400952" y="510655"/>
            <a:ext cx="11349990" cy="5034852"/>
          </a:xfrm>
          <a:custGeom>
            <a:avLst/>
            <a:gdLst>
              <a:gd name="connsiteX0" fmla="*/ 0 w 11349990"/>
              <a:gd name="connsiteY0" fmla="*/ 0 h 5293932"/>
              <a:gd name="connsiteX1" fmla="*/ 11349990 w 11349990"/>
              <a:gd name="connsiteY1" fmla="*/ 0 h 5293932"/>
              <a:gd name="connsiteX2" fmla="*/ 11349990 w 11349990"/>
              <a:gd name="connsiteY2" fmla="*/ 5050092 h 5293932"/>
              <a:gd name="connsiteX3" fmla="*/ 5880736 w 11349990"/>
              <a:gd name="connsiteY3" fmla="*/ 5050092 h 5293932"/>
              <a:gd name="connsiteX4" fmla="*/ 5674996 w 11349990"/>
              <a:gd name="connsiteY4" fmla="*/ 5293932 h 5293932"/>
              <a:gd name="connsiteX5" fmla="*/ 5469256 w 11349990"/>
              <a:gd name="connsiteY5" fmla="*/ 5050092 h 5293932"/>
              <a:gd name="connsiteX6" fmla="*/ 0 w 11349990"/>
              <a:gd name="connsiteY6" fmla="*/ 5050092 h 52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9990" h="5293932">
                <a:moveTo>
                  <a:pt x="0" y="0"/>
                </a:moveTo>
                <a:lnTo>
                  <a:pt x="11349990" y="0"/>
                </a:lnTo>
                <a:lnTo>
                  <a:pt x="11349990" y="5050092"/>
                </a:lnTo>
                <a:lnTo>
                  <a:pt x="5880736" y="5050092"/>
                </a:lnTo>
                <a:lnTo>
                  <a:pt x="5674996" y="5293932"/>
                </a:lnTo>
                <a:lnTo>
                  <a:pt x="5469256" y="5050092"/>
                </a:lnTo>
                <a:lnTo>
                  <a:pt x="0" y="5050092"/>
                </a:lnTo>
                <a:close/>
              </a:path>
            </a:pathLst>
          </a:custGeom>
          <a:solidFill>
            <a:srgbClr val="1A7F57">
              <a:alpha val="88000"/>
            </a:srgbClr>
          </a:solidFill>
          <a:ln>
            <a:noFill/>
          </a:ln>
          <a:effectLst>
            <a:outerShdw blurRad="2413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文本框 5">
            <a:extLst>
              <a:ext uri="{FF2B5EF4-FFF2-40B4-BE49-F238E27FC236}">
                <a16:creationId xmlns:a16="http://schemas.microsoft.com/office/drawing/2014/main" id="{8A4B0A79-1AB4-4B41-B682-B31D7EDFD3DC}"/>
              </a:ext>
            </a:extLst>
          </p:cNvPr>
          <p:cNvSpPr txBox="1"/>
          <p:nvPr/>
        </p:nvSpPr>
        <p:spPr>
          <a:xfrm>
            <a:off x="2002571" y="1492603"/>
            <a:ext cx="8186857" cy="1569660"/>
          </a:xfrm>
          <a:prstGeom prst="rect">
            <a:avLst/>
          </a:prstGeom>
          <a:noFill/>
        </p:spPr>
        <p:txBody>
          <a:bodyPr wrap="none" rtlCol="0">
            <a:spAutoFit/>
          </a:bodyPr>
          <a:lstStyle/>
          <a:p>
            <a:pPr lvl="0" algn="ctr">
              <a:defRPr/>
            </a:pPr>
            <a:r>
              <a:rPr lang="zh-CN" altLang="en-US" sz="4800" dirty="0">
                <a:solidFill>
                  <a:prstClr val="white"/>
                </a:solidFill>
                <a:latin typeface="思源宋体 Heavy" panose="02020900000000000000" pitchFamily="18" charset="-122"/>
                <a:ea typeface="思源宋体 Heavy" panose="02020900000000000000" pitchFamily="18" charset="-122"/>
              </a:rPr>
              <a:t>学校召开第五届工会会员代表</a:t>
            </a:r>
            <a:endParaRPr lang="en-US" altLang="zh-CN" sz="4800" dirty="0">
              <a:solidFill>
                <a:prstClr val="white"/>
              </a:solidFill>
              <a:latin typeface="思源宋体 Heavy" panose="02020900000000000000" pitchFamily="18" charset="-122"/>
              <a:ea typeface="思源宋体 Heavy" panose="02020900000000000000" pitchFamily="18" charset="-122"/>
            </a:endParaRPr>
          </a:p>
          <a:p>
            <a:pPr lvl="0" algn="ctr">
              <a:defRPr/>
            </a:pPr>
            <a:r>
              <a:rPr lang="zh-CN" altLang="en-US" sz="4800" dirty="0">
                <a:solidFill>
                  <a:prstClr val="white"/>
                </a:solidFill>
                <a:latin typeface="思源宋体 Heavy" panose="02020900000000000000" pitchFamily="18" charset="-122"/>
                <a:ea typeface="思源宋体 Heavy" panose="02020900000000000000" pitchFamily="18" charset="-122"/>
              </a:rPr>
              <a:t>教职工代表大会第五次会议</a:t>
            </a:r>
            <a:endParaRPr kumimoji="0" lang="zh-CN" altLang="en-US" sz="4800" b="0" i="0" u="none" strike="noStrike" kern="120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mn-cs"/>
            </a:endParaRPr>
          </a:p>
        </p:txBody>
      </p:sp>
      <p:sp>
        <p:nvSpPr>
          <p:cNvPr id="7" name="文本框 6">
            <a:extLst>
              <a:ext uri="{FF2B5EF4-FFF2-40B4-BE49-F238E27FC236}">
                <a16:creationId xmlns:a16="http://schemas.microsoft.com/office/drawing/2014/main" id="{3479410A-02D7-474E-90C9-296723DE5995}"/>
              </a:ext>
            </a:extLst>
          </p:cNvPr>
          <p:cNvSpPr txBox="1"/>
          <p:nvPr/>
        </p:nvSpPr>
        <p:spPr>
          <a:xfrm>
            <a:off x="1772290" y="3765994"/>
            <a:ext cx="8647420" cy="1015663"/>
          </a:xfrm>
          <a:prstGeom prst="rect">
            <a:avLst/>
          </a:prstGeom>
          <a:noFill/>
        </p:spPr>
        <p:txBody>
          <a:bodyPr wrap="square" rtlCol="0">
            <a:spAutoFit/>
          </a:bodyPr>
          <a:lstStyle/>
          <a:p>
            <a:pPr lvl="0" algn="ctr">
              <a:defRPr/>
            </a:pPr>
            <a:r>
              <a:rPr lang="zh-CN" altLang="en-US" sz="2000" dirty="0">
                <a:solidFill>
                  <a:prstClr val="white"/>
                </a:solidFill>
                <a:latin typeface="思源黑体 CN Light" panose="020B0300000000000000" pitchFamily="34" charset="-122"/>
                <a:ea typeface="思源黑体 CN Light" panose="020B0300000000000000" pitchFamily="34" charset="-122"/>
              </a:rPr>
              <a:t>汪明义校长作题为</a:t>
            </a:r>
            <a:endParaRPr lang="en-US" altLang="zh-CN" sz="2000" dirty="0">
              <a:solidFill>
                <a:prstClr val="white"/>
              </a:solidFill>
              <a:latin typeface="思源黑体 CN Light" panose="020B0300000000000000" pitchFamily="34" charset="-122"/>
              <a:ea typeface="思源黑体 CN Light" panose="020B0300000000000000" pitchFamily="34" charset="-122"/>
            </a:endParaRPr>
          </a:p>
          <a:p>
            <a:pPr lvl="0" algn="ctr">
              <a:defRPr/>
            </a:pPr>
            <a:r>
              <a:rPr lang="en-US" altLang="zh-CN" sz="2000" dirty="0">
                <a:solidFill>
                  <a:prstClr val="white"/>
                </a:solidFill>
                <a:latin typeface="思源黑体 CN Light" panose="020B0300000000000000" pitchFamily="34" charset="-122"/>
                <a:ea typeface="思源黑体 CN Light" panose="020B0300000000000000" pitchFamily="34" charset="-122"/>
              </a:rPr>
              <a:t>《</a:t>
            </a:r>
            <a:r>
              <a:rPr lang="zh-CN" altLang="en-US" sz="2000" dirty="0">
                <a:solidFill>
                  <a:prstClr val="white"/>
                </a:solidFill>
                <a:latin typeface="思源黑体 CN Light" panose="020B0300000000000000" pitchFamily="34" charset="-122"/>
                <a:ea typeface="思源黑体 CN Light" panose="020B0300000000000000" pitchFamily="34" charset="-122"/>
              </a:rPr>
              <a:t>加强学科建设 推进内涵发展 努力建设我们共有的精神家园</a:t>
            </a:r>
            <a:r>
              <a:rPr lang="en-US" altLang="zh-CN" sz="2000" dirty="0">
                <a:solidFill>
                  <a:prstClr val="white"/>
                </a:solidFill>
                <a:latin typeface="思源黑体 CN Light" panose="020B0300000000000000" pitchFamily="34" charset="-122"/>
                <a:ea typeface="思源黑体 CN Light" panose="020B0300000000000000" pitchFamily="34" charset="-122"/>
              </a:rPr>
              <a:t>》</a:t>
            </a:r>
            <a:r>
              <a:rPr lang="zh-CN" altLang="en-US" sz="2000" dirty="0">
                <a:solidFill>
                  <a:prstClr val="white"/>
                </a:solidFill>
                <a:latin typeface="思源黑体 CN Light" panose="020B0300000000000000" pitchFamily="34" charset="-122"/>
                <a:ea typeface="思源黑体 CN Light" panose="020B0300000000000000" pitchFamily="34" charset="-122"/>
              </a:rPr>
              <a:t>的</a:t>
            </a:r>
            <a:endParaRPr lang="en-US" altLang="zh-CN" sz="2000" dirty="0">
              <a:solidFill>
                <a:prstClr val="white"/>
              </a:solidFill>
              <a:latin typeface="思源黑体 CN Light" panose="020B0300000000000000" pitchFamily="34" charset="-122"/>
              <a:ea typeface="思源黑体 CN Light" panose="020B0300000000000000" pitchFamily="34" charset="-122"/>
            </a:endParaRPr>
          </a:p>
          <a:p>
            <a:pPr lvl="0" algn="ctr">
              <a:defRPr/>
            </a:pPr>
            <a:r>
              <a:rPr lang="zh-CN" altLang="en-US" sz="2000" dirty="0">
                <a:solidFill>
                  <a:prstClr val="white"/>
                </a:solidFill>
                <a:latin typeface="思源黑体 CN Light" panose="020B0300000000000000" pitchFamily="34" charset="-122"/>
                <a:ea typeface="思源黑体 CN Light" panose="020B0300000000000000" pitchFamily="34" charset="-122"/>
              </a:rPr>
              <a:t>学校工作报告，与会代表认真听取报告</a:t>
            </a:r>
            <a:endParaRPr kumimoji="0" lang="en-US" altLang="zh-CN" sz="20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12" name="矩形: 圆角 11">
            <a:extLst>
              <a:ext uri="{FF2B5EF4-FFF2-40B4-BE49-F238E27FC236}">
                <a16:creationId xmlns:a16="http://schemas.microsoft.com/office/drawing/2014/main" id="{AF3AB57B-6F80-4488-9E5C-6DC1CD08340F}"/>
              </a:ext>
            </a:extLst>
          </p:cNvPr>
          <p:cNvSpPr/>
          <p:nvPr/>
        </p:nvSpPr>
        <p:spPr>
          <a:xfrm>
            <a:off x="5074276" y="5015664"/>
            <a:ext cx="1858992" cy="365760"/>
          </a:xfrm>
          <a:prstGeom prst="roundRect">
            <a:avLst>
              <a:gd name="adj" fmla="val 50000"/>
            </a:avLst>
          </a:prstGeom>
          <a:solidFill>
            <a:schemeClr val="bg1"/>
          </a:solidFill>
          <a:ln>
            <a:noFill/>
          </a:ln>
          <a:effectLst>
            <a:outerShdw blurRad="1778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2019</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年</a:t>
            </a:r>
            <a:r>
              <a:rPr lang="en-US" altLang="zh-CN" dirty="0">
                <a:solidFill>
                  <a:prstClr val="black"/>
                </a:solidFill>
                <a:latin typeface="微软雅黑 Light" panose="020B0502040204020203" pitchFamily="34" charset="-122"/>
                <a:ea typeface="微软雅黑 Light" panose="020B0502040204020203" pitchFamily="34" charset="-122"/>
              </a:rPr>
              <a:t>3</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月</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28</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日</a:t>
            </a:r>
          </a:p>
        </p:txBody>
      </p:sp>
      <p:cxnSp>
        <p:nvCxnSpPr>
          <p:cNvPr id="3" name="直接连接符 2">
            <a:extLst>
              <a:ext uri="{FF2B5EF4-FFF2-40B4-BE49-F238E27FC236}">
                <a16:creationId xmlns:a16="http://schemas.microsoft.com/office/drawing/2014/main" id="{F1383EB2-7336-43D4-A19D-A9EE23224A48}"/>
              </a:ext>
            </a:extLst>
          </p:cNvPr>
          <p:cNvCxnSpPr/>
          <p:nvPr/>
        </p:nvCxnSpPr>
        <p:spPr>
          <a:xfrm>
            <a:off x="3128211" y="3584044"/>
            <a:ext cx="58553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E408CCE-5AD9-4265-B84E-184FB3A764E1}"/>
              </a:ext>
            </a:extLst>
          </p:cNvPr>
          <p:cNvSpPr txBox="1"/>
          <p:nvPr/>
        </p:nvSpPr>
        <p:spPr>
          <a:xfrm>
            <a:off x="4562567" y="50227"/>
            <a:ext cx="3066865" cy="369332"/>
          </a:xfrm>
          <a:prstGeom prst="rect">
            <a:avLst/>
          </a:prstGeom>
          <a:noFill/>
        </p:spPr>
        <p:txBody>
          <a:bodyPr wrap="none" rtlCol="0">
            <a:spAutoFit/>
          </a:bodyPr>
          <a:lstStyle/>
          <a:p>
            <a:pPr lvl="0" algn="ctr"/>
            <a:r>
              <a:rPr lang="zh-CN" altLang="en-US" dirty="0">
                <a:solidFill>
                  <a:prstClr val="black"/>
                </a:solidFill>
                <a:latin typeface="微软雅黑 Light" panose="020B0502040204020203" pitchFamily="34" charset="-122"/>
                <a:ea typeface="微软雅黑 Light" panose="020B0502040204020203" pitchFamily="34" charset="-122"/>
              </a:rPr>
              <a:t>春日狮山</a:t>
            </a:r>
            <a:r>
              <a:rPr lang="en-US" altLang="zh-CN" dirty="0">
                <a:solidFill>
                  <a:prstClr val="black"/>
                </a:solidFill>
                <a:latin typeface="微软雅黑 Light" panose="020B0502040204020203" pitchFamily="34" charset="-122"/>
                <a:ea typeface="微软雅黑 Light" panose="020B0502040204020203" pitchFamily="34" charset="-122"/>
              </a:rPr>
              <a:t>·</a:t>
            </a:r>
            <a:r>
              <a:rPr lang="zh-CN" altLang="en-US" dirty="0">
                <a:solidFill>
                  <a:prstClr val="black"/>
                </a:solidFill>
                <a:latin typeface="微软雅黑 Light" panose="020B0502040204020203" pitchFamily="34" charset="-122"/>
                <a:ea typeface="微软雅黑 Light" panose="020B0502040204020203" pitchFamily="34" charset="-122"/>
              </a:rPr>
              <a:t>惠风和煦</a:t>
            </a:r>
            <a:r>
              <a:rPr lang="en-US" altLang="zh-CN" dirty="0">
                <a:solidFill>
                  <a:prstClr val="black"/>
                </a:solidFill>
                <a:latin typeface="微软雅黑 Light" panose="020B0502040204020203" pitchFamily="34" charset="-122"/>
                <a:ea typeface="微软雅黑 Light" panose="020B0502040204020203" pitchFamily="34" charset="-122"/>
              </a:rPr>
              <a:t>·</a:t>
            </a:r>
            <a:r>
              <a:rPr lang="zh-CN" altLang="en-US" dirty="0">
                <a:solidFill>
                  <a:prstClr val="black"/>
                </a:solidFill>
                <a:latin typeface="微软雅黑 Light" panose="020B0502040204020203" pitchFamily="34" charset="-122"/>
                <a:ea typeface="微软雅黑 Light" panose="020B0502040204020203" pitchFamily="34" charset="-122"/>
              </a:rPr>
              <a:t>生机盎然</a:t>
            </a:r>
            <a:endParaRPr kumimoji="0" lang="en-US" altLang="zh-CN"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447481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0" name="图片 89" descr="图片包含 天空, 户外, 建筑物, 地面&#10;&#10;自动生成的说明">
            <a:extLst>
              <a:ext uri="{FF2B5EF4-FFF2-40B4-BE49-F238E27FC236}">
                <a16:creationId xmlns:a16="http://schemas.microsoft.com/office/drawing/2014/main" id="{E829815B-B186-4D7E-BBAF-7367C71136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16" b="97479" l="2418" r="89451">
                        <a14:foregroundMark x1="13516" y1="79328" x2="10549" y2="84202"/>
                        <a14:foregroundMark x1="10549" y1="84202" x2="10549" y2="84202"/>
                        <a14:foregroundMark x1="11648" y1="80504" x2="10769" y2="76807"/>
                        <a14:foregroundMark x1="13956" y1="77983" x2="12418" y2="75630"/>
                        <a14:foregroundMark x1="14286" y1="75798" x2="6044" y2="83361"/>
                        <a14:foregroundMark x1="6044" y1="83361" x2="8901" y2="87563"/>
                        <a14:foregroundMark x1="62527" y1="89580" x2="65714" y2="89412"/>
                        <a14:foregroundMark x1="66433" y1="88015" x2="66813" y2="88235"/>
                        <a14:foregroundMark x1="63626" y1="86387" x2="65320" y2="87369"/>
                        <a14:foregroundMark x1="76484" y1="92605" x2="29341" y2="93950"/>
                        <a14:foregroundMark x1="29341" y1="93950" x2="9451" y2="92941"/>
                        <a14:foregroundMark x1="9451" y1="92941" x2="6264" y2="88235"/>
                        <a14:foregroundMark x1="6264" y1="88235" x2="6264" y2="88067"/>
                        <a14:foregroundMark x1="2905" y1="90562" x2="4176" y2="88739"/>
                        <a14:foregroundMark x1="11868" y1="75966" x2="13956" y2="75630"/>
                        <a14:foregroundMark x1="11538" y1="74622" x2="15714" y2="76471"/>
                        <a14:foregroundMark x1="15714" y1="76471" x2="15824" y2="77479"/>
                        <a14:foregroundMark x1="13187" y1="96134" x2="18242" y2="95966"/>
                        <a14:foregroundMark x1="18242" y1="95966" x2="29804" y2="97095"/>
                        <a14:foregroundMark x1="55824" y1="96975" x2="63846" y2="96807"/>
                        <a14:foregroundMark x1="11429" y1="74454" x2="11429" y2="74454"/>
                        <a14:foregroundMark x1="9670" y1="76975" x2="11209" y2="75798"/>
                        <a14:foregroundMark x1="10110" y1="74790" x2="11868" y2="74790"/>
                        <a14:foregroundMark x1="21209" y1="78992" x2="20440" y2="81513"/>
                        <a14:foregroundMark x1="58571" y1="81513" x2="59780" y2="82353"/>
                        <a14:foregroundMark x1="55714" y1="82017" x2="61648" y2="83193"/>
                        <a14:foregroundMark x1="62111" y1="81955" x2="62747" y2="82185"/>
                        <a14:foregroundMark x1="58571" y1="80672" x2="61900" y2="81878"/>
                        <a14:foregroundMark x1="62747" y1="82185" x2="63516" y2="85378"/>
                        <a14:foregroundMark x1="55604" y1="80168" x2="57473" y2="80168"/>
                        <a14:foregroundMark x1="54725" y1="80168" x2="58571" y2="80168"/>
                        <a14:foregroundMark x1="63516" y1="84034" x2="63407" y2="84370"/>
                        <a14:foregroundMark x1="55275" y1="80336" x2="56154" y2="80168"/>
                        <a14:foregroundMark x1="60769" y1="80000" x2="59011" y2="80000"/>
                        <a14:foregroundMark x1="57363" y1="80504" x2="57143" y2="80504"/>
                        <a14:foregroundMark x1="61319" y1="80168" x2="62088" y2="79832"/>
                        <a14:foregroundMark x1="61209" y1="79328" x2="61429" y2="80000"/>
                        <a14:foregroundMark x1="61429" y1="82353" x2="58901" y2="82689"/>
                        <a14:foregroundMark x1="60989" y1="79496" x2="61209" y2="79496"/>
                        <a14:foregroundMark x1="57582" y1="80840" x2="57582" y2="80840"/>
                        <a14:foregroundMark x1="56044" y1="80672" x2="56044" y2="80672"/>
                        <a14:foregroundMark x1="62967" y1="84202" x2="62967" y2="84202"/>
                        <a14:foregroundMark x1="65495" y1="85546" x2="65495" y2="85546"/>
                        <a14:foregroundMark x1="65714" y1="85042" x2="65714" y2="85042"/>
                        <a14:foregroundMark x1="61538" y1="83025" x2="61538" y2="83025"/>
                        <a14:foregroundMark x1="55824" y1="80000" x2="55824" y2="80000"/>
                        <a14:foregroundMark x1="56264" y1="80000" x2="56264" y2="80000"/>
                        <a14:foregroundMark x1="55055" y1="78992" x2="55055" y2="78992"/>
                        <a14:foregroundMark x1="56593" y1="78992" x2="56593" y2="78992"/>
                        <a14:foregroundMark x1="58242" y1="79160" x2="58242" y2="79160"/>
                        <a14:foregroundMark x1="60330" y1="80336" x2="60330" y2="80336"/>
                        <a14:foregroundMark x1="57253" y1="79832" x2="57253" y2="79832"/>
                        <a14:foregroundMark x1="61099" y1="79832" x2="61099" y2="79832"/>
                        <a14:foregroundMark x1="61868" y1="79160" x2="61868" y2="79160"/>
                        <a14:foregroundMark x1="61099" y1="78992" x2="61099" y2="78992"/>
                        <a14:foregroundMark x1="61758" y1="79664" x2="61758" y2="79664"/>
                        <a14:foregroundMark x1="56484" y1="79328" x2="61429" y2="79832"/>
                        <a14:foregroundMark x1="60989" y1="80168" x2="62198" y2="80168"/>
                        <a14:foregroundMark x1="56813" y1="78824" x2="57912" y2="79160"/>
                        <a14:foregroundMark x1="61429" y1="80168" x2="64286" y2="83529"/>
                        <a14:foregroundMark x1="61648" y1="79832" x2="64615" y2="84034"/>
                        <a14:foregroundMark x1="64615" y1="84034" x2="64835" y2="85042"/>
                        <a14:foregroundMark x1="61978" y1="79160" x2="63956" y2="84202"/>
                        <a14:foregroundMark x1="61538" y1="80000" x2="61538" y2="80000"/>
                        <a14:foregroundMark x1="64286" y1="85714" x2="65824" y2="84034"/>
                        <a14:foregroundMark x1="65055" y1="83866" x2="65495" y2="84370"/>
                        <a14:foregroundMark x1="65604" y1="84370" x2="65165" y2="84538"/>
                        <a14:backgroundMark x1="18352" y1="62689" x2="15055" y2="66555"/>
                        <a14:backgroundMark x1="15055" y1="66555" x2="15604" y2="60336"/>
                        <a14:backgroundMark x1="15604" y1="60336" x2="19890" y2="62017"/>
                        <a14:backgroundMark x1="19890" y1="62017" x2="21648" y2="68235"/>
                        <a14:backgroundMark x1="21648" y1="68235" x2="18352" y2="74286"/>
                        <a14:backgroundMark x1="18352" y1="74286" x2="18242" y2="74454"/>
                        <a14:backgroundMark x1="59451" y1="58824" x2="64286" y2="63361"/>
                        <a14:backgroundMark x1="64286" y1="63361" x2="60000" y2="68235"/>
                        <a14:backgroundMark x1="60000" y1="68235" x2="65165" y2="59496"/>
                        <a14:backgroundMark x1="65165" y1="59496" x2="69231" y2="59160"/>
                        <a14:backgroundMark x1="69231" y1="59160" x2="70440" y2="61176"/>
                        <a14:backgroundMark x1="58132" y1="72605" x2="65385" y2="74622"/>
                        <a14:backgroundMark x1="65385" y1="74622" x2="84396" y2="68067"/>
                        <a14:backgroundMark x1="84396" y1="68067" x2="79780" y2="62857"/>
                        <a14:backgroundMark x1="79780" y1="62857" x2="76154" y2="65042"/>
                        <a14:backgroundMark x1="76154" y1="65042" x2="76923" y2="69748"/>
                        <a14:backgroundMark x1="74835" y1="80000" x2="71429" y2="83361"/>
                        <a14:backgroundMark x1="71429" y1="83361" x2="67473" y2="82185"/>
                        <a14:backgroundMark x1="67473" y1="82185" x2="69780" y2="74958"/>
                        <a14:backgroundMark x1="69780" y1="74958" x2="73626" y2="76134"/>
                        <a14:backgroundMark x1="57473" y1="73950" x2="57473" y2="72269"/>
                        <a14:backgroundMark x1="53736" y1="66050" x2="53956" y2="54286"/>
                        <a14:backgroundMark x1="53626" y1="70252" x2="53956" y2="74454"/>
                        <a14:backgroundMark x1="61868" y1="75798" x2="65934" y2="76975"/>
                        <a14:backgroundMark x1="65934" y1="76975" x2="65934" y2="76975"/>
                        <a14:backgroundMark x1="51648" y1="76134" x2="57503" y2="76981"/>
                        <a14:backgroundMark x1="17363" y1="75966" x2="20879" y2="74958"/>
                        <a14:backgroundMark x1="14275" y1="73279" x2="14396" y2="69748"/>
                        <a14:backgroundMark x1="14396" y1="69748" x2="13928" y2="72914"/>
                        <a14:backgroundMark x1="73077" y1="82521" x2="81648" y2="89748"/>
                        <a14:backgroundMark x1="8022" y1="62185" x2="3626" y2="73109"/>
                        <a14:backgroundMark x1="3626" y1="73109" x2="769" y2="76303"/>
                        <a14:backgroundMark x1="3077" y1="78655" x2="1538" y2="86891"/>
                        <a14:backgroundMark x1="5385" y1="79160" x2="2857" y2="82185"/>
                        <a14:backgroundMark x1="769" y1="85882" x2="1209" y2="93782"/>
                        <a14:backgroundMark x1="18571" y1="99496" x2="19670" y2="99160"/>
                        <a14:backgroundMark x1="19121" y1="99664" x2="23187" y2="99160"/>
                        <a14:backgroundMark x1="23187" y1="99160" x2="31758" y2="99664"/>
                        <a14:backgroundMark x1="31758" y1="99664" x2="37363" y2="99328"/>
                        <a14:backgroundMark x1="15824" y1="79832" x2="15934" y2="77815"/>
                        <a14:backgroundMark x1="66863" y1="85546" x2="67582" y2="86218"/>
                        <a14:backgroundMark x1="66323" y1="85042" x2="66863" y2="85546"/>
                        <a14:backgroundMark x1="67664" y1="86295" x2="66323" y2="85042"/>
                        <a14:backgroundMark x1="75165" y1="87731" x2="73956" y2="87395"/>
                        <a14:backgroundMark x1="73736" y1="87395" x2="71429" y2="86891"/>
                      </a14:backgroundRemoval>
                    </a14:imgEffect>
                    <a14:imgEffect>
                      <a14:artisticCrisscrossEtching/>
                    </a14:imgEffect>
                  </a14:imgLayer>
                </a14:imgProps>
              </a:ext>
              <a:ext uri="{28A0092B-C50C-407E-A947-70E740481C1C}">
                <a14:useLocalDpi xmlns:a14="http://schemas.microsoft.com/office/drawing/2010/main" val="0"/>
              </a:ext>
            </a:extLst>
          </a:blip>
          <a:srcRect l="57992" t="17983" r="15929"/>
          <a:stretch/>
        </p:blipFill>
        <p:spPr>
          <a:xfrm>
            <a:off x="-827712" y="432402"/>
            <a:ext cx="3485310" cy="7166967"/>
          </a:xfrm>
          <a:prstGeom prst="rect">
            <a:avLst/>
          </a:prstGeom>
          <a:effectLst>
            <a:glow rad="101600">
              <a:srgbClr val="1A7F57">
                <a:alpha val="60000"/>
              </a:srgbClr>
            </a:glow>
            <a:outerShdw blurRad="50800" dist="38100" dir="18900000" algn="bl" rotWithShape="0">
              <a:prstClr val="black">
                <a:alpha val="40000"/>
              </a:prstClr>
            </a:outerShdw>
            <a:softEdge rad="0"/>
          </a:effectLst>
        </p:spPr>
      </p:pic>
      <p:grpSp>
        <p:nvGrpSpPr>
          <p:cNvPr id="83" name="组合 82">
            <a:extLst>
              <a:ext uri="{FF2B5EF4-FFF2-40B4-BE49-F238E27FC236}">
                <a16:creationId xmlns:a16="http://schemas.microsoft.com/office/drawing/2014/main" id="{33AAE5E5-DCB3-4D35-9810-B5844BA9AB84}"/>
              </a:ext>
            </a:extLst>
          </p:cNvPr>
          <p:cNvGrpSpPr/>
          <p:nvPr/>
        </p:nvGrpSpPr>
        <p:grpSpPr>
          <a:xfrm>
            <a:off x="-6978737" y="-6867928"/>
            <a:ext cx="14548776" cy="10962696"/>
            <a:chOff x="-5521831" y="3429000"/>
            <a:chExt cx="14548776" cy="10962696"/>
          </a:xfrm>
        </p:grpSpPr>
        <p:sp>
          <p:nvSpPr>
            <p:cNvPr id="84" name="椭圆 83">
              <a:extLst>
                <a:ext uri="{FF2B5EF4-FFF2-40B4-BE49-F238E27FC236}">
                  <a16:creationId xmlns:a16="http://schemas.microsoft.com/office/drawing/2014/main" id="{891AC621-CD14-4845-896D-1016AB716858}"/>
                </a:ext>
              </a:extLst>
            </p:cNvPr>
            <p:cNvSpPr/>
            <p:nvPr/>
          </p:nvSpPr>
          <p:spPr>
            <a:xfrm>
              <a:off x="-4722851" y="3429000"/>
              <a:ext cx="13749796" cy="10697336"/>
            </a:xfrm>
            <a:prstGeom prst="ellipse">
              <a:avLst/>
            </a:prstGeom>
            <a:solidFill>
              <a:srgbClr val="198568">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90322" rtl="0" eaLnBrk="1" fontAlgn="auto" latinLnBrk="0" hangingPunct="1">
                <a:lnSpc>
                  <a:spcPct val="100000"/>
                </a:lnSpc>
                <a:spcBef>
                  <a:spcPts val="0"/>
                </a:spcBef>
                <a:spcAft>
                  <a:spcPts val="0"/>
                </a:spcAft>
                <a:buClrTx/>
                <a:buSzTx/>
                <a:buFontTx/>
                <a:buNone/>
                <a:tabLst/>
                <a:defRPr/>
              </a:pPr>
              <a:endParaRPr kumimoji="0" lang="zh-CN" altLang="en-US" sz="1143" b="0" i="0" u="none" strike="noStrike" kern="1200" cap="none" spc="0" normalizeH="0" baseline="0" noProof="0">
                <a:ln>
                  <a:noFill/>
                </a:ln>
                <a:solidFill>
                  <a:prstClr val="white"/>
                </a:solidFill>
                <a:effectLst/>
                <a:uLnTx/>
                <a:uFillTx/>
                <a:latin typeface="Heebo"/>
                <a:ea typeface="思源黑体 CN Regular"/>
                <a:cs typeface="+mn-cs"/>
              </a:endParaRPr>
            </a:p>
          </p:txBody>
        </p:sp>
        <p:sp>
          <p:nvSpPr>
            <p:cNvPr id="85" name="椭圆 84">
              <a:extLst>
                <a:ext uri="{FF2B5EF4-FFF2-40B4-BE49-F238E27FC236}">
                  <a16:creationId xmlns:a16="http://schemas.microsoft.com/office/drawing/2014/main" id="{04F0A3F3-2875-4B86-B3FB-A2142570B884}"/>
                </a:ext>
              </a:extLst>
            </p:cNvPr>
            <p:cNvSpPr/>
            <p:nvPr/>
          </p:nvSpPr>
          <p:spPr>
            <a:xfrm>
              <a:off x="-5521831" y="3694360"/>
              <a:ext cx="13749796" cy="10697336"/>
            </a:xfrm>
            <a:prstGeom prst="ellipse">
              <a:avLst/>
            </a:prstGeom>
            <a:solidFill>
              <a:srgbClr val="198568">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90322" rtl="0" eaLnBrk="1" fontAlgn="auto" latinLnBrk="0" hangingPunct="1">
                <a:lnSpc>
                  <a:spcPct val="100000"/>
                </a:lnSpc>
                <a:spcBef>
                  <a:spcPts val="0"/>
                </a:spcBef>
                <a:spcAft>
                  <a:spcPts val="0"/>
                </a:spcAft>
                <a:buClrTx/>
                <a:buSzTx/>
                <a:buFontTx/>
                <a:buNone/>
                <a:tabLst/>
                <a:defRPr/>
              </a:pPr>
              <a:endParaRPr kumimoji="0" lang="zh-CN" altLang="en-US" sz="1143" b="0" i="0" u="none" strike="noStrike" kern="1200" cap="none" spc="0" normalizeH="0" baseline="0" noProof="0">
                <a:ln>
                  <a:noFill/>
                </a:ln>
                <a:solidFill>
                  <a:prstClr val="white"/>
                </a:solidFill>
                <a:effectLst/>
                <a:uLnTx/>
                <a:uFillTx/>
                <a:latin typeface="Heebo"/>
                <a:ea typeface="思源黑体 CN Regular"/>
                <a:cs typeface="+mn-cs"/>
              </a:endParaRPr>
            </a:p>
          </p:txBody>
        </p:sp>
      </p:grpSp>
      <p:grpSp>
        <p:nvGrpSpPr>
          <p:cNvPr id="93" name="组合 92">
            <a:extLst>
              <a:ext uri="{FF2B5EF4-FFF2-40B4-BE49-F238E27FC236}">
                <a16:creationId xmlns:a16="http://schemas.microsoft.com/office/drawing/2014/main" id="{1A71A1F3-6AD9-499F-B2FA-65F43FDF6299}"/>
              </a:ext>
            </a:extLst>
          </p:cNvPr>
          <p:cNvGrpSpPr/>
          <p:nvPr/>
        </p:nvGrpSpPr>
        <p:grpSpPr>
          <a:xfrm>
            <a:off x="-640770" y="-1353746"/>
            <a:ext cx="13786062" cy="8283732"/>
            <a:chOff x="-640770" y="-1002056"/>
            <a:chExt cx="13786062" cy="8283732"/>
          </a:xfrm>
        </p:grpSpPr>
        <p:sp>
          <p:nvSpPr>
            <p:cNvPr id="67" name="任意多边形: 形状 66">
              <a:extLst>
                <a:ext uri="{FF2B5EF4-FFF2-40B4-BE49-F238E27FC236}">
                  <a16:creationId xmlns:a16="http://schemas.microsoft.com/office/drawing/2014/main" id="{81FF6385-E289-4FCE-AA14-13AE69DB99E3}"/>
                </a:ext>
              </a:extLst>
            </p:cNvPr>
            <p:cNvSpPr/>
            <p:nvPr/>
          </p:nvSpPr>
          <p:spPr>
            <a:xfrm rot="1384726">
              <a:off x="-640770" y="-1002056"/>
              <a:ext cx="13786062" cy="8283732"/>
            </a:xfrm>
            <a:custGeom>
              <a:avLst/>
              <a:gdLst>
                <a:gd name="connsiteX0" fmla="*/ 81292 w 13786062"/>
                <a:gd name="connsiteY0" fmla="*/ 5681734 h 8283732"/>
                <a:gd name="connsiteX1" fmla="*/ 13390440 w 13786062"/>
                <a:gd name="connsiteY1" fmla="*/ 10730 h 8283732"/>
                <a:gd name="connsiteX2" fmla="*/ 13565781 w 13786062"/>
                <a:gd name="connsiteY2" fmla="*/ 81292 h 8283732"/>
                <a:gd name="connsiteX3" fmla="*/ 13775332 w 13786062"/>
                <a:gd name="connsiteY3" fmla="*/ 573082 h 8283732"/>
                <a:gd name="connsiteX4" fmla="*/ 13704770 w 13786062"/>
                <a:gd name="connsiteY4" fmla="*/ 748423 h 8283732"/>
                <a:gd name="connsiteX5" fmla="*/ 10880472 w 13786062"/>
                <a:gd name="connsiteY5" fmla="*/ 1951851 h 8283732"/>
                <a:gd name="connsiteX6" fmla="*/ 10880472 w 13786062"/>
                <a:gd name="connsiteY6" fmla="*/ 3147208 h 8283732"/>
                <a:gd name="connsiteX7" fmla="*/ 10822872 w 13786062"/>
                <a:gd name="connsiteY7" fmla="*/ 3204808 h 8283732"/>
                <a:gd name="connsiteX8" fmla="*/ 10765272 w 13786062"/>
                <a:gd name="connsiteY8" fmla="*/ 3147208 h 8283732"/>
                <a:gd name="connsiteX9" fmla="*/ 10765272 w 13786062"/>
                <a:gd name="connsiteY9" fmla="*/ 2000938 h 8283732"/>
                <a:gd name="connsiteX10" fmla="*/ 9119741 w 13786062"/>
                <a:gd name="connsiteY10" fmla="*/ 2702096 h 8283732"/>
                <a:gd name="connsiteX11" fmla="*/ 9119740 w 13786062"/>
                <a:gd name="connsiteY11" fmla="*/ 4331497 h 8283732"/>
                <a:gd name="connsiteX12" fmla="*/ 9063002 w 13786062"/>
                <a:gd name="connsiteY12" fmla="*/ 4388235 h 8283732"/>
                <a:gd name="connsiteX13" fmla="*/ 9063003 w 13786062"/>
                <a:gd name="connsiteY13" fmla="*/ 4388234 h 8283732"/>
                <a:gd name="connsiteX14" fmla="*/ 9006265 w 13786062"/>
                <a:gd name="connsiteY14" fmla="*/ 4331496 h 8283732"/>
                <a:gd name="connsiteX15" fmla="*/ 9006266 w 13786062"/>
                <a:gd name="connsiteY15" fmla="*/ 2750447 h 8283732"/>
                <a:gd name="connsiteX16" fmla="*/ 7225563 w 13786062"/>
                <a:gd name="connsiteY16" fmla="*/ 3509201 h 8283732"/>
                <a:gd name="connsiteX17" fmla="*/ 7225563 w 13786062"/>
                <a:gd name="connsiteY17" fmla="*/ 5476954 h 8283732"/>
                <a:gd name="connsiteX18" fmla="*/ 7168825 w 13786062"/>
                <a:gd name="connsiteY18" fmla="*/ 5533693 h 8283732"/>
                <a:gd name="connsiteX19" fmla="*/ 7168826 w 13786062"/>
                <a:gd name="connsiteY19" fmla="*/ 5533692 h 8283732"/>
                <a:gd name="connsiteX20" fmla="*/ 7112088 w 13786062"/>
                <a:gd name="connsiteY20" fmla="*/ 5476953 h 8283732"/>
                <a:gd name="connsiteX21" fmla="*/ 7112087 w 13786062"/>
                <a:gd name="connsiteY21" fmla="*/ 3557553 h 8283732"/>
                <a:gd name="connsiteX22" fmla="*/ 5392852 w 13786062"/>
                <a:gd name="connsiteY22" fmla="*/ 4290116 h 8283732"/>
                <a:gd name="connsiteX23" fmla="*/ 5392851 w 13786062"/>
                <a:gd name="connsiteY23" fmla="*/ 6807847 h 8283732"/>
                <a:gd name="connsiteX24" fmla="*/ 5336113 w 13786062"/>
                <a:gd name="connsiteY24" fmla="*/ 6864585 h 8283732"/>
                <a:gd name="connsiteX25" fmla="*/ 5336115 w 13786062"/>
                <a:gd name="connsiteY25" fmla="*/ 6864584 h 8283732"/>
                <a:gd name="connsiteX26" fmla="*/ 5279376 w 13786062"/>
                <a:gd name="connsiteY26" fmla="*/ 6807846 h 8283732"/>
                <a:gd name="connsiteX27" fmla="*/ 5279376 w 13786062"/>
                <a:gd name="connsiteY27" fmla="*/ 4338468 h 8283732"/>
                <a:gd name="connsiteX28" fmla="*/ 3476418 w 13786062"/>
                <a:gd name="connsiteY28" fmla="*/ 5106705 h 8283732"/>
                <a:gd name="connsiteX29" fmla="*/ 3476417 w 13786062"/>
                <a:gd name="connsiteY29" fmla="*/ 8226994 h 8283732"/>
                <a:gd name="connsiteX30" fmla="*/ 3419679 w 13786062"/>
                <a:gd name="connsiteY30" fmla="*/ 8283732 h 8283732"/>
                <a:gd name="connsiteX31" fmla="*/ 3419680 w 13786062"/>
                <a:gd name="connsiteY31" fmla="*/ 8283731 h 8283732"/>
                <a:gd name="connsiteX32" fmla="*/ 3362942 w 13786062"/>
                <a:gd name="connsiteY32" fmla="*/ 8226993 h 8283732"/>
                <a:gd name="connsiteX33" fmla="*/ 3362942 w 13786062"/>
                <a:gd name="connsiteY33" fmla="*/ 5155057 h 8283732"/>
                <a:gd name="connsiteX34" fmla="*/ 395622 w 13786062"/>
                <a:gd name="connsiteY34" fmla="*/ 6419427 h 8283732"/>
                <a:gd name="connsiteX35" fmla="*/ 220281 w 13786062"/>
                <a:gd name="connsiteY35" fmla="*/ 6348865 h 8283732"/>
                <a:gd name="connsiteX36" fmla="*/ 10730 w 13786062"/>
                <a:gd name="connsiteY36" fmla="*/ 5857075 h 8283732"/>
                <a:gd name="connsiteX37" fmla="*/ 81292 w 13786062"/>
                <a:gd name="connsiteY37" fmla="*/ 5681734 h 828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786062" h="8283732">
                  <a:moveTo>
                    <a:pt x="81292" y="5681734"/>
                  </a:moveTo>
                  <a:lnTo>
                    <a:pt x="13390440" y="10730"/>
                  </a:lnTo>
                  <a:cubicBezTo>
                    <a:pt x="13458345" y="-18204"/>
                    <a:pt x="13536847" y="13388"/>
                    <a:pt x="13565781" y="81292"/>
                  </a:cubicBezTo>
                  <a:lnTo>
                    <a:pt x="13775332" y="573082"/>
                  </a:lnTo>
                  <a:cubicBezTo>
                    <a:pt x="13804266" y="640986"/>
                    <a:pt x="13772674" y="719489"/>
                    <a:pt x="13704770" y="748423"/>
                  </a:cubicBezTo>
                  <a:lnTo>
                    <a:pt x="10880472" y="1951851"/>
                  </a:lnTo>
                  <a:lnTo>
                    <a:pt x="10880472" y="3147208"/>
                  </a:lnTo>
                  <a:cubicBezTo>
                    <a:pt x="10880472" y="3179020"/>
                    <a:pt x="10854684" y="3204808"/>
                    <a:pt x="10822872" y="3204808"/>
                  </a:cubicBezTo>
                  <a:cubicBezTo>
                    <a:pt x="10791060" y="3204808"/>
                    <a:pt x="10765272" y="3179020"/>
                    <a:pt x="10765272" y="3147208"/>
                  </a:cubicBezTo>
                  <a:lnTo>
                    <a:pt x="10765272" y="2000938"/>
                  </a:lnTo>
                  <a:lnTo>
                    <a:pt x="9119741" y="2702096"/>
                  </a:lnTo>
                  <a:lnTo>
                    <a:pt x="9119740" y="4331497"/>
                  </a:lnTo>
                  <a:cubicBezTo>
                    <a:pt x="9119740" y="4362833"/>
                    <a:pt x="9094338" y="4388235"/>
                    <a:pt x="9063002" y="4388235"/>
                  </a:cubicBezTo>
                  <a:lnTo>
                    <a:pt x="9063003" y="4388234"/>
                  </a:lnTo>
                  <a:cubicBezTo>
                    <a:pt x="9031667" y="4388234"/>
                    <a:pt x="9006265" y="4362832"/>
                    <a:pt x="9006265" y="4331496"/>
                  </a:cubicBezTo>
                  <a:lnTo>
                    <a:pt x="9006266" y="2750447"/>
                  </a:lnTo>
                  <a:lnTo>
                    <a:pt x="7225563" y="3509201"/>
                  </a:lnTo>
                  <a:lnTo>
                    <a:pt x="7225563" y="5476954"/>
                  </a:lnTo>
                  <a:cubicBezTo>
                    <a:pt x="7225563" y="5508290"/>
                    <a:pt x="7200161" y="5533692"/>
                    <a:pt x="7168825" y="5533693"/>
                  </a:cubicBezTo>
                  <a:lnTo>
                    <a:pt x="7168826" y="5533692"/>
                  </a:lnTo>
                  <a:cubicBezTo>
                    <a:pt x="7137490" y="5533692"/>
                    <a:pt x="7112088" y="5508289"/>
                    <a:pt x="7112088" y="5476953"/>
                  </a:cubicBezTo>
                  <a:lnTo>
                    <a:pt x="7112087" y="3557553"/>
                  </a:lnTo>
                  <a:lnTo>
                    <a:pt x="5392852" y="4290116"/>
                  </a:lnTo>
                  <a:lnTo>
                    <a:pt x="5392851" y="6807847"/>
                  </a:lnTo>
                  <a:cubicBezTo>
                    <a:pt x="5392852" y="6839183"/>
                    <a:pt x="5367449" y="6864585"/>
                    <a:pt x="5336113" y="6864585"/>
                  </a:cubicBezTo>
                  <a:lnTo>
                    <a:pt x="5336115" y="6864584"/>
                  </a:lnTo>
                  <a:cubicBezTo>
                    <a:pt x="5304778" y="6864584"/>
                    <a:pt x="5279376" y="6839182"/>
                    <a:pt x="5279376" y="6807846"/>
                  </a:cubicBezTo>
                  <a:lnTo>
                    <a:pt x="5279376" y="4338468"/>
                  </a:lnTo>
                  <a:lnTo>
                    <a:pt x="3476418" y="5106705"/>
                  </a:lnTo>
                  <a:lnTo>
                    <a:pt x="3476417" y="8226994"/>
                  </a:lnTo>
                  <a:cubicBezTo>
                    <a:pt x="3476417" y="8258330"/>
                    <a:pt x="3451015" y="8283732"/>
                    <a:pt x="3419679" y="8283732"/>
                  </a:cubicBezTo>
                  <a:lnTo>
                    <a:pt x="3419680" y="8283731"/>
                  </a:lnTo>
                  <a:cubicBezTo>
                    <a:pt x="3388344" y="8283731"/>
                    <a:pt x="3362942" y="8258329"/>
                    <a:pt x="3362942" y="8226993"/>
                  </a:cubicBezTo>
                  <a:lnTo>
                    <a:pt x="3362942" y="5155057"/>
                  </a:lnTo>
                  <a:lnTo>
                    <a:pt x="395622" y="6419427"/>
                  </a:lnTo>
                  <a:cubicBezTo>
                    <a:pt x="327717" y="6448361"/>
                    <a:pt x="249215" y="6416769"/>
                    <a:pt x="220281" y="6348865"/>
                  </a:cubicBezTo>
                  <a:lnTo>
                    <a:pt x="10730" y="5857075"/>
                  </a:lnTo>
                  <a:cubicBezTo>
                    <a:pt x="-18204" y="5789171"/>
                    <a:pt x="13388" y="5710668"/>
                    <a:pt x="81292" y="5681734"/>
                  </a:cubicBezTo>
                  <a:close/>
                </a:path>
              </a:pathLst>
            </a:custGeom>
            <a:gradFill>
              <a:gsLst>
                <a:gs pos="3540">
                  <a:srgbClr val="4ADAA0"/>
                </a:gs>
                <a:gs pos="39000">
                  <a:srgbClr val="0070C0"/>
                </a:gs>
                <a:gs pos="77000">
                  <a:srgbClr val="1F956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9B553971-C1F0-48D7-94B3-22C4643D13A4}"/>
                </a:ext>
              </a:extLst>
            </p:cNvPr>
            <p:cNvSpPr/>
            <p:nvPr/>
          </p:nvSpPr>
          <p:spPr>
            <a:xfrm>
              <a:off x="663486" y="1827054"/>
              <a:ext cx="365876" cy="373666"/>
            </a:xfrm>
            <a:prstGeom prst="ellipse">
              <a:avLst/>
            </a:prstGeom>
            <a:noFill/>
            <a:ln w="28575">
              <a:solidFill>
                <a:srgbClr val="EB46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29E89F2-B744-49C7-BDCE-DB269FCD016B}"/>
                </a:ext>
              </a:extLst>
            </p:cNvPr>
            <p:cNvSpPr/>
            <p:nvPr/>
          </p:nvSpPr>
          <p:spPr>
            <a:xfrm>
              <a:off x="1481493" y="2511776"/>
              <a:ext cx="365876" cy="373666"/>
            </a:xfrm>
            <a:prstGeom prst="ellipse">
              <a:avLst/>
            </a:prstGeom>
            <a:noFill/>
            <a:ln w="28575">
              <a:solidFill>
                <a:srgbClr val="EB46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4C2FA4E-C82D-4205-93B9-2081E217679B}"/>
                </a:ext>
              </a:extLst>
            </p:cNvPr>
            <p:cNvSpPr/>
            <p:nvPr/>
          </p:nvSpPr>
          <p:spPr>
            <a:xfrm>
              <a:off x="1266401" y="2081644"/>
              <a:ext cx="4058507" cy="461665"/>
            </a:xfrm>
            <a:prstGeom prst="rect">
              <a:avLst/>
            </a:prstGeom>
            <a:noFill/>
          </p:spPr>
          <p:txBody>
            <a:bodyPr wrap="square">
              <a:spAutoFit/>
            </a:bodyPr>
            <a:lstStyle/>
            <a:p>
              <a:r>
                <a:rPr lang="zh-CN" altLang="en-US" sz="2400" dirty="0">
                  <a:solidFill>
                    <a:schemeClr val="bg1">
                      <a:lumMod val="95000"/>
                    </a:schemeClr>
                  </a:solidFill>
                  <a:latin typeface="微软雅黑" panose="020B0503020204020204" pitchFamily="34" charset="-122"/>
                  <a:ea typeface="微软雅黑" panose="020B0503020204020204" pitchFamily="34" charset="-122"/>
                </a:rPr>
                <a:t>四川师范大学欢迎您</a:t>
              </a:r>
            </a:p>
          </p:txBody>
        </p:sp>
        <p:sp>
          <p:nvSpPr>
            <p:cNvPr id="39" name="文本框 38">
              <a:extLst>
                <a:ext uri="{FF2B5EF4-FFF2-40B4-BE49-F238E27FC236}">
                  <a16:creationId xmlns:a16="http://schemas.microsoft.com/office/drawing/2014/main" id="{F01E1E2B-6E18-40C9-8F0D-EB4939F13F75}"/>
                </a:ext>
              </a:extLst>
            </p:cNvPr>
            <p:cNvSpPr txBox="1"/>
            <p:nvPr/>
          </p:nvSpPr>
          <p:spPr>
            <a:xfrm>
              <a:off x="-31468" y="5635474"/>
              <a:ext cx="2966374" cy="523220"/>
            </a:xfrm>
            <a:prstGeom prst="rect">
              <a:avLst/>
            </a:prstGeom>
            <a:noFill/>
          </p:spPr>
          <p:txBody>
            <a:bodyPr wrap="square" rtlCol="0">
              <a:spAutoFit/>
            </a:bodyPr>
            <a:lstStyle/>
            <a:p>
              <a:pPr algn="ctr">
                <a:defRPr/>
              </a:pPr>
              <a:r>
                <a:rPr lang="zh-CN" altLang="en-US" sz="2800" b="1" dirty="0">
                  <a:solidFill>
                    <a:srgbClr val="1C8FA5"/>
                  </a:solidFill>
                  <a:latin typeface="微软雅黑" panose="020B0503020204020204" pitchFamily="34" charset="-122"/>
                  <a:ea typeface="微软雅黑" panose="020B0503020204020204" pitchFamily="34" charset="-122"/>
                </a:rPr>
                <a:t>寸晷风檐</a:t>
              </a:r>
            </a:p>
          </p:txBody>
        </p:sp>
        <p:grpSp>
          <p:nvGrpSpPr>
            <p:cNvPr id="40" name="组合 39">
              <a:extLst>
                <a:ext uri="{FF2B5EF4-FFF2-40B4-BE49-F238E27FC236}">
                  <a16:creationId xmlns:a16="http://schemas.microsoft.com/office/drawing/2014/main" id="{64442A4B-2B60-40C4-B635-012055301535}"/>
                </a:ext>
              </a:extLst>
            </p:cNvPr>
            <p:cNvGrpSpPr/>
            <p:nvPr/>
          </p:nvGrpSpPr>
          <p:grpSpPr>
            <a:xfrm>
              <a:off x="828322" y="6258278"/>
              <a:ext cx="1246797" cy="413928"/>
              <a:chOff x="962360" y="5560331"/>
              <a:chExt cx="1450673" cy="413928"/>
            </a:xfrm>
          </p:grpSpPr>
          <p:sp>
            <p:nvSpPr>
              <p:cNvPr id="41" name="矩形 40">
                <a:extLst>
                  <a:ext uri="{FF2B5EF4-FFF2-40B4-BE49-F238E27FC236}">
                    <a16:creationId xmlns:a16="http://schemas.microsoft.com/office/drawing/2014/main" id="{836DC894-6608-4217-8AB8-58A1A1BB4764}"/>
                  </a:ext>
                </a:extLst>
              </p:cNvPr>
              <p:cNvSpPr/>
              <p:nvPr/>
            </p:nvSpPr>
            <p:spPr>
              <a:xfrm>
                <a:off x="962360" y="5582629"/>
                <a:ext cx="1450673" cy="369332"/>
              </a:xfrm>
              <a:prstGeom prst="rect">
                <a:avLst/>
              </a:prstGeom>
              <a:noFill/>
              <a:ln>
                <a:noFill/>
              </a:ln>
            </p:spPr>
            <p:txBody>
              <a:bodyPr wrap="square">
                <a:spAutoFit/>
              </a:bodyPr>
              <a:lstStyle/>
              <a:p>
                <a:pPr algn="ctr"/>
                <a:r>
                  <a:rPr lang="zh-CN" altLang="en-US" dirty="0">
                    <a:solidFill>
                      <a:srgbClr val="1C8FA5"/>
                    </a:solidFill>
                    <a:latin typeface="微软雅黑" panose="020B0503020204020204" pitchFamily="34" charset="-122"/>
                    <a:ea typeface="微软雅黑" panose="020B0503020204020204" pitchFamily="34" charset="-122"/>
                  </a:rPr>
                  <a:t>师大历程</a:t>
                </a:r>
              </a:p>
            </p:txBody>
          </p:sp>
          <p:sp>
            <p:nvSpPr>
              <p:cNvPr id="42" name="矩形: 圆角 41">
                <a:extLst>
                  <a:ext uri="{FF2B5EF4-FFF2-40B4-BE49-F238E27FC236}">
                    <a16:creationId xmlns:a16="http://schemas.microsoft.com/office/drawing/2014/main" id="{E66F9CF1-0613-4473-AABF-AE704A677A50}"/>
                  </a:ext>
                </a:extLst>
              </p:cNvPr>
              <p:cNvSpPr/>
              <p:nvPr/>
            </p:nvSpPr>
            <p:spPr>
              <a:xfrm>
                <a:off x="1024149" y="5560331"/>
                <a:ext cx="1327094" cy="413928"/>
              </a:xfrm>
              <a:prstGeom prst="roundRect">
                <a:avLst>
                  <a:gd name="adj" fmla="val 34360"/>
                </a:avLst>
              </a:prstGeom>
              <a:noFill/>
              <a:ln w="3175">
                <a:solidFill>
                  <a:srgbClr val="1C8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F4B749C9-B2B5-4CEE-8F37-897397EF5736}"/>
                </a:ext>
              </a:extLst>
            </p:cNvPr>
            <p:cNvSpPr txBox="1"/>
            <p:nvPr/>
          </p:nvSpPr>
          <p:spPr>
            <a:xfrm>
              <a:off x="4372602" y="4709420"/>
              <a:ext cx="2966374" cy="523220"/>
            </a:xfrm>
            <a:prstGeom prst="rect">
              <a:avLst/>
            </a:prstGeom>
            <a:noFill/>
          </p:spPr>
          <p:txBody>
            <a:bodyPr wrap="square" rtlCol="0">
              <a:spAutoFit/>
            </a:bodyPr>
            <a:lstStyle/>
            <a:p>
              <a:pPr algn="ctr">
                <a:defRPr/>
              </a:pPr>
              <a:r>
                <a:rPr lang="zh-CN" altLang="en-US" sz="2800" b="1" dirty="0">
                  <a:solidFill>
                    <a:srgbClr val="0D778A"/>
                  </a:solidFill>
                  <a:latin typeface="微软雅黑" panose="020B0503020204020204" pitchFamily="34" charset="-122"/>
                  <a:ea typeface="微软雅黑" panose="020B0503020204020204" pitchFamily="34" charset="-122"/>
                </a:rPr>
                <a:t>碧瓦朱寰</a:t>
              </a:r>
            </a:p>
          </p:txBody>
        </p:sp>
        <p:grpSp>
          <p:nvGrpSpPr>
            <p:cNvPr id="15" name="组合 14">
              <a:extLst>
                <a:ext uri="{FF2B5EF4-FFF2-40B4-BE49-F238E27FC236}">
                  <a16:creationId xmlns:a16="http://schemas.microsoft.com/office/drawing/2014/main" id="{928C83F2-9523-4FF8-AB90-533C07D9FA23}"/>
                </a:ext>
              </a:extLst>
            </p:cNvPr>
            <p:cNvGrpSpPr/>
            <p:nvPr/>
          </p:nvGrpSpPr>
          <p:grpSpPr>
            <a:xfrm>
              <a:off x="5232392" y="5314684"/>
              <a:ext cx="1246797" cy="413928"/>
              <a:chOff x="962360" y="5610026"/>
              <a:chExt cx="1450673" cy="413928"/>
            </a:xfrm>
          </p:grpSpPr>
          <p:sp>
            <p:nvSpPr>
              <p:cNvPr id="33" name="矩形 32">
                <a:extLst>
                  <a:ext uri="{FF2B5EF4-FFF2-40B4-BE49-F238E27FC236}">
                    <a16:creationId xmlns:a16="http://schemas.microsoft.com/office/drawing/2014/main" id="{BBB56B21-B4D0-46C5-A7C5-BAF8E209C5DD}"/>
                  </a:ext>
                </a:extLst>
              </p:cNvPr>
              <p:cNvSpPr/>
              <p:nvPr/>
            </p:nvSpPr>
            <p:spPr>
              <a:xfrm>
                <a:off x="962360" y="5632324"/>
                <a:ext cx="1450673" cy="369332"/>
              </a:xfrm>
              <a:prstGeom prst="rect">
                <a:avLst/>
              </a:prstGeom>
              <a:noFill/>
              <a:ln>
                <a:noFill/>
              </a:ln>
            </p:spPr>
            <p:txBody>
              <a:bodyPr wrap="square">
                <a:spAutoFit/>
              </a:bodyPr>
              <a:lstStyle/>
              <a:p>
                <a:pPr algn="ctr"/>
                <a:r>
                  <a:rPr lang="zh-CN" altLang="en-US" dirty="0">
                    <a:solidFill>
                      <a:srgbClr val="0D778A"/>
                    </a:solidFill>
                    <a:latin typeface="微软雅黑" panose="020B0503020204020204" pitchFamily="34" charset="-122"/>
                    <a:ea typeface="微软雅黑" panose="020B0503020204020204" pitchFamily="34" charset="-122"/>
                  </a:rPr>
                  <a:t>师大风物</a:t>
                </a:r>
              </a:p>
            </p:txBody>
          </p:sp>
          <p:sp>
            <p:nvSpPr>
              <p:cNvPr id="14" name="矩形: 圆角 13">
                <a:extLst>
                  <a:ext uri="{FF2B5EF4-FFF2-40B4-BE49-F238E27FC236}">
                    <a16:creationId xmlns:a16="http://schemas.microsoft.com/office/drawing/2014/main" id="{4D2D49A2-6134-46F4-9899-F7561D669BFB}"/>
                  </a:ext>
                </a:extLst>
              </p:cNvPr>
              <p:cNvSpPr/>
              <p:nvPr/>
            </p:nvSpPr>
            <p:spPr>
              <a:xfrm>
                <a:off x="1024149" y="5610026"/>
                <a:ext cx="1327094" cy="413928"/>
              </a:xfrm>
              <a:prstGeom prst="roundRect">
                <a:avLst>
                  <a:gd name="adj" fmla="val 34360"/>
                </a:avLst>
              </a:prstGeom>
              <a:noFill/>
              <a:ln w="3175">
                <a:solidFill>
                  <a:srgbClr val="0D77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7" name="文本框 46">
              <a:extLst>
                <a:ext uri="{FF2B5EF4-FFF2-40B4-BE49-F238E27FC236}">
                  <a16:creationId xmlns:a16="http://schemas.microsoft.com/office/drawing/2014/main" id="{C6202AE3-A978-4C3C-AE21-7A37E6BD8390}"/>
                </a:ext>
              </a:extLst>
            </p:cNvPr>
            <p:cNvSpPr txBox="1"/>
            <p:nvPr/>
          </p:nvSpPr>
          <p:spPr>
            <a:xfrm>
              <a:off x="2170567" y="5145553"/>
              <a:ext cx="2966374" cy="523220"/>
            </a:xfrm>
            <a:prstGeom prst="rect">
              <a:avLst/>
            </a:prstGeom>
            <a:noFill/>
          </p:spPr>
          <p:txBody>
            <a:bodyPr wrap="square" rtlCol="0">
              <a:spAutoFit/>
            </a:bodyPr>
            <a:lstStyle>
              <a:defPPr>
                <a:defRPr lang="zh-CN"/>
              </a:defPPr>
              <a:lvl1pPr algn="ctr">
                <a:defRPr sz="3600">
                  <a:solidFill>
                    <a:srgbClr val="1C8FA5"/>
                  </a:solidFill>
                  <a:latin typeface="造字工房艺尚（非商用）常规体" pitchFamily="2" charset="-122"/>
                  <a:ea typeface="造字工房艺尚（非商用）常规体" pitchFamily="2" charset="-122"/>
                </a:defRPr>
              </a:lvl1pPr>
            </a:lstStyle>
            <a:p>
              <a:r>
                <a:rPr lang="zh-CN" altLang="en-US" sz="2800" b="1" dirty="0">
                  <a:solidFill>
                    <a:srgbClr val="026AAA"/>
                  </a:solidFill>
                  <a:latin typeface="微软雅黑" panose="020B0503020204020204" pitchFamily="34" charset="-122"/>
                  <a:ea typeface="微软雅黑" panose="020B0503020204020204" pitchFamily="34" charset="-122"/>
                </a:rPr>
                <a:t>簪缨撷芳</a:t>
              </a:r>
            </a:p>
          </p:txBody>
        </p:sp>
        <p:grpSp>
          <p:nvGrpSpPr>
            <p:cNvPr id="48" name="组合 47">
              <a:extLst>
                <a:ext uri="{FF2B5EF4-FFF2-40B4-BE49-F238E27FC236}">
                  <a16:creationId xmlns:a16="http://schemas.microsoft.com/office/drawing/2014/main" id="{7544E8C8-31DA-4C01-8C26-09885512D695}"/>
                </a:ext>
              </a:extLst>
            </p:cNvPr>
            <p:cNvGrpSpPr/>
            <p:nvPr/>
          </p:nvGrpSpPr>
          <p:grpSpPr>
            <a:xfrm>
              <a:off x="3030357" y="5754910"/>
              <a:ext cx="1246797" cy="413928"/>
              <a:chOff x="962360" y="5560331"/>
              <a:chExt cx="1450673" cy="413928"/>
            </a:xfrm>
          </p:grpSpPr>
          <p:sp>
            <p:nvSpPr>
              <p:cNvPr id="49" name="矩形 48">
                <a:extLst>
                  <a:ext uri="{FF2B5EF4-FFF2-40B4-BE49-F238E27FC236}">
                    <a16:creationId xmlns:a16="http://schemas.microsoft.com/office/drawing/2014/main" id="{CA5E24ED-8442-4577-B0D9-7CC1BAC7157D}"/>
                  </a:ext>
                </a:extLst>
              </p:cNvPr>
              <p:cNvSpPr/>
              <p:nvPr/>
            </p:nvSpPr>
            <p:spPr>
              <a:xfrm>
                <a:off x="962360" y="5582629"/>
                <a:ext cx="1450673" cy="369332"/>
              </a:xfrm>
              <a:prstGeom prst="rect">
                <a:avLst/>
              </a:prstGeom>
              <a:noFill/>
              <a:ln>
                <a:noFill/>
              </a:ln>
            </p:spPr>
            <p:txBody>
              <a:bodyPr wrap="square">
                <a:spAutoFit/>
              </a:bodyPr>
              <a:lstStyle/>
              <a:p>
                <a:pPr algn="ctr"/>
                <a:r>
                  <a:rPr lang="zh-CN" altLang="en-US" dirty="0">
                    <a:solidFill>
                      <a:srgbClr val="026AAA"/>
                    </a:solidFill>
                    <a:latin typeface="微软雅黑" panose="020B0503020204020204" pitchFamily="34" charset="-122"/>
                    <a:ea typeface="微软雅黑" panose="020B0503020204020204" pitchFamily="34" charset="-122"/>
                  </a:rPr>
                  <a:t>师大人士</a:t>
                </a:r>
              </a:p>
            </p:txBody>
          </p:sp>
          <p:sp>
            <p:nvSpPr>
              <p:cNvPr id="50" name="矩形: 圆角 49">
                <a:extLst>
                  <a:ext uri="{FF2B5EF4-FFF2-40B4-BE49-F238E27FC236}">
                    <a16:creationId xmlns:a16="http://schemas.microsoft.com/office/drawing/2014/main" id="{889996FD-B785-40B4-BD22-5707FB80B550}"/>
                  </a:ext>
                </a:extLst>
              </p:cNvPr>
              <p:cNvSpPr/>
              <p:nvPr/>
            </p:nvSpPr>
            <p:spPr>
              <a:xfrm>
                <a:off x="1024149" y="5560331"/>
                <a:ext cx="1327094" cy="413928"/>
              </a:xfrm>
              <a:prstGeom prst="roundRect">
                <a:avLst>
                  <a:gd name="adj" fmla="val 34360"/>
                </a:avLst>
              </a:prstGeom>
              <a:noFill/>
              <a:ln w="3175">
                <a:solidFill>
                  <a:srgbClr val="026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a:extLst>
                <a:ext uri="{FF2B5EF4-FFF2-40B4-BE49-F238E27FC236}">
                  <a16:creationId xmlns:a16="http://schemas.microsoft.com/office/drawing/2014/main" id="{0F818D2C-57A1-4224-82CF-A8C41346EA8F}"/>
                </a:ext>
              </a:extLst>
            </p:cNvPr>
            <p:cNvSpPr txBox="1"/>
            <p:nvPr/>
          </p:nvSpPr>
          <p:spPr>
            <a:xfrm>
              <a:off x="6583862" y="4277644"/>
              <a:ext cx="2966374" cy="523220"/>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r>
                <a:rPr lang="zh-CN" altLang="en-US" sz="2800" b="1" dirty="0">
                  <a:solidFill>
                    <a:srgbClr val="168A80"/>
                  </a:solidFill>
                  <a:latin typeface="微软雅黑" panose="020B0503020204020204" pitchFamily="34" charset="-122"/>
                  <a:ea typeface="微软雅黑" panose="020B0503020204020204" pitchFamily="34" charset="-122"/>
                </a:rPr>
                <a:t>春泥鸿迹</a:t>
              </a:r>
            </a:p>
          </p:txBody>
        </p:sp>
        <p:grpSp>
          <p:nvGrpSpPr>
            <p:cNvPr id="56" name="组合 55">
              <a:extLst>
                <a:ext uri="{FF2B5EF4-FFF2-40B4-BE49-F238E27FC236}">
                  <a16:creationId xmlns:a16="http://schemas.microsoft.com/office/drawing/2014/main" id="{EAEDEC19-DCE5-490A-942D-1BBA0C848067}"/>
                </a:ext>
              </a:extLst>
            </p:cNvPr>
            <p:cNvGrpSpPr/>
            <p:nvPr/>
          </p:nvGrpSpPr>
          <p:grpSpPr>
            <a:xfrm>
              <a:off x="7443652" y="4882908"/>
              <a:ext cx="1246797" cy="413928"/>
              <a:chOff x="962360" y="5610026"/>
              <a:chExt cx="1450673" cy="413928"/>
            </a:xfrm>
          </p:grpSpPr>
          <p:sp>
            <p:nvSpPr>
              <p:cNvPr id="57" name="矩形 56">
                <a:extLst>
                  <a:ext uri="{FF2B5EF4-FFF2-40B4-BE49-F238E27FC236}">
                    <a16:creationId xmlns:a16="http://schemas.microsoft.com/office/drawing/2014/main" id="{C809970C-5E95-421D-BD24-C01F9F49DF43}"/>
                  </a:ext>
                </a:extLst>
              </p:cNvPr>
              <p:cNvSpPr/>
              <p:nvPr/>
            </p:nvSpPr>
            <p:spPr>
              <a:xfrm>
                <a:off x="962360" y="5632324"/>
                <a:ext cx="1450673" cy="369332"/>
              </a:xfrm>
              <a:prstGeom prst="rect">
                <a:avLst/>
              </a:prstGeom>
              <a:noFill/>
              <a:ln>
                <a:noFill/>
              </a:ln>
            </p:spPr>
            <p:txBody>
              <a:bodyPr wrap="square">
                <a:spAutoFit/>
              </a:bodyPr>
              <a:lstStyle/>
              <a:p>
                <a:pPr algn="ctr"/>
                <a:r>
                  <a:rPr lang="zh-CN" altLang="en-US" dirty="0">
                    <a:solidFill>
                      <a:srgbClr val="168A80"/>
                    </a:solidFill>
                    <a:latin typeface="微软雅黑" panose="020B0503020204020204" pitchFamily="34" charset="-122"/>
                    <a:ea typeface="微软雅黑" panose="020B0503020204020204" pitchFamily="34" charset="-122"/>
                  </a:rPr>
                  <a:t>师大印象</a:t>
                </a:r>
              </a:p>
            </p:txBody>
          </p:sp>
          <p:sp>
            <p:nvSpPr>
              <p:cNvPr id="58" name="矩形: 圆角 57">
                <a:extLst>
                  <a:ext uri="{FF2B5EF4-FFF2-40B4-BE49-F238E27FC236}">
                    <a16:creationId xmlns:a16="http://schemas.microsoft.com/office/drawing/2014/main" id="{59C72212-24DF-43B9-A32B-F314BB618FC8}"/>
                  </a:ext>
                </a:extLst>
              </p:cNvPr>
              <p:cNvSpPr/>
              <p:nvPr/>
            </p:nvSpPr>
            <p:spPr>
              <a:xfrm>
                <a:off x="1024149" y="5610026"/>
                <a:ext cx="1327094" cy="413928"/>
              </a:xfrm>
              <a:prstGeom prst="roundRect">
                <a:avLst>
                  <a:gd name="adj" fmla="val 34360"/>
                </a:avLst>
              </a:prstGeom>
              <a:noFill/>
              <a:ln w="3175">
                <a:solidFill>
                  <a:srgbClr val="168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3" name="文本框 62">
              <a:extLst>
                <a:ext uri="{FF2B5EF4-FFF2-40B4-BE49-F238E27FC236}">
                  <a16:creationId xmlns:a16="http://schemas.microsoft.com/office/drawing/2014/main" id="{B302E1B9-BD29-4624-916C-F7910881F92D}"/>
                </a:ext>
              </a:extLst>
            </p:cNvPr>
            <p:cNvSpPr txBox="1"/>
            <p:nvPr/>
          </p:nvSpPr>
          <p:spPr>
            <a:xfrm>
              <a:off x="8744015" y="3935128"/>
              <a:ext cx="2966374" cy="523220"/>
            </a:xfrm>
            <a:prstGeom prst="rect">
              <a:avLst/>
            </a:prstGeom>
            <a:noFill/>
          </p:spPr>
          <p:txBody>
            <a:bodyPr wrap="square" rtlCol="0">
              <a:spAutoFit/>
            </a:bodyPr>
            <a:lstStyle/>
            <a:p>
              <a:pPr algn="ctr">
                <a:defRPr/>
              </a:pPr>
              <a:r>
                <a:rPr lang="zh-CN" altLang="en-US" sz="2800" b="1" dirty="0">
                  <a:solidFill>
                    <a:srgbClr val="1D895D"/>
                  </a:solidFill>
                  <a:latin typeface="微软雅黑" panose="020B0503020204020204" pitchFamily="34" charset="-122"/>
                  <a:ea typeface="微软雅黑" panose="020B0503020204020204" pitchFamily="34" charset="-122"/>
                </a:rPr>
                <a:t>吉光片羽</a:t>
              </a:r>
            </a:p>
          </p:txBody>
        </p:sp>
        <p:grpSp>
          <p:nvGrpSpPr>
            <p:cNvPr id="64" name="组合 63">
              <a:extLst>
                <a:ext uri="{FF2B5EF4-FFF2-40B4-BE49-F238E27FC236}">
                  <a16:creationId xmlns:a16="http://schemas.microsoft.com/office/drawing/2014/main" id="{14734F01-B47E-4FB3-B470-E6D4F28AF763}"/>
                </a:ext>
              </a:extLst>
            </p:cNvPr>
            <p:cNvGrpSpPr/>
            <p:nvPr/>
          </p:nvGrpSpPr>
          <p:grpSpPr>
            <a:xfrm>
              <a:off x="9603805" y="4540392"/>
              <a:ext cx="1246797" cy="413928"/>
              <a:chOff x="962360" y="5610026"/>
              <a:chExt cx="1450673" cy="413928"/>
            </a:xfrm>
          </p:grpSpPr>
          <p:sp>
            <p:nvSpPr>
              <p:cNvPr id="65" name="矩形 64">
                <a:extLst>
                  <a:ext uri="{FF2B5EF4-FFF2-40B4-BE49-F238E27FC236}">
                    <a16:creationId xmlns:a16="http://schemas.microsoft.com/office/drawing/2014/main" id="{6877C63F-225F-4F7B-AC5F-3995268F25F5}"/>
                  </a:ext>
                </a:extLst>
              </p:cNvPr>
              <p:cNvSpPr/>
              <p:nvPr/>
            </p:nvSpPr>
            <p:spPr>
              <a:xfrm>
                <a:off x="962360" y="5632324"/>
                <a:ext cx="1450673" cy="369332"/>
              </a:xfrm>
              <a:prstGeom prst="rect">
                <a:avLst/>
              </a:prstGeom>
              <a:noFill/>
              <a:ln>
                <a:noFill/>
              </a:ln>
            </p:spPr>
            <p:txBody>
              <a:bodyPr wrap="square">
                <a:spAutoFit/>
              </a:bodyPr>
              <a:lstStyle/>
              <a:p>
                <a:pPr algn="ctr"/>
                <a:r>
                  <a:rPr lang="zh-CN" altLang="en-US" dirty="0">
                    <a:solidFill>
                      <a:srgbClr val="198568"/>
                    </a:solidFill>
                    <a:latin typeface="微软雅黑" panose="020B0503020204020204" pitchFamily="34" charset="-122"/>
                    <a:ea typeface="微软雅黑" panose="020B0503020204020204" pitchFamily="34" charset="-122"/>
                  </a:rPr>
                  <a:t>师大掠影</a:t>
                </a:r>
              </a:p>
            </p:txBody>
          </p:sp>
          <p:sp>
            <p:nvSpPr>
              <p:cNvPr id="66" name="矩形: 圆角 65">
                <a:extLst>
                  <a:ext uri="{FF2B5EF4-FFF2-40B4-BE49-F238E27FC236}">
                    <a16:creationId xmlns:a16="http://schemas.microsoft.com/office/drawing/2014/main" id="{D0C0947B-5F6A-4197-BEAD-03987D2FE7D2}"/>
                  </a:ext>
                </a:extLst>
              </p:cNvPr>
              <p:cNvSpPr/>
              <p:nvPr/>
            </p:nvSpPr>
            <p:spPr>
              <a:xfrm>
                <a:off x="1024149" y="5610026"/>
                <a:ext cx="1327094" cy="413928"/>
              </a:xfrm>
              <a:prstGeom prst="roundRect">
                <a:avLst>
                  <a:gd name="adj" fmla="val 34360"/>
                </a:avLst>
              </a:prstGeom>
              <a:noFill/>
              <a:ln w="3175">
                <a:solidFill>
                  <a:srgbClr val="0D77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a:extLst>
                <a:ext uri="{FF2B5EF4-FFF2-40B4-BE49-F238E27FC236}">
                  <a16:creationId xmlns:a16="http://schemas.microsoft.com/office/drawing/2014/main" id="{77B6A465-1049-4C1C-89E2-2E14DB487A17}"/>
                </a:ext>
              </a:extLst>
            </p:cNvPr>
            <p:cNvGrpSpPr/>
            <p:nvPr/>
          </p:nvGrpSpPr>
          <p:grpSpPr>
            <a:xfrm>
              <a:off x="1266401" y="4540392"/>
              <a:ext cx="829524" cy="827763"/>
              <a:chOff x="937917" y="4207882"/>
              <a:chExt cx="829524" cy="827763"/>
            </a:xfrm>
          </p:grpSpPr>
          <p:sp>
            <p:nvSpPr>
              <p:cNvPr id="5" name="平行四边形 4">
                <a:extLst>
                  <a:ext uri="{FF2B5EF4-FFF2-40B4-BE49-F238E27FC236}">
                    <a16:creationId xmlns:a16="http://schemas.microsoft.com/office/drawing/2014/main" id="{596A708C-A42A-46D5-B624-55B9B357E940}"/>
                  </a:ext>
                </a:extLst>
              </p:cNvPr>
              <p:cNvSpPr/>
              <p:nvPr/>
            </p:nvSpPr>
            <p:spPr>
              <a:xfrm>
                <a:off x="937917" y="4207882"/>
                <a:ext cx="829524" cy="827763"/>
              </a:xfrm>
              <a:prstGeom prst="parallelogram">
                <a:avLst>
                  <a:gd name="adj" fmla="val 446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35EE1EA8-A5EA-4736-BDAD-7D04AD239E0F}"/>
                  </a:ext>
                </a:extLst>
              </p:cNvPr>
              <p:cNvSpPr txBox="1"/>
              <p:nvPr/>
            </p:nvSpPr>
            <p:spPr>
              <a:xfrm>
                <a:off x="1214553" y="4287581"/>
                <a:ext cx="355491" cy="636295"/>
              </a:xfrm>
              <a:custGeom>
                <a:avLst/>
                <a:gdLst/>
                <a:ahLst/>
                <a:cxnLst/>
                <a:rect l="l" t="t" r="r" b="b"/>
                <a:pathLst>
                  <a:path w="1077071" h="1927852">
                    <a:moveTo>
                      <a:pt x="194714" y="1464746"/>
                    </a:moveTo>
                    <a:cubicBezTo>
                      <a:pt x="194714" y="1466025"/>
                      <a:pt x="195153" y="1468291"/>
                      <a:pt x="196030" y="1471544"/>
                    </a:cubicBezTo>
                    <a:cubicBezTo>
                      <a:pt x="196907" y="1474796"/>
                      <a:pt x="198223" y="1476623"/>
                      <a:pt x="199977" y="1477025"/>
                    </a:cubicBezTo>
                    <a:cubicBezTo>
                      <a:pt x="200817" y="1476843"/>
                      <a:pt x="201329" y="1475893"/>
                      <a:pt x="201512" y="1474175"/>
                    </a:cubicBezTo>
                    <a:cubicBezTo>
                      <a:pt x="201695" y="1472457"/>
                      <a:pt x="201768" y="1471069"/>
                      <a:pt x="201731" y="1470009"/>
                    </a:cubicBezTo>
                    <a:cubicBezTo>
                      <a:pt x="202097" y="1470045"/>
                      <a:pt x="203558" y="1469972"/>
                      <a:pt x="206117" y="1469789"/>
                    </a:cubicBezTo>
                    <a:cubicBezTo>
                      <a:pt x="208675" y="1469607"/>
                      <a:pt x="210137" y="1469095"/>
                      <a:pt x="210502" y="1468255"/>
                    </a:cubicBezTo>
                    <a:cubicBezTo>
                      <a:pt x="209954" y="1468108"/>
                      <a:pt x="207542" y="1467524"/>
                      <a:pt x="203266" y="1466500"/>
                    </a:cubicBezTo>
                    <a:cubicBezTo>
                      <a:pt x="198990" y="1465477"/>
                      <a:pt x="196140" y="1464892"/>
                      <a:pt x="194714" y="1464746"/>
                    </a:cubicBezTo>
                    <a:close/>
                    <a:moveTo>
                      <a:pt x="222781" y="1382299"/>
                    </a:moveTo>
                    <a:cubicBezTo>
                      <a:pt x="221795" y="1383213"/>
                      <a:pt x="220698" y="1384456"/>
                      <a:pt x="219492" y="1386027"/>
                    </a:cubicBezTo>
                    <a:cubicBezTo>
                      <a:pt x="218286" y="1387599"/>
                      <a:pt x="217628" y="1389280"/>
                      <a:pt x="217519" y="1391070"/>
                    </a:cubicBezTo>
                    <a:cubicBezTo>
                      <a:pt x="217628" y="1392751"/>
                      <a:pt x="218286" y="1393775"/>
                      <a:pt x="219492" y="1394140"/>
                    </a:cubicBezTo>
                    <a:cubicBezTo>
                      <a:pt x="220698" y="1394506"/>
                      <a:pt x="221795" y="1394652"/>
                      <a:pt x="222781" y="1394579"/>
                    </a:cubicBezTo>
                    <a:cubicBezTo>
                      <a:pt x="223841" y="1394652"/>
                      <a:pt x="225230" y="1394506"/>
                      <a:pt x="226948" y="1394140"/>
                    </a:cubicBezTo>
                    <a:cubicBezTo>
                      <a:pt x="228665" y="1393775"/>
                      <a:pt x="229615" y="1392751"/>
                      <a:pt x="229798" y="1391070"/>
                    </a:cubicBezTo>
                    <a:cubicBezTo>
                      <a:pt x="229615" y="1389280"/>
                      <a:pt x="228665" y="1387599"/>
                      <a:pt x="226948" y="1386027"/>
                    </a:cubicBezTo>
                    <a:cubicBezTo>
                      <a:pt x="225230" y="1384456"/>
                      <a:pt x="223841" y="1383213"/>
                      <a:pt x="222781" y="1382299"/>
                    </a:cubicBezTo>
                    <a:close/>
                    <a:moveTo>
                      <a:pt x="319262" y="1333182"/>
                    </a:moveTo>
                    <a:cubicBezTo>
                      <a:pt x="319298" y="1334242"/>
                      <a:pt x="319664" y="1335631"/>
                      <a:pt x="320358" y="1337348"/>
                    </a:cubicBezTo>
                    <a:cubicBezTo>
                      <a:pt x="321052" y="1339066"/>
                      <a:pt x="321856" y="1340016"/>
                      <a:pt x="322770" y="1340199"/>
                    </a:cubicBezTo>
                    <a:cubicBezTo>
                      <a:pt x="324451" y="1340089"/>
                      <a:pt x="325474" y="1339431"/>
                      <a:pt x="325840" y="1338225"/>
                    </a:cubicBezTo>
                    <a:cubicBezTo>
                      <a:pt x="326205" y="1337019"/>
                      <a:pt x="326351" y="1335923"/>
                      <a:pt x="326278" y="1334936"/>
                    </a:cubicBezTo>
                    <a:close/>
                    <a:moveTo>
                      <a:pt x="524502" y="1299853"/>
                    </a:moveTo>
                    <a:cubicBezTo>
                      <a:pt x="524538" y="1299999"/>
                      <a:pt x="524465" y="1300583"/>
                      <a:pt x="524282" y="1301607"/>
                    </a:cubicBezTo>
                    <a:cubicBezTo>
                      <a:pt x="524100" y="1302630"/>
                      <a:pt x="523588" y="1303215"/>
                      <a:pt x="522747" y="1303361"/>
                    </a:cubicBezTo>
                    <a:lnTo>
                      <a:pt x="522747" y="1301607"/>
                    </a:lnTo>
                    <a:close/>
                    <a:moveTo>
                      <a:pt x="347329" y="1264769"/>
                    </a:moveTo>
                    <a:cubicBezTo>
                      <a:pt x="347256" y="1265829"/>
                      <a:pt x="347402" y="1267217"/>
                      <a:pt x="347767" y="1268935"/>
                    </a:cubicBezTo>
                    <a:cubicBezTo>
                      <a:pt x="348133" y="1270653"/>
                      <a:pt x="349156" y="1271603"/>
                      <a:pt x="350837" y="1271786"/>
                    </a:cubicBezTo>
                    <a:cubicBezTo>
                      <a:pt x="351678" y="1271676"/>
                      <a:pt x="352189" y="1271018"/>
                      <a:pt x="352372" y="1269812"/>
                    </a:cubicBezTo>
                    <a:cubicBezTo>
                      <a:pt x="352555" y="1268606"/>
                      <a:pt x="352628" y="1267510"/>
                      <a:pt x="352591" y="1266523"/>
                    </a:cubicBezTo>
                    <a:close/>
                    <a:moveTo>
                      <a:pt x="198223" y="1252489"/>
                    </a:moveTo>
                    <a:lnTo>
                      <a:pt x="199977" y="1252489"/>
                    </a:lnTo>
                    <a:cubicBezTo>
                      <a:pt x="198661" y="1256327"/>
                      <a:pt x="196030" y="1263124"/>
                      <a:pt x="192083" y="1272882"/>
                    </a:cubicBezTo>
                    <a:cubicBezTo>
                      <a:pt x="188136" y="1282640"/>
                      <a:pt x="185505" y="1288121"/>
                      <a:pt x="184189" y="1289327"/>
                    </a:cubicBezTo>
                    <a:lnTo>
                      <a:pt x="184189" y="1287573"/>
                    </a:lnTo>
                    <a:cubicBezTo>
                      <a:pt x="184774" y="1284467"/>
                      <a:pt x="187113" y="1279277"/>
                      <a:pt x="191206" y="1272005"/>
                    </a:cubicBezTo>
                    <a:cubicBezTo>
                      <a:pt x="195299" y="1264732"/>
                      <a:pt x="197638" y="1258227"/>
                      <a:pt x="198223" y="1252489"/>
                    </a:cubicBezTo>
                    <a:close/>
                    <a:moveTo>
                      <a:pt x="206994" y="1231439"/>
                    </a:moveTo>
                    <a:lnTo>
                      <a:pt x="205240" y="1238807"/>
                    </a:lnTo>
                    <a:lnTo>
                      <a:pt x="199977" y="1252489"/>
                    </a:lnTo>
                    <a:close/>
                    <a:moveTo>
                      <a:pt x="552569" y="1226177"/>
                    </a:moveTo>
                    <a:lnTo>
                      <a:pt x="550814" y="1227931"/>
                    </a:lnTo>
                    <a:lnTo>
                      <a:pt x="550814" y="1229685"/>
                    </a:lnTo>
                    <a:cubicBezTo>
                      <a:pt x="550778" y="1228881"/>
                      <a:pt x="550851" y="1228296"/>
                      <a:pt x="551034" y="1227931"/>
                    </a:cubicBezTo>
                    <a:cubicBezTo>
                      <a:pt x="551216" y="1227565"/>
                      <a:pt x="551728" y="1226981"/>
                      <a:pt x="552569" y="1226177"/>
                    </a:cubicBezTo>
                    <a:close/>
                    <a:moveTo>
                      <a:pt x="578881" y="1163026"/>
                    </a:moveTo>
                    <a:cubicBezTo>
                      <a:pt x="578918" y="1164086"/>
                      <a:pt x="579283" y="1165474"/>
                      <a:pt x="579978" y="1167192"/>
                    </a:cubicBezTo>
                    <a:cubicBezTo>
                      <a:pt x="580672" y="1168910"/>
                      <a:pt x="581476" y="1169860"/>
                      <a:pt x="582390" y="1170043"/>
                    </a:cubicBezTo>
                    <a:cubicBezTo>
                      <a:pt x="584071" y="1169933"/>
                      <a:pt x="585094" y="1169275"/>
                      <a:pt x="585460" y="1168069"/>
                    </a:cubicBezTo>
                    <a:cubicBezTo>
                      <a:pt x="585825" y="1166863"/>
                      <a:pt x="585971" y="1165767"/>
                      <a:pt x="585898" y="1164780"/>
                    </a:cubicBezTo>
                    <a:close/>
                    <a:moveTo>
                      <a:pt x="259619" y="1094613"/>
                    </a:moveTo>
                    <a:cubicBezTo>
                      <a:pt x="259656" y="1095672"/>
                      <a:pt x="260021" y="1097061"/>
                      <a:pt x="260716" y="1098779"/>
                    </a:cubicBezTo>
                    <a:cubicBezTo>
                      <a:pt x="261410" y="1100496"/>
                      <a:pt x="262214" y="1101447"/>
                      <a:pt x="263128" y="1101629"/>
                    </a:cubicBezTo>
                    <a:cubicBezTo>
                      <a:pt x="264809" y="1101520"/>
                      <a:pt x="265832" y="1100862"/>
                      <a:pt x="266197" y="1099656"/>
                    </a:cubicBezTo>
                    <a:cubicBezTo>
                      <a:pt x="266563" y="1098450"/>
                      <a:pt x="266709" y="1097354"/>
                      <a:pt x="266636" y="1096367"/>
                    </a:cubicBezTo>
                    <a:close/>
                    <a:moveTo>
                      <a:pt x="619228" y="1087596"/>
                    </a:moveTo>
                    <a:cubicBezTo>
                      <a:pt x="622882" y="1087413"/>
                      <a:pt x="626098" y="1087779"/>
                      <a:pt x="628876" y="1088692"/>
                    </a:cubicBezTo>
                    <a:cubicBezTo>
                      <a:pt x="631653" y="1089606"/>
                      <a:pt x="633115" y="1092164"/>
                      <a:pt x="633261" y="1096367"/>
                    </a:cubicBezTo>
                    <a:cubicBezTo>
                      <a:pt x="632676" y="1109779"/>
                      <a:pt x="630338" y="1117161"/>
                      <a:pt x="626244" y="1118513"/>
                    </a:cubicBezTo>
                    <a:cubicBezTo>
                      <a:pt x="622151" y="1119866"/>
                      <a:pt x="619812" y="1124178"/>
                      <a:pt x="619228" y="1131451"/>
                    </a:cubicBezTo>
                    <a:lnTo>
                      <a:pt x="619228" y="1134959"/>
                    </a:lnTo>
                    <a:cubicBezTo>
                      <a:pt x="617327" y="1134301"/>
                      <a:pt x="615427" y="1131231"/>
                      <a:pt x="613527" y="1125749"/>
                    </a:cubicBezTo>
                    <a:cubicBezTo>
                      <a:pt x="611626" y="1120268"/>
                      <a:pt x="610603" y="1116321"/>
                      <a:pt x="610457" y="1113909"/>
                    </a:cubicBezTo>
                    <a:lnTo>
                      <a:pt x="606948" y="1113909"/>
                    </a:lnTo>
                    <a:cubicBezTo>
                      <a:pt x="607350" y="1112081"/>
                      <a:pt x="609178" y="1110473"/>
                      <a:pt x="612430" y="1109085"/>
                    </a:cubicBezTo>
                    <a:cubicBezTo>
                      <a:pt x="615683" y="1107696"/>
                      <a:pt x="617949" y="1106965"/>
                      <a:pt x="619228" y="1106892"/>
                    </a:cubicBezTo>
                    <a:close/>
                    <a:moveTo>
                      <a:pt x="633261" y="1050758"/>
                    </a:moveTo>
                    <a:lnTo>
                      <a:pt x="647295" y="1066546"/>
                    </a:lnTo>
                    <a:lnTo>
                      <a:pt x="636770" y="1073562"/>
                    </a:lnTo>
                    <a:close/>
                    <a:moveTo>
                      <a:pt x="287686" y="1045495"/>
                    </a:moveTo>
                    <a:cubicBezTo>
                      <a:pt x="287723" y="1046555"/>
                      <a:pt x="288088" y="1047944"/>
                      <a:pt x="288783" y="1049662"/>
                    </a:cubicBezTo>
                    <a:cubicBezTo>
                      <a:pt x="289477" y="1051379"/>
                      <a:pt x="290281" y="1052329"/>
                      <a:pt x="291195" y="1052512"/>
                    </a:cubicBezTo>
                    <a:cubicBezTo>
                      <a:pt x="292876" y="1052403"/>
                      <a:pt x="293899" y="1051745"/>
                      <a:pt x="294264" y="1050539"/>
                    </a:cubicBezTo>
                    <a:cubicBezTo>
                      <a:pt x="294630" y="1049333"/>
                      <a:pt x="294776" y="1048236"/>
                      <a:pt x="294703" y="1047250"/>
                    </a:cubicBezTo>
                    <a:close/>
                    <a:moveTo>
                      <a:pt x="294703" y="1031462"/>
                    </a:moveTo>
                    <a:cubicBezTo>
                      <a:pt x="294703" y="1033289"/>
                      <a:pt x="295142" y="1034897"/>
                      <a:pt x="296019" y="1036286"/>
                    </a:cubicBezTo>
                    <a:cubicBezTo>
                      <a:pt x="296896" y="1037675"/>
                      <a:pt x="298211" y="1038406"/>
                      <a:pt x="299966" y="1038479"/>
                    </a:cubicBezTo>
                    <a:cubicBezTo>
                      <a:pt x="300879" y="1038369"/>
                      <a:pt x="301683" y="1037711"/>
                      <a:pt x="302378" y="1036505"/>
                    </a:cubicBezTo>
                    <a:cubicBezTo>
                      <a:pt x="303072" y="1035299"/>
                      <a:pt x="303437" y="1034203"/>
                      <a:pt x="303474" y="1033216"/>
                    </a:cubicBezTo>
                    <a:close/>
                    <a:moveTo>
                      <a:pt x="306982" y="1017428"/>
                    </a:moveTo>
                    <a:cubicBezTo>
                      <a:pt x="306069" y="1017501"/>
                      <a:pt x="305265" y="1017794"/>
                      <a:pt x="304570" y="1018306"/>
                    </a:cubicBezTo>
                    <a:cubicBezTo>
                      <a:pt x="303876" y="1018817"/>
                      <a:pt x="303511" y="1019110"/>
                      <a:pt x="303474" y="1019183"/>
                    </a:cubicBezTo>
                    <a:cubicBezTo>
                      <a:pt x="303401" y="1020242"/>
                      <a:pt x="303547" y="1021631"/>
                      <a:pt x="303913" y="1023349"/>
                    </a:cubicBezTo>
                    <a:cubicBezTo>
                      <a:pt x="304278" y="1025066"/>
                      <a:pt x="305301" y="1026017"/>
                      <a:pt x="306982" y="1026199"/>
                    </a:cubicBezTo>
                    <a:cubicBezTo>
                      <a:pt x="307823" y="1026090"/>
                      <a:pt x="308335" y="1025432"/>
                      <a:pt x="308517" y="1024226"/>
                    </a:cubicBezTo>
                    <a:cubicBezTo>
                      <a:pt x="308700" y="1023020"/>
                      <a:pt x="308773" y="1021923"/>
                      <a:pt x="308737" y="1020937"/>
                    </a:cubicBezTo>
                    <a:cubicBezTo>
                      <a:pt x="309029" y="1018890"/>
                      <a:pt x="308444" y="1017721"/>
                      <a:pt x="306982" y="1017428"/>
                    </a:cubicBezTo>
                    <a:close/>
                    <a:moveTo>
                      <a:pt x="647295" y="878848"/>
                    </a:moveTo>
                    <a:cubicBezTo>
                      <a:pt x="647002" y="884841"/>
                      <a:pt x="645833" y="890396"/>
                      <a:pt x="643786" y="895512"/>
                    </a:cubicBezTo>
                    <a:cubicBezTo>
                      <a:pt x="641740" y="900629"/>
                      <a:pt x="640570" y="906184"/>
                      <a:pt x="640278" y="912177"/>
                    </a:cubicBezTo>
                    <a:cubicBezTo>
                      <a:pt x="635856" y="911666"/>
                      <a:pt x="632421" y="918828"/>
                      <a:pt x="629972" y="933666"/>
                    </a:cubicBezTo>
                    <a:cubicBezTo>
                      <a:pt x="627524" y="948504"/>
                      <a:pt x="626281" y="958298"/>
                      <a:pt x="626244" y="963049"/>
                    </a:cubicBezTo>
                    <a:cubicBezTo>
                      <a:pt x="625952" y="969773"/>
                      <a:pt x="626537" y="973866"/>
                      <a:pt x="627999" y="975328"/>
                    </a:cubicBezTo>
                    <a:cubicBezTo>
                      <a:pt x="629461" y="976790"/>
                      <a:pt x="633554" y="977374"/>
                      <a:pt x="640278" y="977082"/>
                    </a:cubicBezTo>
                    <a:cubicBezTo>
                      <a:pt x="639912" y="973135"/>
                      <a:pt x="639766" y="968750"/>
                      <a:pt x="639839" y="963926"/>
                    </a:cubicBezTo>
                    <a:cubicBezTo>
                      <a:pt x="639912" y="959102"/>
                      <a:pt x="642398" y="956470"/>
                      <a:pt x="647295" y="956032"/>
                    </a:cubicBezTo>
                    <a:cubicBezTo>
                      <a:pt x="648830" y="961112"/>
                      <a:pt x="654969" y="961477"/>
                      <a:pt x="665714" y="957128"/>
                    </a:cubicBezTo>
                    <a:cubicBezTo>
                      <a:pt x="676458" y="952779"/>
                      <a:pt x="682598" y="950075"/>
                      <a:pt x="684133" y="949015"/>
                    </a:cubicBezTo>
                    <a:cubicBezTo>
                      <a:pt x="683840" y="948175"/>
                      <a:pt x="682671" y="947663"/>
                      <a:pt x="680624" y="947480"/>
                    </a:cubicBezTo>
                    <a:cubicBezTo>
                      <a:pt x="678578" y="947297"/>
                      <a:pt x="677408" y="947224"/>
                      <a:pt x="677116" y="947261"/>
                    </a:cubicBezTo>
                    <a:cubicBezTo>
                      <a:pt x="672621" y="947663"/>
                      <a:pt x="668893" y="947736"/>
                      <a:pt x="665933" y="947480"/>
                    </a:cubicBezTo>
                    <a:cubicBezTo>
                      <a:pt x="662973" y="947224"/>
                      <a:pt x="661438" y="944228"/>
                      <a:pt x="661328" y="938490"/>
                    </a:cubicBezTo>
                    <a:lnTo>
                      <a:pt x="649049" y="926211"/>
                    </a:lnTo>
                    <a:lnTo>
                      <a:pt x="654311" y="905160"/>
                    </a:lnTo>
                    <a:cubicBezTo>
                      <a:pt x="656906" y="904137"/>
                      <a:pt x="658733" y="902237"/>
                      <a:pt x="659793" y="899459"/>
                    </a:cubicBezTo>
                    <a:cubicBezTo>
                      <a:pt x="660853" y="896682"/>
                      <a:pt x="661365" y="893904"/>
                      <a:pt x="661328" y="891127"/>
                    </a:cubicBezTo>
                    <a:close/>
                    <a:moveTo>
                      <a:pt x="745529" y="877093"/>
                    </a:moveTo>
                    <a:lnTo>
                      <a:pt x="750792" y="903406"/>
                    </a:lnTo>
                    <a:cubicBezTo>
                      <a:pt x="748051" y="906147"/>
                      <a:pt x="744762" y="908559"/>
                      <a:pt x="740924" y="910642"/>
                    </a:cubicBezTo>
                    <a:cubicBezTo>
                      <a:pt x="737087" y="912725"/>
                      <a:pt x="733360" y="913822"/>
                      <a:pt x="729742" y="913931"/>
                    </a:cubicBezTo>
                    <a:cubicBezTo>
                      <a:pt x="728755" y="914004"/>
                      <a:pt x="727658" y="913858"/>
                      <a:pt x="726452" y="913493"/>
                    </a:cubicBezTo>
                    <a:cubicBezTo>
                      <a:pt x="725246" y="913127"/>
                      <a:pt x="724589" y="912104"/>
                      <a:pt x="724479" y="910423"/>
                    </a:cubicBezTo>
                    <a:cubicBezTo>
                      <a:pt x="724552" y="908669"/>
                      <a:pt x="725283" y="906914"/>
                      <a:pt x="726672" y="905160"/>
                    </a:cubicBezTo>
                    <a:cubicBezTo>
                      <a:pt x="728060" y="903406"/>
                      <a:pt x="729668" y="901652"/>
                      <a:pt x="731496" y="899898"/>
                    </a:cubicBezTo>
                    <a:lnTo>
                      <a:pt x="731496" y="884110"/>
                    </a:lnTo>
                    <a:cubicBezTo>
                      <a:pt x="734273" y="884147"/>
                      <a:pt x="737051" y="883635"/>
                      <a:pt x="739828" y="882575"/>
                    </a:cubicBezTo>
                    <a:cubicBezTo>
                      <a:pt x="742606" y="881515"/>
                      <a:pt x="744506" y="879688"/>
                      <a:pt x="745529" y="877093"/>
                    </a:cubicBezTo>
                    <a:close/>
                    <a:moveTo>
                      <a:pt x="689395" y="871831"/>
                    </a:moveTo>
                    <a:lnTo>
                      <a:pt x="689395" y="884110"/>
                    </a:lnTo>
                    <a:lnTo>
                      <a:pt x="675362" y="885864"/>
                    </a:lnTo>
                    <a:lnTo>
                      <a:pt x="675362" y="903406"/>
                    </a:lnTo>
                    <a:lnTo>
                      <a:pt x="668345" y="913931"/>
                    </a:lnTo>
                    <a:cubicBezTo>
                      <a:pt x="668418" y="915210"/>
                      <a:pt x="669149" y="917476"/>
                      <a:pt x="670538" y="920729"/>
                    </a:cubicBezTo>
                    <a:cubicBezTo>
                      <a:pt x="671926" y="923981"/>
                      <a:pt x="673534" y="925809"/>
                      <a:pt x="675362" y="926211"/>
                    </a:cubicBezTo>
                    <a:lnTo>
                      <a:pt x="675362" y="922702"/>
                    </a:lnTo>
                    <a:lnTo>
                      <a:pt x="689395" y="913931"/>
                    </a:lnTo>
                    <a:cubicBezTo>
                      <a:pt x="688445" y="910679"/>
                      <a:pt x="686398" y="906220"/>
                      <a:pt x="683256" y="900556"/>
                    </a:cubicBezTo>
                    <a:cubicBezTo>
                      <a:pt x="680113" y="894891"/>
                      <a:pt x="681574" y="891748"/>
                      <a:pt x="687641" y="891127"/>
                    </a:cubicBezTo>
                    <a:cubicBezTo>
                      <a:pt x="689541" y="891346"/>
                      <a:pt x="691442" y="891346"/>
                      <a:pt x="693342" y="891127"/>
                    </a:cubicBezTo>
                    <a:cubicBezTo>
                      <a:pt x="695243" y="890908"/>
                      <a:pt x="696266" y="889154"/>
                      <a:pt x="696412" y="885864"/>
                    </a:cubicBezTo>
                    <a:close/>
                    <a:moveTo>
                      <a:pt x="708691" y="831485"/>
                    </a:moveTo>
                    <a:cubicBezTo>
                      <a:pt x="705183" y="835285"/>
                      <a:pt x="703429" y="839963"/>
                      <a:pt x="703429" y="845518"/>
                    </a:cubicBezTo>
                    <a:lnTo>
                      <a:pt x="696412" y="849026"/>
                    </a:lnTo>
                    <a:cubicBezTo>
                      <a:pt x="696522" y="850159"/>
                      <a:pt x="697179" y="851840"/>
                      <a:pt x="698385" y="854070"/>
                    </a:cubicBezTo>
                    <a:cubicBezTo>
                      <a:pt x="699591" y="856299"/>
                      <a:pt x="700688" y="857541"/>
                      <a:pt x="701675" y="857797"/>
                    </a:cubicBezTo>
                    <a:cubicBezTo>
                      <a:pt x="702515" y="857688"/>
                      <a:pt x="703027" y="857030"/>
                      <a:pt x="703209" y="855824"/>
                    </a:cubicBezTo>
                    <a:cubicBezTo>
                      <a:pt x="703392" y="854618"/>
                      <a:pt x="703465" y="853522"/>
                      <a:pt x="703429" y="852535"/>
                    </a:cubicBezTo>
                    <a:cubicBezTo>
                      <a:pt x="703648" y="848369"/>
                      <a:pt x="704525" y="844860"/>
                      <a:pt x="706060" y="842010"/>
                    </a:cubicBezTo>
                    <a:cubicBezTo>
                      <a:pt x="707595" y="839159"/>
                      <a:pt x="708472" y="835651"/>
                      <a:pt x="708691" y="831485"/>
                    </a:cubicBezTo>
                    <a:close/>
                    <a:moveTo>
                      <a:pt x="724479" y="740267"/>
                    </a:moveTo>
                    <a:cubicBezTo>
                      <a:pt x="718924" y="747576"/>
                      <a:pt x="716000" y="755762"/>
                      <a:pt x="715708" y="764825"/>
                    </a:cubicBezTo>
                    <a:cubicBezTo>
                      <a:pt x="713113" y="765849"/>
                      <a:pt x="711286" y="767749"/>
                      <a:pt x="710226" y="770527"/>
                    </a:cubicBezTo>
                    <a:cubicBezTo>
                      <a:pt x="709166" y="773304"/>
                      <a:pt x="708655" y="776081"/>
                      <a:pt x="708691" y="778859"/>
                    </a:cubicBezTo>
                    <a:lnTo>
                      <a:pt x="724479" y="780613"/>
                    </a:lnTo>
                    <a:lnTo>
                      <a:pt x="733250" y="754300"/>
                    </a:lnTo>
                    <a:cubicBezTo>
                      <a:pt x="734237" y="754337"/>
                      <a:pt x="735333" y="754264"/>
                      <a:pt x="736539" y="754081"/>
                    </a:cubicBezTo>
                    <a:cubicBezTo>
                      <a:pt x="737745" y="753898"/>
                      <a:pt x="738403" y="753387"/>
                      <a:pt x="738512" y="752546"/>
                    </a:cubicBezTo>
                    <a:cubicBezTo>
                      <a:pt x="738147" y="749842"/>
                      <a:pt x="736247" y="747357"/>
                      <a:pt x="732811" y="745091"/>
                    </a:cubicBezTo>
                    <a:cubicBezTo>
                      <a:pt x="729376" y="742825"/>
                      <a:pt x="726599" y="741217"/>
                      <a:pt x="724479" y="740267"/>
                    </a:cubicBezTo>
                    <a:close/>
                    <a:moveTo>
                      <a:pt x="764825" y="735004"/>
                    </a:moveTo>
                    <a:cubicBezTo>
                      <a:pt x="758101" y="735370"/>
                      <a:pt x="754008" y="738147"/>
                      <a:pt x="752546" y="743337"/>
                    </a:cubicBezTo>
                    <a:cubicBezTo>
                      <a:pt x="751084" y="748526"/>
                      <a:pt x="750499" y="753935"/>
                      <a:pt x="750792" y="759563"/>
                    </a:cubicBezTo>
                    <a:cubicBezTo>
                      <a:pt x="747978" y="763108"/>
                      <a:pt x="745273" y="766982"/>
                      <a:pt x="742679" y="771184"/>
                    </a:cubicBezTo>
                    <a:cubicBezTo>
                      <a:pt x="740084" y="775387"/>
                      <a:pt x="738695" y="779699"/>
                      <a:pt x="738512" y="784121"/>
                    </a:cubicBezTo>
                    <a:cubicBezTo>
                      <a:pt x="738512" y="787630"/>
                      <a:pt x="740267" y="789384"/>
                      <a:pt x="743775" y="789384"/>
                    </a:cubicBezTo>
                    <a:cubicBezTo>
                      <a:pt x="747576" y="778859"/>
                      <a:pt x="752254" y="768334"/>
                      <a:pt x="757809" y="757809"/>
                    </a:cubicBezTo>
                    <a:cubicBezTo>
                      <a:pt x="758101" y="753569"/>
                      <a:pt x="759270" y="749769"/>
                      <a:pt x="761317" y="746406"/>
                    </a:cubicBezTo>
                    <a:cubicBezTo>
                      <a:pt x="763363" y="743044"/>
                      <a:pt x="764533" y="739243"/>
                      <a:pt x="764825" y="735004"/>
                    </a:cubicBezTo>
                    <a:close/>
                    <a:moveTo>
                      <a:pt x="771842" y="715708"/>
                    </a:moveTo>
                    <a:cubicBezTo>
                      <a:pt x="772134" y="717755"/>
                      <a:pt x="773304" y="718924"/>
                      <a:pt x="775350" y="719217"/>
                    </a:cubicBezTo>
                    <a:lnTo>
                      <a:pt x="777105" y="719217"/>
                    </a:lnTo>
                    <a:cubicBezTo>
                      <a:pt x="776812" y="717170"/>
                      <a:pt x="775643" y="716000"/>
                      <a:pt x="773596" y="715708"/>
                    </a:cubicBezTo>
                    <a:close/>
                    <a:moveTo>
                      <a:pt x="777105" y="692904"/>
                    </a:moveTo>
                    <a:lnTo>
                      <a:pt x="777105" y="698166"/>
                    </a:lnTo>
                    <a:cubicBezTo>
                      <a:pt x="777397" y="703137"/>
                      <a:pt x="780321" y="705475"/>
                      <a:pt x="785876" y="705183"/>
                    </a:cubicBezTo>
                    <a:close/>
                    <a:moveTo>
                      <a:pt x="792892" y="666591"/>
                    </a:moveTo>
                    <a:cubicBezTo>
                      <a:pt x="792892" y="668272"/>
                      <a:pt x="793331" y="669295"/>
                      <a:pt x="794208" y="669661"/>
                    </a:cubicBezTo>
                    <a:cubicBezTo>
                      <a:pt x="795085" y="670026"/>
                      <a:pt x="796401" y="670172"/>
                      <a:pt x="798155" y="670099"/>
                    </a:cubicBezTo>
                    <a:lnTo>
                      <a:pt x="799909" y="670099"/>
                    </a:lnTo>
                    <a:cubicBezTo>
                      <a:pt x="799909" y="668418"/>
                      <a:pt x="799470" y="667395"/>
                      <a:pt x="798593" y="667029"/>
                    </a:cubicBezTo>
                    <a:cubicBezTo>
                      <a:pt x="797716" y="666664"/>
                      <a:pt x="796401" y="666518"/>
                      <a:pt x="794646" y="666591"/>
                    </a:cubicBezTo>
                    <a:close/>
                    <a:moveTo>
                      <a:pt x="803417" y="650803"/>
                    </a:moveTo>
                    <a:cubicBezTo>
                      <a:pt x="802613" y="650876"/>
                      <a:pt x="802029" y="651169"/>
                      <a:pt x="801663" y="651680"/>
                    </a:cubicBezTo>
                    <a:cubicBezTo>
                      <a:pt x="801298" y="652192"/>
                      <a:pt x="800713" y="652484"/>
                      <a:pt x="799909" y="652557"/>
                    </a:cubicBezTo>
                    <a:cubicBezTo>
                      <a:pt x="799946" y="653617"/>
                      <a:pt x="800311" y="655006"/>
                      <a:pt x="801005" y="656724"/>
                    </a:cubicBezTo>
                    <a:cubicBezTo>
                      <a:pt x="801700" y="658441"/>
                      <a:pt x="802504" y="659391"/>
                      <a:pt x="803417" y="659574"/>
                    </a:cubicBezTo>
                    <a:cubicBezTo>
                      <a:pt x="805098" y="659464"/>
                      <a:pt x="806122" y="658807"/>
                      <a:pt x="806487" y="657601"/>
                    </a:cubicBezTo>
                    <a:cubicBezTo>
                      <a:pt x="806853" y="656395"/>
                      <a:pt x="806999" y="655298"/>
                      <a:pt x="806926" y="654312"/>
                    </a:cubicBezTo>
                    <a:cubicBezTo>
                      <a:pt x="806633" y="652265"/>
                      <a:pt x="805464" y="651096"/>
                      <a:pt x="803417" y="650803"/>
                    </a:cubicBezTo>
                    <a:close/>
                    <a:moveTo>
                      <a:pt x="806926" y="629753"/>
                    </a:moveTo>
                    <a:cubicBezTo>
                      <a:pt x="806962" y="630813"/>
                      <a:pt x="807328" y="632202"/>
                      <a:pt x="808022" y="633919"/>
                    </a:cubicBezTo>
                    <a:cubicBezTo>
                      <a:pt x="808716" y="635637"/>
                      <a:pt x="809521" y="636587"/>
                      <a:pt x="810434" y="636770"/>
                    </a:cubicBezTo>
                    <a:cubicBezTo>
                      <a:pt x="812115" y="636660"/>
                      <a:pt x="813138" y="636002"/>
                      <a:pt x="813504" y="634796"/>
                    </a:cubicBezTo>
                    <a:cubicBezTo>
                      <a:pt x="813869" y="633590"/>
                      <a:pt x="814016" y="632494"/>
                      <a:pt x="813942" y="631507"/>
                    </a:cubicBezTo>
                    <a:close/>
                    <a:moveTo>
                      <a:pt x="829730" y="580636"/>
                    </a:moveTo>
                    <a:lnTo>
                      <a:pt x="826222" y="582390"/>
                    </a:lnTo>
                    <a:cubicBezTo>
                      <a:pt x="826149" y="583450"/>
                      <a:pt x="826295" y="584838"/>
                      <a:pt x="826660" y="586556"/>
                    </a:cubicBezTo>
                    <a:cubicBezTo>
                      <a:pt x="827026" y="588274"/>
                      <a:pt x="828049" y="589224"/>
                      <a:pt x="829730" y="589407"/>
                    </a:cubicBezTo>
                    <a:cubicBezTo>
                      <a:pt x="831411" y="589297"/>
                      <a:pt x="832435" y="588639"/>
                      <a:pt x="832800" y="587433"/>
                    </a:cubicBezTo>
                    <a:cubicBezTo>
                      <a:pt x="833166" y="586227"/>
                      <a:pt x="833312" y="585131"/>
                      <a:pt x="833239" y="584144"/>
                    </a:cubicBezTo>
                    <a:cubicBezTo>
                      <a:pt x="832946" y="582097"/>
                      <a:pt x="831777" y="580928"/>
                      <a:pt x="829730" y="580636"/>
                    </a:cubicBezTo>
                    <a:close/>
                    <a:moveTo>
                      <a:pt x="777105" y="554323"/>
                    </a:moveTo>
                    <a:lnTo>
                      <a:pt x="785876" y="568356"/>
                    </a:lnTo>
                    <a:lnTo>
                      <a:pt x="771842" y="580636"/>
                    </a:lnTo>
                    <a:lnTo>
                      <a:pt x="771842" y="599932"/>
                    </a:lnTo>
                    <a:cubicBezTo>
                      <a:pt x="771915" y="603367"/>
                      <a:pt x="773085" y="605706"/>
                      <a:pt x="775350" y="606949"/>
                    </a:cubicBezTo>
                    <a:cubicBezTo>
                      <a:pt x="777616" y="608191"/>
                      <a:pt x="780540" y="608776"/>
                      <a:pt x="784121" y="608703"/>
                    </a:cubicBezTo>
                    <a:lnTo>
                      <a:pt x="785876" y="608703"/>
                    </a:lnTo>
                    <a:cubicBezTo>
                      <a:pt x="785583" y="602928"/>
                      <a:pt x="786168" y="596935"/>
                      <a:pt x="787630" y="590722"/>
                    </a:cubicBezTo>
                    <a:cubicBezTo>
                      <a:pt x="789092" y="584510"/>
                      <a:pt x="793185" y="581147"/>
                      <a:pt x="799909" y="580636"/>
                    </a:cubicBezTo>
                    <a:lnTo>
                      <a:pt x="792892" y="564848"/>
                    </a:lnTo>
                    <a:close/>
                    <a:moveTo>
                      <a:pt x="842010" y="549060"/>
                    </a:moveTo>
                    <a:lnTo>
                      <a:pt x="842010" y="552569"/>
                    </a:lnTo>
                    <a:cubicBezTo>
                      <a:pt x="841973" y="554469"/>
                      <a:pt x="842485" y="556369"/>
                      <a:pt x="843544" y="558270"/>
                    </a:cubicBezTo>
                    <a:cubicBezTo>
                      <a:pt x="844604" y="560170"/>
                      <a:pt x="846432" y="561193"/>
                      <a:pt x="849026" y="561340"/>
                    </a:cubicBezTo>
                    <a:close/>
                    <a:moveTo>
                      <a:pt x="892881" y="526256"/>
                    </a:moveTo>
                    <a:cubicBezTo>
                      <a:pt x="892077" y="526329"/>
                      <a:pt x="891492" y="526621"/>
                      <a:pt x="891127" y="527133"/>
                    </a:cubicBezTo>
                    <a:cubicBezTo>
                      <a:pt x="890761" y="527645"/>
                      <a:pt x="890177" y="527937"/>
                      <a:pt x="889373" y="528010"/>
                    </a:cubicBezTo>
                    <a:cubicBezTo>
                      <a:pt x="889409" y="529070"/>
                      <a:pt x="889775" y="530459"/>
                      <a:pt x="890469" y="532176"/>
                    </a:cubicBezTo>
                    <a:cubicBezTo>
                      <a:pt x="891163" y="533894"/>
                      <a:pt x="891967" y="534844"/>
                      <a:pt x="892881" y="535027"/>
                    </a:cubicBezTo>
                    <a:cubicBezTo>
                      <a:pt x="894562" y="534917"/>
                      <a:pt x="895585" y="534259"/>
                      <a:pt x="895951" y="533053"/>
                    </a:cubicBezTo>
                    <a:cubicBezTo>
                      <a:pt x="896316" y="531847"/>
                      <a:pt x="896462" y="530751"/>
                      <a:pt x="896389" y="529764"/>
                    </a:cubicBezTo>
                    <a:cubicBezTo>
                      <a:pt x="896097" y="527718"/>
                      <a:pt x="894928" y="526548"/>
                      <a:pt x="892881" y="526256"/>
                    </a:cubicBezTo>
                    <a:close/>
                    <a:moveTo>
                      <a:pt x="826222" y="443809"/>
                    </a:moveTo>
                    <a:cubicBezTo>
                      <a:pt x="826295" y="445856"/>
                      <a:pt x="826149" y="448341"/>
                      <a:pt x="825783" y="451264"/>
                    </a:cubicBezTo>
                    <a:cubicBezTo>
                      <a:pt x="825418" y="454188"/>
                      <a:pt x="824395" y="455796"/>
                      <a:pt x="822713" y="456088"/>
                    </a:cubicBezTo>
                    <a:cubicBezTo>
                      <a:pt x="820996" y="455979"/>
                      <a:pt x="819607" y="455321"/>
                      <a:pt x="818547" y="454115"/>
                    </a:cubicBezTo>
                    <a:cubicBezTo>
                      <a:pt x="817487" y="452909"/>
                      <a:pt x="816537" y="451813"/>
                      <a:pt x="815697" y="450826"/>
                    </a:cubicBezTo>
                    <a:lnTo>
                      <a:pt x="806926" y="470122"/>
                    </a:lnTo>
                    <a:cubicBezTo>
                      <a:pt x="805025" y="471109"/>
                      <a:pt x="803125" y="472644"/>
                      <a:pt x="801225" y="474727"/>
                    </a:cubicBezTo>
                    <a:cubicBezTo>
                      <a:pt x="799324" y="476810"/>
                      <a:pt x="798301" y="478783"/>
                      <a:pt x="798155" y="480647"/>
                    </a:cubicBezTo>
                    <a:cubicBezTo>
                      <a:pt x="798959" y="483680"/>
                      <a:pt x="802175" y="485069"/>
                      <a:pt x="807803" y="484813"/>
                    </a:cubicBezTo>
                    <a:cubicBezTo>
                      <a:pt x="813431" y="484557"/>
                      <a:pt x="816647" y="485508"/>
                      <a:pt x="817451" y="487664"/>
                    </a:cubicBezTo>
                    <a:cubicBezTo>
                      <a:pt x="817159" y="489418"/>
                      <a:pt x="815989" y="491172"/>
                      <a:pt x="813942" y="492926"/>
                    </a:cubicBezTo>
                    <a:lnTo>
                      <a:pt x="813942" y="505206"/>
                    </a:lnTo>
                    <a:lnTo>
                      <a:pt x="826222" y="501697"/>
                    </a:lnTo>
                    <a:lnTo>
                      <a:pt x="833239" y="494680"/>
                    </a:lnTo>
                    <a:cubicBezTo>
                      <a:pt x="833604" y="486348"/>
                      <a:pt x="835066" y="479770"/>
                      <a:pt x="837624" y="474946"/>
                    </a:cubicBezTo>
                    <a:cubicBezTo>
                      <a:pt x="840182" y="470122"/>
                      <a:pt x="841644" y="464421"/>
                      <a:pt x="842010" y="457843"/>
                    </a:cubicBezTo>
                    <a:close/>
                    <a:moveTo>
                      <a:pt x="889373" y="438546"/>
                    </a:moveTo>
                    <a:cubicBezTo>
                      <a:pt x="884475" y="439606"/>
                      <a:pt x="881990" y="444503"/>
                      <a:pt x="881917" y="453238"/>
                    </a:cubicBezTo>
                    <a:cubicBezTo>
                      <a:pt x="881844" y="461972"/>
                      <a:pt x="881990" y="468185"/>
                      <a:pt x="882356" y="471876"/>
                    </a:cubicBezTo>
                    <a:cubicBezTo>
                      <a:pt x="877093" y="479002"/>
                      <a:pt x="872269" y="486677"/>
                      <a:pt x="867884" y="494900"/>
                    </a:cubicBezTo>
                    <a:cubicBezTo>
                      <a:pt x="863498" y="503123"/>
                      <a:pt x="859551" y="511236"/>
                      <a:pt x="856043" y="519239"/>
                    </a:cubicBezTo>
                    <a:cubicBezTo>
                      <a:pt x="855824" y="522784"/>
                      <a:pt x="854947" y="526219"/>
                      <a:pt x="853412" y="529545"/>
                    </a:cubicBezTo>
                    <a:cubicBezTo>
                      <a:pt x="851877" y="532871"/>
                      <a:pt x="851000" y="535867"/>
                      <a:pt x="850780" y="538535"/>
                    </a:cubicBezTo>
                    <a:cubicBezTo>
                      <a:pt x="851036" y="539376"/>
                      <a:pt x="852279" y="539887"/>
                      <a:pt x="854508" y="540070"/>
                    </a:cubicBezTo>
                    <a:cubicBezTo>
                      <a:pt x="856737" y="540253"/>
                      <a:pt x="858418" y="540326"/>
                      <a:pt x="859551" y="540289"/>
                    </a:cubicBezTo>
                    <a:lnTo>
                      <a:pt x="875339" y="499943"/>
                    </a:lnTo>
                    <a:cubicBezTo>
                      <a:pt x="875303" y="497239"/>
                      <a:pt x="875814" y="494754"/>
                      <a:pt x="876874" y="492488"/>
                    </a:cubicBezTo>
                    <a:cubicBezTo>
                      <a:pt x="877934" y="490222"/>
                      <a:pt x="879761" y="488614"/>
                      <a:pt x="882356" y="487664"/>
                    </a:cubicBezTo>
                    <a:cubicBezTo>
                      <a:pt x="882648" y="481670"/>
                      <a:pt x="883818" y="476115"/>
                      <a:pt x="885864" y="470999"/>
                    </a:cubicBezTo>
                    <a:cubicBezTo>
                      <a:pt x="887911" y="465883"/>
                      <a:pt x="889080" y="460328"/>
                      <a:pt x="889373" y="454334"/>
                    </a:cubicBezTo>
                    <a:lnTo>
                      <a:pt x="896389" y="445563"/>
                    </a:lnTo>
                    <a:close/>
                    <a:moveTo>
                      <a:pt x="371887" y="422759"/>
                    </a:moveTo>
                    <a:cubicBezTo>
                      <a:pt x="371376" y="429008"/>
                      <a:pt x="368013" y="434051"/>
                      <a:pt x="361801" y="437889"/>
                    </a:cubicBezTo>
                    <a:cubicBezTo>
                      <a:pt x="355588" y="441726"/>
                      <a:pt x="349595" y="443699"/>
                      <a:pt x="343820" y="443809"/>
                    </a:cubicBezTo>
                    <a:cubicBezTo>
                      <a:pt x="347731" y="437560"/>
                      <a:pt x="351312" y="432516"/>
                      <a:pt x="354565" y="428679"/>
                    </a:cubicBezTo>
                    <a:cubicBezTo>
                      <a:pt x="357817" y="424842"/>
                      <a:pt x="363591" y="422869"/>
                      <a:pt x="371887" y="422759"/>
                    </a:cubicBezTo>
                    <a:close/>
                    <a:moveTo>
                      <a:pt x="910423" y="387675"/>
                    </a:moveTo>
                    <a:cubicBezTo>
                      <a:pt x="910459" y="388735"/>
                      <a:pt x="910825" y="390124"/>
                      <a:pt x="911519" y="391841"/>
                    </a:cubicBezTo>
                    <a:cubicBezTo>
                      <a:pt x="912214" y="393559"/>
                      <a:pt x="913018" y="394509"/>
                      <a:pt x="913931" y="394692"/>
                    </a:cubicBezTo>
                    <a:cubicBezTo>
                      <a:pt x="915612" y="394582"/>
                      <a:pt x="916636" y="393924"/>
                      <a:pt x="917001" y="392718"/>
                    </a:cubicBezTo>
                    <a:cubicBezTo>
                      <a:pt x="917366" y="391512"/>
                      <a:pt x="917513" y="390416"/>
                      <a:pt x="917440" y="389429"/>
                    </a:cubicBezTo>
                    <a:close/>
                    <a:moveTo>
                      <a:pt x="412234" y="387675"/>
                    </a:moveTo>
                    <a:cubicBezTo>
                      <a:pt x="412234" y="389502"/>
                      <a:pt x="412672" y="391110"/>
                      <a:pt x="413549" y="392499"/>
                    </a:cubicBezTo>
                    <a:cubicBezTo>
                      <a:pt x="414426" y="393888"/>
                      <a:pt x="415742" y="394619"/>
                      <a:pt x="417496" y="394692"/>
                    </a:cubicBezTo>
                    <a:cubicBezTo>
                      <a:pt x="418410" y="394582"/>
                      <a:pt x="419214" y="393924"/>
                      <a:pt x="419908" y="392718"/>
                    </a:cubicBezTo>
                    <a:cubicBezTo>
                      <a:pt x="420602" y="391512"/>
                      <a:pt x="420968" y="390416"/>
                      <a:pt x="421004" y="389429"/>
                    </a:cubicBezTo>
                    <a:close/>
                    <a:moveTo>
                      <a:pt x="987607" y="312245"/>
                    </a:moveTo>
                    <a:cubicBezTo>
                      <a:pt x="987607" y="314072"/>
                      <a:pt x="988046" y="315680"/>
                      <a:pt x="988923" y="317069"/>
                    </a:cubicBezTo>
                    <a:cubicBezTo>
                      <a:pt x="989800" y="318458"/>
                      <a:pt x="991115" y="319189"/>
                      <a:pt x="992870" y="319262"/>
                    </a:cubicBezTo>
                    <a:cubicBezTo>
                      <a:pt x="994331" y="318969"/>
                      <a:pt x="994916" y="317800"/>
                      <a:pt x="994624" y="315753"/>
                    </a:cubicBezTo>
                    <a:cubicBezTo>
                      <a:pt x="994624" y="314072"/>
                      <a:pt x="994185" y="313049"/>
                      <a:pt x="993308" y="312684"/>
                    </a:cubicBezTo>
                    <a:cubicBezTo>
                      <a:pt x="992431" y="312318"/>
                      <a:pt x="991115" y="312172"/>
                      <a:pt x="989361" y="312245"/>
                    </a:cubicBezTo>
                    <a:close/>
                    <a:moveTo>
                      <a:pt x="973574" y="270144"/>
                    </a:moveTo>
                    <a:cubicBezTo>
                      <a:pt x="973574" y="273653"/>
                      <a:pt x="975328" y="275407"/>
                      <a:pt x="978836" y="275407"/>
                    </a:cubicBezTo>
                    <a:lnTo>
                      <a:pt x="980590" y="275407"/>
                    </a:lnTo>
                    <a:cubicBezTo>
                      <a:pt x="980517" y="273653"/>
                      <a:pt x="979786" y="272337"/>
                      <a:pt x="978398" y="271460"/>
                    </a:cubicBezTo>
                    <a:cubicBezTo>
                      <a:pt x="977009" y="270583"/>
                      <a:pt x="975401" y="270144"/>
                      <a:pt x="973574" y="270144"/>
                    </a:cubicBezTo>
                    <a:close/>
                    <a:moveTo>
                      <a:pt x="1024445" y="201731"/>
                    </a:moveTo>
                    <a:lnTo>
                      <a:pt x="1026199" y="221027"/>
                    </a:lnTo>
                    <a:cubicBezTo>
                      <a:pt x="1020681" y="221247"/>
                      <a:pt x="1019000" y="222562"/>
                      <a:pt x="1021156" y="224974"/>
                    </a:cubicBezTo>
                    <a:cubicBezTo>
                      <a:pt x="1023312" y="227386"/>
                      <a:pt x="1025578" y="229579"/>
                      <a:pt x="1027953" y="231552"/>
                    </a:cubicBezTo>
                    <a:lnTo>
                      <a:pt x="1027953" y="256111"/>
                    </a:lnTo>
                    <a:lnTo>
                      <a:pt x="1013920" y="256111"/>
                    </a:lnTo>
                    <a:lnTo>
                      <a:pt x="1012166" y="270144"/>
                    </a:lnTo>
                    <a:cubicBezTo>
                      <a:pt x="1010119" y="270254"/>
                      <a:pt x="1007634" y="270035"/>
                      <a:pt x="1004710" y="269487"/>
                    </a:cubicBezTo>
                    <a:cubicBezTo>
                      <a:pt x="1001787" y="268938"/>
                      <a:pt x="1000179" y="267404"/>
                      <a:pt x="999886" y="264882"/>
                    </a:cubicBezTo>
                    <a:lnTo>
                      <a:pt x="999886" y="222781"/>
                    </a:lnTo>
                    <a:cubicBezTo>
                      <a:pt x="1003541" y="223549"/>
                      <a:pt x="1006757" y="222891"/>
                      <a:pt x="1009534" y="220808"/>
                    </a:cubicBezTo>
                    <a:cubicBezTo>
                      <a:pt x="1012312" y="218725"/>
                      <a:pt x="1013774" y="215874"/>
                      <a:pt x="1013920" y="212256"/>
                    </a:cubicBezTo>
                    <a:close/>
                    <a:moveTo>
                      <a:pt x="1070054" y="187698"/>
                    </a:moveTo>
                    <a:cubicBezTo>
                      <a:pt x="1071881" y="187698"/>
                      <a:pt x="1073489" y="188136"/>
                      <a:pt x="1074878" y="189013"/>
                    </a:cubicBezTo>
                    <a:cubicBezTo>
                      <a:pt x="1076267" y="189890"/>
                      <a:pt x="1076998" y="191206"/>
                      <a:pt x="1077071" y="192960"/>
                    </a:cubicBezTo>
                    <a:cubicBezTo>
                      <a:pt x="1076851" y="196578"/>
                      <a:pt x="1075536" y="200306"/>
                      <a:pt x="1073124" y="204143"/>
                    </a:cubicBezTo>
                    <a:cubicBezTo>
                      <a:pt x="1070712" y="207980"/>
                      <a:pt x="1068519" y="211270"/>
                      <a:pt x="1066546" y="214011"/>
                    </a:cubicBezTo>
                    <a:cubicBezTo>
                      <a:pt x="1063037" y="214011"/>
                      <a:pt x="1061283" y="212256"/>
                      <a:pt x="1061283" y="208748"/>
                    </a:cubicBezTo>
                    <a:cubicBezTo>
                      <a:pt x="1061429" y="205240"/>
                      <a:pt x="1062452" y="201731"/>
                      <a:pt x="1064353" y="198223"/>
                    </a:cubicBezTo>
                    <a:cubicBezTo>
                      <a:pt x="1066253" y="194714"/>
                      <a:pt x="1068154" y="191206"/>
                      <a:pt x="1070054" y="187698"/>
                    </a:cubicBezTo>
                    <a:close/>
                    <a:moveTo>
                      <a:pt x="810434" y="80692"/>
                    </a:moveTo>
                    <a:cubicBezTo>
                      <a:pt x="817451" y="80692"/>
                      <a:pt x="820959" y="84201"/>
                      <a:pt x="820959" y="91217"/>
                    </a:cubicBezTo>
                    <a:lnTo>
                      <a:pt x="794646" y="103497"/>
                    </a:lnTo>
                    <a:cubicBezTo>
                      <a:pt x="787374" y="104374"/>
                      <a:pt x="782184" y="107882"/>
                      <a:pt x="779078" y="114022"/>
                    </a:cubicBezTo>
                    <a:cubicBezTo>
                      <a:pt x="775972" y="120161"/>
                      <a:pt x="771221" y="123670"/>
                      <a:pt x="764825" y="124547"/>
                    </a:cubicBezTo>
                    <a:cubicBezTo>
                      <a:pt x="758101" y="128786"/>
                      <a:pt x="749184" y="134341"/>
                      <a:pt x="738074" y="141212"/>
                    </a:cubicBezTo>
                    <a:cubicBezTo>
                      <a:pt x="726964" y="148082"/>
                      <a:pt x="717170" y="151883"/>
                      <a:pt x="708691" y="152614"/>
                    </a:cubicBezTo>
                    <a:lnTo>
                      <a:pt x="701675" y="166647"/>
                    </a:lnTo>
                    <a:cubicBezTo>
                      <a:pt x="693342" y="166647"/>
                      <a:pt x="687641" y="168402"/>
                      <a:pt x="684571" y="171910"/>
                    </a:cubicBezTo>
                    <a:cubicBezTo>
                      <a:pt x="681501" y="175418"/>
                      <a:pt x="678432" y="180681"/>
                      <a:pt x="675362" y="187698"/>
                    </a:cubicBezTo>
                    <a:cubicBezTo>
                      <a:pt x="671196" y="187990"/>
                      <a:pt x="667687" y="189159"/>
                      <a:pt x="664837" y="191206"/>
                    </a:cubicBezTo>
                    <a:cubicBezTo>
                      <a:pt x="661986" y="193253"/>
                      <a:pt x="658478" y="194422"/>
                      <a:pt x="654311" y="194714"/>
                    </a:cubicBezTo>
                    <a:lnTo>
                      <a:pt x="627999" y="208748"/>
                    </a:lnTo>
                    <a:lnTo>
                      <a:pt x="619228" y="221027"/>
                    </a:lnTo>
                    <a:lnTo>
                      <a:pt x="606948" y="221027"/>
                    </a:lnTo>
                    <a:cubicBezTo>
                      <a:pt x="606948" y="219127"/>
                      <a:pt x="607387" y="217226"/>
                      <a:pt x="608264" y="215326"/>
                    </a:cubicBezTo>
                    <a:cubicBezTo>
                      <a:pt x="609141" y="213426"/>
                      <a:pt x="610457" y="212402"/>
                      <a:pt x="612211" y="212256"/>
                    </a:cubicBezTo>
                    <a:lnTo>
                      <a:pt x="613965" y="212256"/>
                    </a:lnTo>
                    <a:cubicBezTo>
                      <a:pt x="616669" y="205788"/>
                      <a:pt x="628803" y="196359"/>
                      <a:pt x="650365" y="183970"/>
                    </a:cubicBezTo>
                    <a:cubicBezTo>
                      <a:pt x="671926" y="171581"/>
                      <a:pt x="686691" y="163468"/>
                      <a:pt x="694658" y="159631"/>
                    </a:cubicBezTo>
                    <a:lnTo>
                      <a:pt x="705183" y="145597"/>
                    </a:lnTo>
                    <a:cubicBezTo>
                      <a:pt x="706206" y="143002"/>
                      <a:pt x="708106" y="141175"/>
                      <a:pt x="710884" y="140115"/>
                    </a:cubicBezTo>
                    <a:cubicBezTo>
                      <a:pt x="713661" y="139055"/>
                      <a:pt x="716439" y="138544"/>
                      <a:pt x="719216" y="138580"/>
                    </a:cubicBezTo>
                    <a:lnTo>
                      <a:pt x="745529" y="122793"/>
                    </a:lnTo>
                    <a:cubicBezTo>
                      <a:pt x="746626" y="116580"/>
                      <a:pt x="751011" y="112779"/>
                      <a:pt x="758686" y="111390"/>
                    </a:cubicBezTo>
                    <a:cubicBezTo>
                      <a:pt x="766360" y="110002"/>
                      <a:pt x="770746" y="106201"/>
                      <a:pt x="771842" y="99988"/>
                    </a:cubicBezTo>
                    <a:lnTo>
                      <a:pt x="785876" y="91217"/>
                    </a:lnTo>
                    <a:cubicBezTo>
                      <a:pt x="787849" y="91254"/>
                      <a:pt x="790042" y="90742"/>
                      <a:pt x="792454" y="89682"/>
                    </a:cubicBezTo>
                    <a:cubicBezTo>
                      <a:pt x="794866" y="88622"/>
                      <a:pt x="796181" y="86795"/>
                      <a:pt x="796401" y="84201"/>
                    </a:cubicBezTo>
                    <a:cubicBezTo>
                      <a:pt x="798301" y="83287"/>
                      <a:pt x="800640" y="82483"/>
                      <a:pt x="803417" y="81789"/>
                    </a:cubicBezTo>
                    <a:cubicBezTo>
                      <a:pt x="806195" y="81094"/>
                      <a:pt x="808534" y="80729"/>
                      <a:pt x="810434" y="80692"/>
                    </a:cubicBezTo>
                    <a:close/>
                    <a:moveTo>
                      <a:pt x="922702" y="0"/>
                    </a:moveTo>
                    <a:cubicBezTo>
                      <a:pt x="924164" y="292"/>
                      <a:pt x="924749" y="1461"/>
                      <a:pt x="924456" y="3508"/>
                    </a:cubicBezTo>
                    <a:lnTo>
                      <a:pt x="957786" y="17542"/>
                    </a:lnTo>
                    <a:lnTo>
                      <a:pt x="949015" y="35083"/>
                    </a:lnTo>
                    <a:cubicBezTo>
                      <a:pt x="948723" y="35047"/>
                      <a:pt x="947553" y="35120"/>
                      <a:pt x="945507" y="35303"/>
                    </a:cubicBezTo>
                    <a:cubicBezTo>
                      <a:pt x="943460" y="35485"/>
                      <a:pt x="942291" y="35997"/>
                      <a:pt x="941998" y="36838"/>
                    </a:cubicBezTo>
                    <a:cubicBezTo>
                      <a:pt x="942546" y="37751"/>
                      <a:pt x="944958" y="38555"/>
                      <a:pt x="949234" y="39249"/>
                    </a:cubicBezTo>
                    <a:cubicBezTo>
                      <a:pt x="953510" y="39944"/>
                      <a:pt x="956361" y="40309"/>
                      <a:pt x="957786" y="40346"/>
                    </a:cubicBezTo>
                    <a:lnTo>
                      <a:pt x="971819" y="28067"/>
                    </a:lnTo>
                    <a:cubicBezTo>
                      <a:pt x="975474" y="28030"/>
                      <a:pt x="979129" y="28542"/>
                      <a:pt x="982783" y="29602"/>
                    </a:cubicBezTo>
                    <a:cubicBezTo>
                      <a:pt x="986438" y="30661"/>
                      <a:pt x="989215" y="32489"/>
                      <a:pt x="991115" y="35083"/>
                    </a:cubicBezTo>
                    <a:cubicBezTo>
                      <a:pt x="998315" y="35668"/>
                      <a:pt x="1007159" y="39761"/>
                      <a:pt x="1017648" y="47363"/>
                    </a:cubicBezTo>
                    <a:cubicBezTo>
                      <a:pt x="1028136" y="54964"/>
                      <a:pt x="1033910" y="62566"/>
                      <a:pt x="1034970" y="70167"/>
                    </a:cubicBezTo>
                    <a:cubicBezTo>
                      <a:pt x="1034897" y="71227"/>
                      <a:pt x="1035043" y="72616"/>
                      <a:pt x="1035409" y="74333"/>
                    </a:cubicBezTo>
                    <a:cubicBezTo>
                      <a:pt x="1035774" y="76051"/>
                      <a:pt x="1036798" y="77001"/>
                      <a:pt x="1038479" y="77184"/>
                    </a:cubicBezTo>
                    <a:lnTo>
                      <a:pt x="1041987" y="77184"/>
                    </a:lnTo>
                    <a:lnTo>
                      <a:pt x="1038479" y="91217"/>
                    </a:lnTo>
                    <a:cubicBezTo>
                      <a:pt x="1039173" y="94689"/>
                      <a:pt x="1039977" y="100025"/>
                      <a:pt x="1040891" y="107224"/>
                    </a:cubicBezTo>
                    <a:cubicBezTo>
                      <a:pt x="1041804" y="114424"/>
                      <a:pt x="1043924" y="118444"/>
                      <a:pt x="1047249" y="119284"/>
                    </a:cubicBezTo>
                    <a:lnTo>
                      <a:pt x="1049004" y="119284"/>
                    </a:lnTo>
                    <a:cubicBezTo>
                      <a:pt x="1043741" y="140042"/>
                      <a:pt x="1036724" y="159923"/>
                      <a:pt x="1027953" y="178927"/>
                    </a:cubicBezTo>
                    <a:cubicBezTo>
                      <a:pt x="1027990" y="180060"/>
                      <a:pt x="1027917" y="181741"/>
                      <a:pt x="1027734" y="183970"/>
                    </a:cubicBezTo>
                    <a:cubicBezTo>
                      <a:pt x="1027551" y="186199"/>
                      <a:pt x="1027040" y="187442"/>
                      <a:pt x="1026199" y="187698"/>
                    </a:cubicBezTo>
                    <a:cubicBezTo>
                      <a:pt x="1024262" y="187113"/>
                      <a:pt x="1021997" y="185651"/>
                      <a:pt x="1019402" y="183312"/>
                    </a:cubicBezTo>
                    <a:cubicBezTo>
                      <a:pt x="1016807" y="180973"/>
                      <a:pt x="1014980" y="181266"/>
                      <a:pt x="1013920" y="184189"/>
                    </a:cubicBezTo>
                    <a:lnTo>
                      <a:pt x="1013920" y="192960"/>
                    </a:lnTo>
                    <a:cubicBezTo>
                      <a:pt x="1013335" y="198734"/>
                      <a:pt x="1010996" y="203412"/>
                      <a:pt x="1006903" y="206994"/>
                    </a:cubicBezTo>
                    <a:cubicBezTo>
                      <a:pt x="1002810" y="210575"/>
                      <a:pt x="1000471" y="215253"/>
                      <a:pt x="999886" y="221027"/>
                    </a:cubicBezTo>
                    <a:cubicBezTo>
                      <a:pt x="994770" y="222452"/>
                      <a:pt x="991408" y="229250"/>
                      <a:pt x="989800" y="241420"/>
                    </a:cubicBezTo>
                    <a:cubicBezTo>
                      <a:pt x="988192" y="253589"/>
                      <a:pt x="987461" y="262579"/>
                      <a:pt x="987607" y="268390"/>
                    </a:cubicBezTo>
                    <a:lnTo>
                      <a:pt x="994624" y="278915"/>
                    </a:lnTo>
                    <a:cubicBezTo>
                      <a:pt x="997146" y="280121"/>
                      <a:pt x="998680" y="282533"/>
                      <a:pt x="999229" y="286151"/>
                    </a:cubicBezTo>
                    <a:cubicBezTo>
                      <a:pt x="999777" y="289769"/>
                      <a:pt x="999996" y="292620"/>
                      <a:pt x="999886" y="294703"/>
                    </a:cubicBezTo>
                    <a:lnTo>
                      <a:pt x="994624" y="301720"/>
                    </a:lnTo>
                    <a:lnTo>
                      <a:pt x="999886" y="301720"/>
                    </a:lnTo>
                    <a:cubicBezTo>
                      <a:pt x="1001458" y="298796"/>
                      <a:pt x="1005332" y="292803"/>
                      <a:pt x="1011508" y="283739"/>
                    </a:cubicBezTo>
                    <a:cubicBezTo>
                      <a:pt x="1017684" y="274676"/>
                      <a:pt x="1021997" y="269560"/>
                      <a:pt x="1024445" y="268390"/>
                    </a:cubicBezTo>
                    <a:cubicBezTo>
                      <a:pt x="1026126" y="269048"/>
                      <a:pt x="1027149" y="272118"/>
                      <a:pt x="1027515" y="277600"/>
                    </a:cubicBezTo>
                    <a:cubicBezTo>
                      <a:pt x="1027880" y="283082"/>
                      <a:pt x="1028027" y="287029"/>
                      <a:pt x="1027953" y="289441"/>
                    </a:cubicBezTo>
                    <a:cubicBezTo>
                      <a:pt x="1019073" y="294996"/>
                      <a:pt x="1011398" y="304936"/>
                      <a:pt x="1004930" y="319262"/>
                    </a:cubicBezTo>
                    <a:cubicBezTo>
                      <a:pt x="998461" y="333588"/>
                      <a:pt x="993856" y="345282"/>
                      <a:pt x="991115" y="354346"/>
                    </a:cubicBezTo>
                    <a:cubicBezTo>
                      <a:pt x="989909" y="354309"/>
                      <a:pt x="987936" y="354382"/>
                      <a:pt x="985195" y="354565"/>
                    </a:cubicBezTo>
                    <a:cubicBezTo>
                      <a:pt x="982454" y="354748"/>
                      <a:pt x="980919" y="355259"/>
                      <a:pt x="980590" y="356100"/>
                    </a:cubicBezTo>
                    <a:cubicBezTo>
                      <a:pt x="981212" y="357964"/>
                      <a:pt x="982600" y="359937"/>
                      <a:pt x="984757" y="362020"/>
                    </a:cubicBezTo>
                    <a:cubicBezTo>
                      <a:pt x="986913" y="364103"/>
                      <a:pt x="986109" y="365638"/>
                      <a:pt x="982345" y="366625"/>
                    </a:cubicBezTo>
                    <a:lnTo>
                      <a:pt x="978836" y="366625"/>
                    </a:lnTo>
                    <a:cubicBezTo>
                      <a:pt x="977776" y="366588"/>
                      <a:pt x="976388" y="366661"/>
                      <a:pt x="974670" y="366844"/>
                    </a:cubicBezTo>
                    <a:cubicBezTo>
                      <a:pt x="972952" y="367027"/>
                      <a:pt x="972002" y="367538"/>
                      <a:pt x="971819" y="368379"/>
                    </a:cubicBezTo>
                    <a:cubicBezTo>
                      <a:pt x="972075" y="370097"/>
                      <a:pt x="973318" y="371485"/>
                      <a:pt x="975547" y="372545"/>
                    </a:cubicBezTo>
                    <a:cubicBezTo>
                      <a:pt x="977776" y="373605"/>
                      <a:pt x="979457" y="374555"/>
                      <a:pt x="980590" y="375396"/>
                    </a:cubicBezTo>
                    <a:lnTo>
                      <a:pt x="975328" y="380658"/>
                    </a:lnTo>
                    <a:cubicBezTo>
                      <a:pt x="969115" y="380951"/>
                      <a:pt x="965753" y="382120"/>
                      <a:pt x="965241" y="384167"/>
                    </a:cubicBezTo>
                    <a:cubicBezTo>
                      <a:pt x="964730" y="386213"/>
                      <a:pt x="962245" y="387383"/>
                      <a:pt x="957786" y="387675"/>
                    </a:cubicBezTo>
                    <a:cubicBezTo>
                      <a:pt x="957603" y="392536"/>
                      <a:pt x="957969" y="395532"/>
                      <a:pt x="958882" y="396665"/>
                    </a:cubicBezTo>
                    <a:cubicBezTo>
                      <a:pt x="959796" y="397798"/>
                      <a:pt x="962354" y="399479"/>
                      <a:pt x="966557" y="401709"/>
                    </a:cubicBezTo>
                    <a:lnTo>
                      <a:pt x="957786" y="422759"/>
                    </a:lnTo>
                    <a:cubicBezTo>
                      <a:pt x="954351" y="422869"/>
                      <a:pt x="952012" y="423965"/>
                      <a:pt x="950769" y="426048"/>
                    </a:cubicBezTo>
                    <a:cubicBezTo>
                      <a:pt x="949527" y="428131"/>
                      <a:pt x="948942" y="430543"/>
                      <a:pt x="949015" y="433284"/>
                    </a:cubicBezTo>
                    <a:lnTo>
                      <a:pt x="949015" y="436792"/>
                    </a:lnTo>
                    <a:lnTo>
                      <a:pt x="938490" y="452580"/>
                    </a:lnTo>
                    <a:lnTo>
                      <a:pt x="936736" y="471876"/>
                    </a:lnTo>
                    <a:cubicBezTo>
                      <a:pt x="930596" y="478454"/>
                      <a:pt x="925333" y="486787"/>
                      <a:pt x="920948" y="496873"/>
                    </a:cubicBezTo>
                    <a:cubicBezTo>
                      <a:pt x="916562" y="506960"/>
                      <a:pt x="913054" y="516169"/>
                      <a:pt x="910423" y="524502"/>
                    </a:cubicBezTo>
                    <a:cubicBezTo>
                      <a:pt x="908595" y="524502"/>
                      <a:pt x="906988" y="524940"/>
                      <a:pt x="905599" y="525817"/>
                    </a:cubicBezTo>
                    <a:cubicBezTo>
                      <a:pt x="904210" y="526695"/>
                      <a:pt x="903479" y="528010"/>
                      <a:pt x="903406" y="529764"/>
                    </a:cubicBezTo>
                    <a:cubicBezTo>
                      <a:pt x="903662" y="532505"/>
                      <a:pt x="903589" y="534917"/>
                      <a:pt x="903187" y="537000"/>
                    </a:cubicBezTo>
                    <a:cubicBezTo>
                      <a:pt x="902785" y="539083"/>
                      <a:pt x="900519" y="540180"/>
                      <a:pt x="896389" y="540289"/>
                    </a:cubicBezTo>
                    <a:cubicBezTo>
                      <a:pt x="894928" y="547599"/>
                      <a:pt x="892589" y="554030"/>
                      <a:pt x="889373" y="559586"/>
                    </a:cubicBezTo>
                    <a:cubicBezTo>
                      <a:pt x="889409" y="559878"/>
                      <a:pt x="889336" y="561047"/>
                      <a:pt x="889153" y="563094"/>
                    </a:cubicBezTo>
                    <a:cubicBezTo>
                      <a:pt x="888971" y="565140"/>
                      <a:pt x="888459" y="566310"/>
                      <a:pt x="887618" y="566602"/>
                    </a:cubicBezTo>
                    <a:cubicBezTo>
                      <a:pt x="885681" y="565725"/>
                      <a:pt x="883416" y="561778"/>
                      <a:pt x="880821" y="554761"/>
                    </a:cubicBezTo>
                    <a:cubicBezTo>
                      <a:pt x="878226" y="547745"/>
                      <a:pt x="876399" y="542921"/>
                      <a:pt x="875339" y="540289"/>
                    </a:cubicBezTo>
                    <a:lnTo>
                      <a:pt x="870076" y="550814"/>
                    </a:lnTo>
                    <a:lnTo>
                      <a:pt x="875339" y="554323"/>
                    </a:lnTo>
                    <a:lnTo>
                      <a:pt x="870076" y="563094"/>
                    </a:lnTo>
                    <a:cubicBezTo>
                      <a:pt x="869309" y="568905"/>
                      <a:pt x="866020" y="577895"/>
                      <a:pt x="860209" y="590064"/>
                    </a:cubicBezTo>
                    <a:cubicBezTo>
                      <a:pt x="854398" y="602234"/>
                      <a:pt x="850671" y="609032"/>
                      <a:pt x="849026" y="610457"/>
                    </a:cubicBezTo>
                    <a:lnTo>
                      <a:pt x="843764" y="610457"/>
                    </a:lnTo>
                    <a:lnTo>
                      <a:pt x="842010" y="636770"/>
                    </a:lnTo>
                    <a:cubicBezTo>
                      <a:pt x="833677" y="637464"/>
                      <a:pt x="828853" y="641776"/>
                      <a:pt x="827537" y="649707"/>
                    </a:cubicBezTo>
                    <a:cubicBezTo>
                      <a:pt x="826222" y="657637"/>
                      <a:pt x="825783" y="665019"/>
                      <a:pt x="826222" y="671853"/>
                    </a:cubicBezTo>
                    <a:lnTo>
                      <a:pt x="813942" y="680624"/>
                    </a:lnTo>
                    <a:cubicBezTo>
                      <a:pt x="818986" y="685448"/>
                      <a:pt x="821179" y="691588"/>
                      <a:pt x="820521" y="699043"/>
                    </a:cubicBezTo>
                    <a:cubicBezTo>
                      <a:pt x="819863" y="706499"/>
                      <a:pt x="817670" y="712638"/>
                      <a:pt x="813942" y="717462"/>
                    </a:cubicBezTo>
                    <a:cubicBezTo>
                      <a:pt x="813065" y="725539"/>
                      <a:pt x="809557" y="734383"/>
                      <a:pt x="803417" y="743994"/>
                    </a:cubicBezTo>
                    <a:cubicBezTo>
                      <a:pt x="797278" y="753606"/>
                      <a:pt x="793769" y="762888"/>
                      <a:pt x="792892" y="771842"/>
                    </a:cubicBezTo>
                    <a:lnTo>
                      <a:pt x="784121" y="789384"/>
                    </a:lnTo>
                    <a:lnTo>
                      <a:pt x="777105" y="794647"/>
                    </a:lnTo>
                    <a:lnTo>
                      <a:pt x="771842" y="805172"/>
                    </a:lnTo>
                    <a:cubicBezTo>
                      <a:pt x="772025" y="810398"/>
                      <a:pt x="771221" y="817049"/>
                      <a:pt x="769430" y="825126"/>
                    </a:cubicBezTo>
                    <a:cubicBezTo>
                      <a:pt x="767639" y="833202"/>
                      <a:pt x="763765" y="837661"/>
                      <a:pt x="757809" y="838501"/>
                    </a:cubicBezTo>
                    <a:cubicBezTo>
                      <a:pt x="757882" y="839780"/>
                      <a:pt x="757735" y="842046"/>
                      <a:pt x="757370" y="845299"/>
                    </a:cubicBezTo>
                    <a:cubicBezTo>
                      <a:pt x="757005" y="848551"/>
                      <a:pt x="755981" y="850379"/>
                      <a:pt x="754300" y="850781"/>
                    </a:cubicBezTo>
                    <a:cubicBezTo>
                      <a:pt x="749366" y="849757"/>
                      <a:pt x="746516" y="845664"/>
                      <a:pt x="745748" y="838501"/>
                    </a:cubicBezTo>
                    <a:cubicBezTo>
                      <a:pt x="744981" y="831338"/>
                      <a:pt x="744323" y="827245"/>
                      <a:pt x="743775" y="826222"/>
                    </a:cubicBezTo>
                    <a:cubicBezTo>
                      <a:pt x="741838" y="826880"/>
                      <a:pt x="739572" y="829950"/>
                      <a:pt x="736978" y="835431"/>
                    </a:cubicBezTo>
                    <a:cubicBezTo>
                      <a:pt x="734383" y="840913"/>
                      <a:pt x="732556" y="844860"/>
                      <a:pt x="731496" y="847272"/>
                    </a:cubicBezTo>
                    <a:cubicBezTo>
                      <a:pt x="728134" y="853448"/>
                      <a:pt x="724771" y="859515"/>
                      <a:pt x="721409" y="865472"/>
                    </a:cubicBezTo>
                    <a:cubicBezTo>
                      <a:pt x="718047" y="871429"/>
                      <a:pt x="713808" y="877057"/>
                      <a:pt x="708691" y="882356"/>
                    </a:cubicBezTo>
                    <a:lnTo>
                      <a:pt x="706937" y="906914"/>
                    </a:lnTo>
                    <a:lnTo>
                      <a:pt x="696412" y="922702"/>
                    </a:lnTo>
                    <a:cubicBezTo>
                      <a:pt x="696120" y="933081"/>
                      <a:pt x="694950" y="942583"/>
                      <a:pt x="692904" y="951208"/>
                    </a:cubicBezTo>
                    <a:cubicBezTo>
                      <a:pt x="690857" y="959833"/>
                      <a:pt x="689688" y="968457"/>
                      <a:pt x="689395" y="977082"/>
                    </a:cubicBezTo>
                    <a:lnTo>
                      <a:pt x="668345" y="977082"/>
                    </a:lnTo>
                    <a:cubicBezTo>
                      <a:pt x="667285" y="980152"/>
                      <a:pt x="665896" y="984537"/>
                      <a:pt x="664179" y="990238"/>
                    </a:cubicBezTo>
                    <a:cubicBezTo>
                      <a:pt x="662461" y="995940"/>
                      <a:pt x="661511" y="1000325"/>
                      <a:pt x="661328" y="1003395"/>
                    </a:cubicBezTo>
                    <a:cubicBezTo>
                      <a:pt x="661328" y="1005222"/>
                      <a:pt x="661767" y="1006830"/>
                      <a:pt x="662644" y="1008219"/>
                    </a:cubicBezTo>
                    <a:cubicBezTo>
                      <a:pt x="663521" y="1009608"/>
                      <a:pt x="664837" y="1010339"/>
                      <a:pt x="666591" y="1010412"/>
                    </a:cubicBezTo>
                    <a:cubicBezTo>
                      <a:pt x="669259" y="1010265"/>
                      <a:pt x="671378" y="1010558"/>
                      <a:pt x="672950" y="1011289"/>
                    </a:cubicBezTo>
                    <a:cubicBezTo>
                      <a:pt x="674521" y="1012020"/>
                      <a:pt x="675325" y="1014066"/>
                      <a:pt x="675362" y="1017428"/>
                    </a:cubicBezTo>
                    <a:cubicBezTo>
                      <a:pt x="675398" y="1020169"/>
                      <a:pt x="674887" y="1023020"/>
                      <a:pt x="673827" y="1025980"/>
                    </a:cubicBezTo>
                    <a:cubicBezTo>
                      <a:pt x="672767" y="1028940"/>
                      <a:pt x="670940" y="1031352"/>
                      <a:pt x="668345" y="1033216"/>
                    </a:cubicBezTo>
                    <a:cubicBezTo>
                      <a:pt x="668382" y="1033362"/>
                      <a:pt x="668308" y="1033947"/>
                      <a:pt x="668126" y="1034970"/>
                    </a:cubicBezTo>
                    <a:cubicBezTo>
                      <a:pt x="667943" y="1035994"/>
                      <a:pt x="667431" y="1036578"/>
                      <a:pt x="666591" y="1036724"/>
                    </a:cubicBezTo>
                    <a:cubicBezTo>
                      <a:pt x="665604" y="1035847"/>
                      <a:pt x="664069" y="1032339"/>
                      <a:pt x="661986" y="1026199"/>
                    </a:cubicBezTo>
                    <a:cubicBezTo>
                      <a:pt x="659903" y="1020060"/>
                      <a:pt x="657929" y="1016551"/>
                      <a:pt x="656066" y="1015674"/>
                    </a:cubicBezTo>
                    <a:cubicBezTo>
                      <a:pt x="655225" y="1016040"/>
                      <a:pt x="654713" y="1017501"/>
                      <a:pt x="654531" y="1020060"/>
                    </a:cubicBezTo>
                    <a:cubicBezTo>
                      <a:pt x="654348" y="1022618"/>
                      <a:pt x="654275" y="1024080"/>
                      <a:pt x="654311" y="1024445"/>
                    </a:cubicBezTo>
                    <a:cubicBezTo>
                      <a:pt x="654202" y="1027880"/>
                      <a:pt x="653105" y="1030219"/>
                      <a:pt x="651022" y="1031462"/>
                    </a:cubicBezTo>
                    <a:cubicBezTo>
                      <a:pt x="648939" y="1032704"/>
                      <a:pt x="646527" y="1033289"/>
                      <a:pt x="643786" y="1033216"/>
                    </a:cubicBezTo>
                    <a:lnTo>
                      <a:pt x="640278" y="1033216"/>
                    </a:lnTo>
                    <a:lnTo>
                      <a:pt x="619228" y="1066546"/>
                    </a:lnTo>
                    <a:cubicBezTo>
                      <a:pt x="622298" y="1068665"/>
                      <a:pt x="624490" y="1071443"/>
                      <a:pt x="625806" y="1074878"/>
                    </a:cubicBezTo>
                    <a:cubicBezTo>
                      <a:pt x="627122" y="1078313"/>
                      <a:pt x="624929" y="1080214"/>
                      <a:pt x="619228" y="1080579"/>
                    </a:cubicBezTo>
                    <a:lnTo>
                      <a:pt x="606948" y="1064791"/>
                    </a:lnTo>
                    <a:cubicBezTo>
                      <a:pt x="604463" y="1065230"/>
                      <a:pt x="600224" y="1067423"/>
                      <a:pt x="594231" y="1071370"/>
                    </a:cubicBezTo>
                    <a:cubicBezTo>
                      <a:pt x="588237" y="1075317"/>
                      <a:pt x="584875" y="1078386"/>
                      <a:pt x="584144" y="1080579"/>
                    </a:cubicBezTo>
                    <a:lnTo>
                      <a:pt x="585898" y="1094613"/>
                    </a:lnTo>
                    <a:cubicBezTo>
                      <a:pt x="593390" y="1094613"/>
                      <a:pt x="597702" y="1096367"/>
                      <a:pt x="598835" y="1099875"/>
                    </a:cubicBezTo>
                    <a:cubicBezTo>
                      <a:pt x="599968" y="1103384"/>
                      <a:pt x="600334" y="1108646"/>
                      <a:pt x="599932" y="1115663"/>
                    </a:cubicBezTo>
                    <a:cubicBezTo>
                      <a:pt x="600005" y="1118404"/>
                      <a:pt x="599420" y="1120816"/>
                      <a:pt x="598177" y="1122899"/>
                    </a:cubicBezTo>
                    <a:cubicBezTo>
                      <a:pt x="596935" y="1124982"/>
                      <a:pt x="594596" y="1126078"/>
                      <a:pt x="591161" y="1126188"/>
                    </a:cubicBezTo>
                    <a:lnTo>
                      <a:pt x="585898" y="1147238"/>
                    </a:lnTo>
                    <a:lnTo>
                      <a:pt x="599932" y="1141976"/>
                    </a:lnTo>
                    <a:cubicBezTo>
                      <a:pt x="602673" y="1141939"/>
                      <a:pt x="605523" y="1142451"/>
                      <a:pt x="608483" y="1143511"/>
                    </a:cubicBezTo>
                    <a:cubicBezTo>
                      <a:pt x="611444" y="1144570"/>
                      <a:pt x="613855" y="1146398"/>
                      <a:pt x="615719" y="1148992"/>
                    </a:cubicBezTo>
                    <a:lnTo>
                      <a:pt x="615719" y="1156009"/>
                    </a:lnTo>
                    <a:cubicBezTo>
                      <a:pt x="615939" y="1159883"/>
                      <a:pt x="615500" y="1163976"/>
                      <a:pt x="614404" y="1168289"/>
                    </a:cubicBezTo>
                    <a:cubicBezTo>
                      <a:pt x="613307" y="1172601"/>
                      <a:pt x="610237" y="1174940"/>
                      <a:pt x="605194" y="1175305"/>
                    </a:cubicBezTo>
                    <a:lnTo>
                      <a:pt x="591161" y="1212143"/>
                    </a:lnTo>
                    <a:cubicBezTo>
                      <a:pt x="585606" y="1215652"/>
                      <a:pt x="579174" y="1217406"/>
                      <a:pt x="571865" y="1217406"/>
                    </a:cubicBezTo>
                    <a:lnTo>
                      <a:pt x="578881" y="1201618"/>
                    </a:lnTo>
                    <a:lnTo>
                      <a:pt x="578881" y="1182322"/>
                    </a:lnTo>
                    <a:cubicBezTo>
                      <a:pt x="573655" y="1182980"/>
                      <a:pt x="571390" y="1185611"/>
                      <a:pt x="572084" y="1190216"/>
                    </a:cubicBezTo>
                    <a:cubicBezTo>
                      <a:pt x="572778" y="1194821"/>
                      <a:pt x="570951" y="1197452"/>
                      <a:pt x="566602" y="1198110"/>
                    </a:cubicBezTo>
                    <a:lnTo>
                      <a:pt x="559585" y="1210389"/>
                    </a:lnTo>
                    <a:lnTo>
                      <a:pt x="561340" y="1208635"/>
                    </a:lnTo>
                    <a:cubicBezTo>
                      <a:pt x="562107" y="1213130"/>
                      <a:pt x="561888" y="1217735"/>
                      <a:pt x="560682" y="1222449"/>
                    </a:cubicBezTo>
                    <a:cubicBezTo>
                      <a:pt x="559476" y="1227163"/>
                      <a:pt x="557941" y="1231330"/>
                      <a:pt x="556077" y="1234948"/>
                    </a:cubicBezTo>
                    <a:lnTo>
                      <a:pt x="550814" y="1236702"/>
                    </a:lnTo>
                    <a:lnTo>
                      <a:pt x="547306" y="1245473"/>
                    </a:lnTo>
                    <a:lnTo>
                      <a:pt x="545552" y="1245473"/>
                    </a:lnTo>
                    <a:lnTo>
                      <a:pt x="547306" y="1238456"/>
                    </a:lnTo>
                    <a:lnTo>
                      <a:pt x="538535" y="1250735"/>
                    </a:lnTo>
                    <a:lnTo>
                      <a:pt x="545552" y="1245473"/>
                    </a:lnTo>
                    <a:cubicBezTo>
                      <a:pt x="543834" y="1249054"/>
                      <a:pt x="542445" y="1252855"/>
                      <a:pt x="541386" y="1256875"/>
                    </a:cubicBezTo>
                    <a:cubicBezTo>
                      <a:pt x="540326" y="1260895"/>
                      <a:pt x="539376" y="1264696"/>
                      <a:pt x="538535" y="1268277"/>
                    </a:cubicBezTo>
                    <a:lnTo>
                      <a:pt x="535027" y="1255998"/>
                    </a:lnTo>
                    <a:cubicBezTo>
                      <a:pt x="535027" y="1266231"/>
                      <a:pt x="533273" y="1275586"/>
                      <a:pt x="529764" y="1284065"/>
                    </a:cubicBezTo>
                    <a:lnTo>
                      <a:pt x="538535" y="1268277"/>
                    </a:lnTo>
                    <a:lnTo>
                      <a:pt x="538535" y="1271786"/>
                    </a:lnTo>
                    <a:lnTo>
                      <a:pt x="526256" y="1294590"/>
                    </a:lnTo>
                    <a:cubicBezTo>
                      <a:pt x="526548" y="1296344"/>
                      <a:pt x="525963" y="1298098"/>
                      <a:pt x="524502" y="1299853"/>
                    </a:cubicBezTo>
                    <a:lnTo>
                      <a:pt x="524502" y="1298098"/>
                    </a:lnTo>
                    <a:lnTo>
                      <a:pt x="522747" y="1301607"/>
                    </a:lnTo>
                    <a:lnTo>
                      <a:pt x="519239" y="1303361"/>
                    </a:lnTo>
                    <a:cubicBezTo>
                      <a:pt x="519020" y="1306650"/>
                      <a:pt x="518143" y="1309281"/>
                      <a:pt x="516608" y="1311255"/>
                    </a:cubicBezTo>
                    <a:cubicBezTo>
                      <a:pt x="515073" y="1313228"/>
                      <a:pt x="514196" y="1315860"/>
                      <a:pt x="513976" y="1319149"/>
                    </a:cubicBezTo>
                    <a:lnTo>
                      <a:pt x="506960" y="1333182"/>
                    </a:lnTo>
                    <a:cubicBezTo>
                      <a:pt x="505425" y="1336435"/>
                      <a:pt x="499285" y="1346594"/>
                      <a:pt x="488541" y="1363661"/>
                    </a:cubicBezTo>
                    <a:cubicBezTo>
                      <a:pt x="477796" y="1380728"/>
                      <a:pt x="471657" y="1395712"/>
                      <a:pt x="470122" y="1408612"/>
                    </a:cubicBezTo>
                    <a:cubicBezTo>
                      <a:pt x="467308" y="1413071"/>
                      <a:pt x="464603" y="1418187"/>
                      <a:pt x="462009" y="1423961"/>
                    </a:cubicBezTo>
                    <a:cubicBezTo>
                      <a:pt x="459414" y="1429735"/>
                      <a:pt x="458025" y="1435729"/>
                      <a:pt x="457842" y="1441942"/>
                    </a:cubicBezTo>
                    <a:cubicBezTo>
                      <a:pt x="456856" y="1441905"/>
                      <a:pt x="455759" y="1441978"/>
                      <a:pt x="454553" y="1442161"/>
                    </a:cubicBezTo>
                    <a:cubicBezTo>
                      <a:pt x="453347" y="1442344"/>
                      <a:pt x="452690" y="1442855"/>
                      <a:pt x="452580" y="1443696"/>
                    </a:cubicBezTo>
                    <a:cubicBezTo>
                      <a:pt x="452690" y="1445414"/>
                      <a:pt x="453347" y="1446802"/>
                      <a:pt x="454553" y="1447862"/>
                    </a:cubicBezTo>
                    <a:cubicBezTo>
                      <a:pt x="455759" y="1448922"/>
                      <a:pt x="456856" y="1449872"/>
                      <a:pt x="457842" y="1450713"/>
                    </a:cubicBezTo>
                    <a:lnTo>
                      <a:pt x="443809" y="1464746"/>
                    </a:lnTo>
                    <a:cubicBezTo>
                      <a:pt x="443517" y="1467962"/>
                      <a:pt x="442347" y="1470301"/>
                      <a:pt x="440301" y="1471763"/>
                    </a:cubicBezTo>
                    <a:cubicBezTo>
                      <a:pt x="438254" y="1473225"/>
                      <a:pt x="437085" y="1475564"/>
                      <a:pt x="436792" y="1478780"/>
                    </a:cubicBezTo>
                    <a:lnTo>
                      <a:pt x="429775" y="1496322"/>
                    </a:lnTo>
                    <a:cubicBezTo>
                      <a:pt x="431603" y="1497235"/>
                      <a:pt x="433211" y="1498478"/>
                      <a:pt x="434599" y="1500049"/>
                    </a:cubicBezTo>
                    <a:cubicBezTo>
                      <a:pt x="435988" y="1501621"/>
                      <a:pt x="436719" y="1503302"/>
                      <a:pt x="436792" y="1505093"/>
                    </a:cubicBezTo>
                    <a:cubicBezTo>
                      <a:pt x="436610" y="1505933"/>
                      <a:pt x="435659" y="1506445"/>
                      <a:pt x="433942" y="1506627"/>
                    </a:cubicBezTo>
                    <a:cubicBezTo>
                      <a:pt x="432224" y="1506810"/>
                      <a:pt x="430835" y="1506883"/>
                      <a:pt x="429775" y="1506847"/>
                    </a:cubicBezTo>
                    <a:cubicBezTo>
                      <a:pt x="429483" y="1510721"/>
                      <a:pt x="428314" y="1513059"/>
                      <a:pt x="426267" y="1513863"/>
                    </a:cubicBezTo>
                    <a:cubicBezTo>
                      <a:pt x="424221" y="1514667"/>
                      <a:pt x="423051" y="1517006"/>
                      <a:pt x="422759" y="1520880"/>
                    </a:cubicBezTo>
                    <a:lnTo>
                      <a:pt x="408725" y="1533160"/>
                    </a:lnTo>
                    <a:cubicBezTo>
                      <a:pt x="409748" y="1536339"/>
                      <a:pt x="409895" y="1540505"/>
                      <a:pt x="409164" y="1545658"/>
                    </a:cubicBezTo>
                    <a:cubicBezTo>
                      <a:pt x="408433" y="1550811"/>
                      <a:pt x="405948" y="1553662"/>
                      <a:pt x="401708" y="1554210"/>
                    </a:cubicBezTo>
                    <a:lnTo>
                      <a:pt x="396446" y="1575260"/>
                    </a:lnTo>
                    <a:lnTo>
                      <a:pt x="401708" y="1587539"/>
                    </a:lnTo>
                    <a:lnTo>
                      <a:pt x="389429" y="1624377"/>
                    </a:lnTo>
                    <a:cubicBezTo>
                      <a:pt x="384240" y="1624889"/>
                      <a:pt x="381901" y="1626936"/>
                      <a:pt x="382412" y="1630517"/>
                    </a:cubicBezTo>
                    <a:cubicBezTo>
                      <a:pt x="382924" y="1634098"/>
                      <a:pt x="380585" y="1636145"/>
                      <a:pt x="375396" y="1636657"/>
                    </a:cubicBezTo>
                    <a:cubicBezTo>
                      <a:pt x="373568" y="1637643"/>
                      <a:pt x="371960" y="1639178"/>
                      <a:pt x="370572" y="1641261"/>
                    </a:cubicBezTo>
                    <a:cubicBezTo>
                      <a:pt x="369183" y="1643344"/>
                      <a:pt x="368452" y="1645318"/>
                      <a:pt x="368379" y="1647182"/>
                    </a:cubicBezTo>
                    <a:cubicBezTo>
                      <a:pt x="368489" y="1648863"/>
                      <a:pt x="369146" y="1649886"/>
                      <a:pt x="370352" y="1650252"/>
                    </a:cubicBezTo>
                    <a:cubicBezTo>
                      <a:pt x="371558" y="1650617"/>
                      <a:pt x="372655" y="1650763"/>
                      <a:pt x="373641" y="1650690"/>
                    </a:cubicBezTo>
                    <a:lnTo>
                      <a:pt x="368379" y="1666478"/>
                    </a:lnTo>
                    <a:cubicBezTo>
                      <a:pt x="363409" y="1672033"/>
                      <a:pt x="361070" y="1678465"/>
                      <a:pt x="361362" y="1685774"/>
                    </a:cubicBezTo>
                    <a:lnTo>
                      <a:pt x="352591" y="1687528"/>
                    </a:lnTo>
                    <a:lnTo>
                      <a:pt x="352591" y="1713841"/>
                    </a:lnTo>
                    <a:cubicBezTo>
                      <a:pt x="350070" y="1716582"/>
                      <a:pt x="348535" y="1719871"/>
                      <a:pt x="347986" y="1723708"/>
                    </a:cubicBezTo>
                    <a:cubicBezTo>
                      <a:pt x="347438" y="1727545"/>
                      <a:pt x="347219" y="1731273"/>
                      <a:pt x="347329" y="1734891"/>
                    </a:cubicBezTo>
                    <a:lnTo>
                      <a:pt x="333295" y="1743662"/>
                    </a:lnTo>
                    <a:cubicBezTo>
                      <a:pt x="333405" y="1746403"/>
                      <a:pt x="333186" y="1748815"/>
                      <a:pt x="332637" y="1750898"/>
                    </a:cubicBezTo>
                    <a:cubicBezTo>
                      <a:pt x="332089" y="1752981"/>
                      <a:pt x="330554" y="1754077"/>
                      <a:pt x="328033" y="1754187"/>
                    </a:cubicBezTo>
                    <a:lnTo>
                      <a:pt x="319262" y="1754187"/>
                    </a:lnTo>
                    <a:lnTo>
                      <a:pt x="312245" y="1775237"/>
                    </a:lnTo>
                    <a:lnTo>
                      <a:pt x="305228" y="1784008"/>
                    </a:lnTo>
                    <a:cubicBezTo>
                      <a:pt x="305301" y="1785141"/>
                      <a:pt x="305155" y="1786822"/>
                      <a:pt x="304790" y="1789052"/>
                    </a:cubicBezTo>
                    <a:cubicBezTo>
                      <a:pt x="304424" y="1791281"/>
                      <a:pt x="303401" y="1792523"/>
                      <a:pt x="301720" y="1792779"/>
                    </a:cubicBezTo>
                    <a:lnTo>
                      <a:pt x="299966" y="1792779"/>
                    </a:lnTo>
                    <a:cubicBezTo>
                      <a:pt x="297298" y="1793802"/>
                      <a:pt x="295178" y="1795703"/>
                      <a:pt x="293607" y="1798480"/>
                    </a:cubicBezTo>
                    <a:cubicBezTo>
                      <a:pt x="292035" y="1801258"/>
                      <a:pt x="291231" y="1804035"/>
                      <a:pt x="291195" y="1806813"/>
                    </a:cubicBezTo>
                    <a:cubicBezTo>
                      <a:pt x="290610" y="1818215"/>
                      <a:pt x="288271" y="1823478"/>
                      <a:pt x="284178" y="1822600"/>
                    </a:cubicBezTo>
                    <a:cubicBezTo>
                      <a:pt x="280085" y="1821723"/>
                      <a:pt x="277746" y="1825232"/>
                      <a:pt x="277161" y="1833125"/>
                    </a:cubicBezTo>
                    <a:cubicBezTo>
                      <a:pt x="271168" y="1842847"/>
                      <a:pt x="265613" y="1852787"/>
                      <a:pt x="260496" y="1862947"/>
                    </a:cubicBezTo>
                    <a:cubicBezTo>
                      <a:pt x="255380" y="1873106"/>
                      <a:pt x="249825" y="1883047"/>
                      <a:pt x="243832" y="1892768"/>
                    </a:cubicBezTo>
                    <a:cubicBezTo>
                      <a:pt x="238094" y="1890392"/>
                      <a:pt x="235097" y="1892951"/>
                      <a:pt x="234841" y="1900442"/>
                    </a:cubicBezTo>
                    <a:cubicBezTo>
                      <a:pt x="234586" y="1907934"/>
                      <a:pt x="234659" y="1913562"/>
                      <a:pt x="235061" y="1917326"/>
                    </a:cubicBezTo>
                    <a:lnTo>
                      <a:pt x="222781" y="1927852"/>
                    </a:lnTo>
                    <a:cubicBezTo>
                      <a:pt x="222891" y="1912795"/>
                      <a:pt x="226180" y="1898615"/>
                      <a:pt x="232649" y="1885313"/>
                    </a:cubicBezTo>
                    <a:cubicBezTo>
                      <a:pt x="239117" y="1872010"/>
                      <a:pt x="242845" y="1860462"/>
                      <a:pt x="243832" y="1850667"/>
                    </a:cubicBezTo>
                    <a:lnTo>
                      <a:pt x="250848" y="1834880"/>
                    </a:lnTo>
                    <a:cubicBezTo>
                      <a:pt x="251177" y="1824574"/>
                      <a:pt x="254028" y="1807471"/>
                      <a:pt x="259400" y="1783570"/>
                    </a:cubicBezTo>
                    <a:cubicBezTo>
                      <a:pt x="264772" y="1759669"/>
                      <a:pt x="270693" y="1743443"/>
                      <a:pt x="277161" y="1734891"/>
                    </a:cubicBezTo>
                    <a:lnTo>
                      <a:pt x="284178" y="1717349"/>
                    </a:lnTo>
                    <a:cubicBezTo>
                      <a:pt x="283886" y="1712562"/>
                      <a:pt x="282716" y="1709419"/>
                      <a:pt x="280670" y="1707920"/>
                    </a:cubicBezTo>
                    <a:cubicBezTo>
                      <a:pt x="278623" y="1706422"/>
                      <a:pt x="277454" y="1703718"/>
                      <a:pt x="277161" y="1699807"/>
                    </a:cubicBezTo>
                    <a:lnTo>
                      <a:pt x="284178" y="1684020"/>
                    </a:lnTo>
                    <a:cubicBezTo>
                      <a:pt x="286773" y="1682083"/>
                      <a:pt x="288600" y="1679378"/>
                      <a:pt x="289660" y="1675907"/>
                    </a:cubicBezTo>
                    <a:cubicBezTo>
                      <a:pt x="290720" y="1672435"/>
                      <a:pt x="291231" y="1669292"/>
                      <a:pt x="291195" y="1666478"/>
                    </a:cubicBezTo>
                    <a:lnTo>
                      <a:pt x="299966" y="1661215"/>
                    </a:lnTo>
                    <a:cubicBezTo>
                      <a:pt x="298613" y="1653650"/>
                      <a:pt x="299564" y="1644660"/>
                      <a:pt x="302816" y="1634245"/>
                    </a:cubicBezTo>
                    <a:cubicBezTo>
                      <a:pt x="306069" y="1623829"/>
                      <a:pt x="309212" y="1615277"/>
                      <a:pt x="312245" y="1608590"/>
                    </a:cubicBezTo>
                    <a:cubicBezTo>
                      <a:pt x="307055" y="1607639"/>
                      <a:pt x="306471" y="1603400"/>
                      <a:pt x="310491" y="1595872"/>
                    </a:cubicBezTo>
                    <a:cubicBezTo>
                      <a:pt x="314511" y="1588343"/>
                      <a:pt x="317434" y="1583227"/>
                      <a:pt x="319262" y="1580523"/>
                    </a:cubicBezTo>
                    <a:lnTo>
                      <a:pt x="326278" y="1538422"/>
                    </a:lnTo>
                    <a:cubicBezTo>
                      <a:pt x="329787" y="1538422"/>
                      <a:pt x="331541" y="1536668"/>
                      <a:pt x="331541" y="1533160"/>
                    </a:cubicBezTo>
                    <a:cubicBezTo>
                      <a:pt x="331468" y="1531113"/>
                      <a:pt x="330737" y="1528628"/>
                      <a:pt x="329348" y="1525704"/>
                    </a:cubicBezTo>
                    <a:cubicBezTo>
                      <a:pt x="327959" y="1522781"/>
                      <a:pt x="326351" y="1521172"/>
                      <a:pt x="324524" y="1520880"/>
                    </a:cubicBezTo>
                    <a:cubicBezTo>
                      <a:pt x="322003" y="1521172"/>
                      <a:pt x="320468" y="1522781"/>
                      <a:pt x="319919" y="1525704"/>
                    </a:cubicBezTo>
                    <a:cubicBezTo>
                      <a:pt x="319371" y="1528628"/>
                      <a:pt x="319152" y="1531113"/>
                      <a:pt x="319262" y="1533160"/>
                    </a:cubicBezTo>
                    <a:cubicBezTo>
                      <a:pt x="316667" y="1533269"/>
                      <a:pt x="314840" y="1534365"/>
                      <a:pt x="313780" y="1536449"/>
                    </a:cubicBezTo>
                    <a:cubicBezTo>
                      <a:pt x="312720" y="1538532"/>
                      <a:pt x="312208" y="1540944"/>
                      <a:pt x="312245" y="1543685"/>
                    </a:cubicBezTo>
                    <a:cubicBezTo>
                      <a:pt x="311368" y="1555489"/>
                      <a:pt x="307859" y="1566964"/>
                      <a:pt x="301720" y="1578111"/>
                    </a:cubicBezTo>
                    <a:cubicBezTo>
                      <a:pt x="295580" y="1589257"/>
                      <a:pt x="292072" y="1597662"/>
                      <a:pt x="291195" y="1603327"/>
                    </a:cubicBezTo>
                    <a:cubicBezTo>
                      <a:pt x="291231" y="1603546"/>
                      <a:pt x="291158" y="1604423"/>
                      <a:pt x="290975" y="1605958"/>
                    </a:cubicBezTo>
                    <a:cubicBezTo>
                      <a:pt x="290793" y="1607493"/>
                      <a:pt x="290281" y="1608370"/>
                      <a:pt x="289440" y="1608590"/>
                    </a:cubicBezTo>
                    <a:cubicBezTo>
                      <a:pt x="289221" y="1608188"/>
                      <a:pt x="288344" y="1606360"/>
                      <a:pt x="286809" y="1603108"/>
                    </a:cubicBezTo>
                    <a:cubicBezTo>
                      <a:pt x="285274" y="1599855"/>
                      <a:pt x="284397" y="1597589"/>
                      <a:pt x="284178" y="1596310"/>
                    </a:cubicBezTo>
                    <a:lnTo>
                      <a:pt x="284178" y="1569997"/>
                    </a:lnTo>
                    <a:cubicBezTo>
                      <a:pt x="287065" y="1566379"/>
                      <a:pt x="290062" y="1562213"/>
                      <a:pt x="293168" y="1557499"/>
                    </a:cubicBezTo>
                    <a:cubicBezTo>
                      <a:pt x="296274" y="1552785"/>
                      <a:pt x="297956" y="1548180"/>
                      <a:pt x="298211" y="1543685"/>
                    </a:cubicBezTo>
                    <a:cubicBezTo>
                      <a:pt x="298138" y="1541930"/>
                      <a:pt x="297407" y="1540615"/>
                      <a:pt x="296019" y="1539738"/>
                    </a:cubicBezTo>
                    <a:cubicBezTo>
                      <a:pt x="294630" y="1538861"/>
                      <a:pt x="293022" y="1538422"/>
                      <a:pt x="291195" y="1538422"/>
                    </a:cubicBezTo>
                    <a:lnTo>
                      <a:pt x="299966" y="1519126"/>
                    </a:lnTo>
                    <a:cubicBezTo>
                      <a:pt x="305082" y="1518614"/>
                      <a:pt x="307128" y="1516568"/>
                      <a:pt x="306105" y="1512986"/>
                    </a:cubicBezTo>
                    <a:cubicBezTo>
                      <a:pt x="305082" y="1509405"/>
                      <a:pt x="307128" y="1507358"/>
                      <a:pt x="312245" y="1506847"/>
                    </a:cubicBezTo>
                    <a:lnTo>
                      <a:pt x="312245" y="1485796"/>
                    </a:lnTo>
                    <a:cubicBezTo>
                      <a:pt x="306325" y="1494348"/>
                      <a:pt x="299746" y="1505312"/>
                      <a:pt x="292510" y="1518687"/>
                    </a:cubicBezTo>
                    <a:cubicBezTo>
                      <a:pt x="285274" y="1532063"/>
                      <a:pt x="281327" y="1543904"/>
                      <a:pt x="280670" y="1554210"/>
                    </a:cubicBezTo>
                    <a:lnTo>
                      <a:pt x="271899" y="1559472"/>
                    </a:lnTo>
                    <a:cubicBezTo>
                      <a:pt x="271935" y="1561446"/>
                      <a:pt x="271424" y="1563639"/>
                      <a:pt x="270364" y="1566051"/>
                    </a:cubicBezTo>
                    <a:cubicBezTo>
                      <a:pt x="269304" y="1568462"/>
                      <a:pt x="267477" y="1569778"/>
                      <a:pt x="264882" y="1569997"/>
                    </a:cubicBezTo>
                    <a:cubicBezTo>
                      <a:pt x="259692" y="1573214"/>
                      <a:pt x="257353" y="1578184"/>
                      <a:pt x="257865" y="1584908"/>
                    </a:cubicBezTo>
                    <a:cubicBezTo>
                      <a:pt x="258377" y="1591632"/>
                      <a:pt x="256038" y="1596603"/>
                      <a:pt x="250848" y="1599819"/>
                    </a:cubicBezTo>
                    <a:lnTo>
                      <a:pt x="228044" y="1631394"/>
                    </a:lnTo>
                    <a:cubicBezTo>
                      <a:pt x="227678" y="1636072"/>
                      <a:pt x="224901" y="1643381"/>
                      <a:pt x="219712" y="1653321"/>
                    </a:cubicBezTo>
                    <a:cubicBezTo>
                      <a:pt x="214522" y="1663262"/>
                      <a:pt x="209113" y="1668817"/>
                      <a:pt x="203485" y="1669986"/>
                    </a:cubicBezTo>
                    <a:cubicBezTo>
                      <a:pt x="202023" y="1669694"/>
                      <a:pt x="201439" y="1668524"/>
                      <a:pt x="201731" y="1666478"/>
                    </a:cubicBezTo>
                    <a:lnTo>
                      <a:pt x="201731" y="1650690"/>
                    </a:lnTo>
                    <a:lnTo>
                      <a:pt x="208748" y="1641919"/>
                    </a:lnTo>
                    <a:cubicBezTo>
                      <a:pt x="208565" y="1636693"/>
                      <a:pt x="209369" y="1630042"/>
                      <a:pt x="211160" y="1621965"/>
                    </a:cubicBezTo>
                    <a:cubicBezTo>
                      <a:pt x="212951" y="1613889"/>
                      <a:pt x="216824" y="1609430"/>
                      <a:pt x="222781" y="1608590"/>
                    </a:cubicBezTo>
                    <a:cubicBezTo>
                      <a:pt x="225651" y="1596061"/>
                      <a:pt x="232191" y="1575314"/>
                      <a:pt x="242402" y="1546348"/>
                    </a:cubicBezTo>
                    <a:cubicBezTo>
                      <a:pt x="252613" y="1517383"/>
                      <a:pt x="263312" y="1488709"/>
                      <a:pt x="274497" y="1460328"/>
                    </a:cubicBezTo>
                    <a:cubicBezTo>
                      <a:pt x="285683" y="1431947"/>
                      <a:pt x="294172" y="1412370"/>
                      <a:pt x="299966" y="1401595"/>
                    </a:cubicBezTo>
                    <a:cubicBezTo>
                      <a:pt x="300185" y="1398379"/>
                      <a:pt x="301062" y="1396040"/>
                      <a:pt x="302597" y="1394579"/>
                    </a:cubicBezTo>
                    <a:cubicBezTo>
                      <a:pt x="304132" y="1393117"/>
                      <a:pt x="305009" y="1390778"/>
                      <a:pt x="305228" y="1387562"/>
                    </a:cubicBezTo>
                    <a:cubicBezTo>
                      <a:pt x="307823" y="1385662"/>
                      <a:pt x="309650" y="1382884"/>
                      <a:pt x="310710" y="1379230"/>
                    </a:cubicBezTo>
                    <a:cubicBezTo>
                      <a:pt x="311770" y="1375575"/>
                      <a:pt x="312281" y="1371920"/>
                      <a:pt x="312245" y="1368266"/>
                    </a:cubicBezTo>
                    <a:cubicBezTo>
                      <a:pt x="312281" y="1367206"/>
                      <a:pt x="312208" y="1365817"/>
                      <a:pt x="312026" y="1364100"/>
                    </a:cubicBezTo>
                    <a:cubicBezTo>
                      <a:pt x="311843" y="1362382"/>
                      <a:pt x="311331" y="1361432"/>
                      <a:pt x="310491" y="1361249"/>
                    </a:cubicBezTo>
                    <a:cubicBezTo>
                      <a:pt x="308517" y="1362199"/>
                      <a:pt x="306325" y="1366439"/>
                      <a:pt x="303913" y="1373967"/>
                    </a:cubicBezTo>
                    <a:cubicBezTo>
                      <a:pt x="301500" y="1381495"/>
                      <a:pt x="300185" y="1386612"/>
                      <a:pt x="299966" y="1389316"/>
                    </a:cubicBezTo>
                    <a:cubicBezTo>
                      <a:pt x="292949" y="1390339"/>
                      <a:pt x="288563" y="1394433"/>
                      <a:pt x="286809" y="1401595"/>
                    </a:cubicBezTo>
                    <a:cubicBezTo>
                      <a:pt x="285055" y="1408758"/>
                      <a:pt x="280670" y="1412851"/>
                      <a:pt x="273653" y="1413875"/>
                    </a:cubicBezTo>
                    <a:lnTo>
                      <a:pt x="257865" y="1452467"/>
                    </a:lnTo>
                    <a:cubicBezTo>
                      <a:pt x="257025" y="1457218"/>
                      <a:pt x="253443" y="1464819"/>
                      <a:pt x="247121" y="1475271"/>
                    </a:cubicBezTo>
                    <a:cubicBezTo>
                      <a:pt x="240798" y="1485723"/>
                      <a:pt x="236778" y="1491571"/>
                      <a:pt x="235061" y="1492813"/>
                    </a:cubicBezTo>
                    <a:lnTo>
                      <a:pt x="228044" y="1492813"/>
                    </a:lnTo>
                    <a:cubicBezTo>
                      <a:pt x="228044" y="1495627"/>
                      <a:pt x="227605" y="1498770"/>
                      <a:pt x="226728" y="1502242"/>
                    </a:cubicBezTo>
                    <a:cubicBezTo>
                      <a:pt x="225851" y="1505714"/>
                      <a:pt x="224536" y="1508418"/>
                      <a:pt x="222781" y="1510355"/>
                    </a:cubicBezTo>
                    <a:cubicBezTo>
                      <a:pt x="222197" y="1516897"/>
                      <a:pt x="219858" y="1522232"/>
                      <a:pt x="215765" y="1526362"/>
                    </a:cubicBezTo>
                    <a:cubicBezTo>
                      <a:pt x="211671" y="1530492"/>
                      <a:pt x="209333" y="1536266"/>
                      <a:pt x="208748" y="1543685"/>
                    </a:cubicBezTo>
                    <a:lnTo>
                      <a:pt x="194714" y="1554210"/>
                    </a:lnTo>
                    <a:lnTo>
                      <a:pt x="194714" y="1582277"/>
                    </a:lnTo>
                    <a:cubicBezTo>
                      <a:pt x="192887" y="1582167"/>
                      <a:pt x="191279" y="1582386"/>
                      <a:pt x="189890" y="1582935"/>
                    </a:cubicBezTo>
                    <a:cubicBezTo>
                      <a:pt x="188502" y="1583483"/>
                      <a:pt x="187771" y="1585018"/>
                      <a:pt x="187698" y="1587539"/>
                    </a:cubicBezTo>
                    <a:cubicBezTo>
                      <a:pt x="187807" y="1589367"/>
                      <a:pt x="187588" y="1590975"/>
                      <a:pt x="187040" y="1592363"/>
                    </a:cubicBezTo>
                    <a:cubicBezTo>
                      <a:pt x="186492" y="1593752"/>
                      <a:pt x="184957" y="1594483"/>
                      <a:pt x="182435" y="1594556"/>
                    </a:cubicBezTo>
                    <a:cubicBezTo>
                      <a:pt x="180571" y="1597151"/>
                      <a:pt x="178159" y="1598978"/>
                      <a:pt x="175199" y="1600038"/>
                    </a:cubicBezTo>
                    <a:cubicBezTo>
                      <a:pt x="172239" y="1601098"/>
                      <a:pt x="169388" y="1601609"/>
                      <a:pt x="166647" y="1601573"/>
                    </a:cubicBezTo>
                    <a:lnTo>
                      <a:pt x="164893" y="1624377"/>
                    </a:lnTo>
                    <a:cubicBezTo>
                      <a:pt x="161312" y="1624560"/>
                      <a:pt x="158388" y="1624195"/>
                      <a:pt x="156122" y="1623281"/>
                    </a:cubicBezTo>
                    <a:cubicBezTo>
                      <a:pt x="153856" y="1622367"/>
                      <a:pt x="152687" y="1619809"/>
                      <a:pt x="152614" y="1615606"/>
                    </a:cubicBezTo>
                    <a:lnTo>
                      <a:pt x="152614" y="1606835"/>
                    </a:lnTo>
                    <a:cubicBezTo>
                      <a:pt x="157511" y="1603181"/>
                      <a:pt x="159996" y="1596018"/>
                      <a:pt x="160069" y="1585347"/>
                    </a:cubicBezTo>
                    <a:cubicBezTo>
                      <a:pt x="160142" y="1574675"/>
                      <a:pt x="159996" y="1566635"/>
                      <a:pt x="159631" y="1561226"/>
                    </a:cubicBezTo>
                    <a:cubicBezTo>
                      <a:pt x="160690" y="1561300"/>
                      <a:pt x="162079" y="1561153"/>
                      <a:pt x="163797" y="1560788"/>
                    </a:cubicBezTo>
                    <a:cubicBezTo>
                      <a:pt x="165514" y="1560423"/>
                      <a:pt x="166465" y="1559399"/>
                      <a:pt x="166647" y="1557718"/>
                    </a:cubicBezTo>
                    <a:cubicBezTo>
                      <a:pt x="166465" y="1555854"/>
                      <a:pt x="165514" y="1553881"/>
                      <a:pt x="163797" y="1551798"/>
                    </a:cubicBezTo>
                    <a:cubicBezTo>
                      <a:pt x="162079" y="1549715"/>
                      <a:pt x="160690" y="1548180"/>
                      <a:pt x="159631" y="1547193"/>
                    </a:cubicBezTo>
                    <a:lnTo>
                      <a:pt x="159631" y="1513863"/>
                    </a:lnTo>
                    <a:cubicBezTo>
                      <a:pt x="170375" y="1513571"/>
                      <a:pt x="175199" y="1510647"/>
                      <a:pt x="174103" y="1505093"/>
                    </a:cubicBezTo>
                    <a:cubicBezTo>
                      <a:pt x="173006" y="1499538"/>
                      <a:pt x="175199" y="1493106"/>
                      <a:pt x="180681" y="1485796"/>
                    </a:cubicBezTo>
                    <a:lnTo>
                      <a:pt x="180681" y="1455975"/>
                    </a:lnTo>
                    <a:cubicBezTo>
                      <a:pt x="183276" y="1454038"/>
                      <a:pt x="185103" y="1451334"/>
                      <a:pt x="186163" y="1447862"/>
                    </a:cubicBezTo>
                    <a:cubicBezTo>
                      <a:pt x="187223" y="1444390"/>
                      <a:pt x="187734" y="1441247"/>
                      <a:pt x="187698" y="1438433"/>
                    </a:cubicBezTo>
                    <a:cubicBezTo>
                      <a:pt x="187588" y="1437300"/>
                      <a:pt x="186930" y="1435619"/>
                      <a:pt x="185724" y="1433390"/>
                    </a:cubicBezTo>
                    <a:cubicBezTo>
                      <a:pt x="184518" y="1431161"/>
                      <a:pt x="183422" y="1429918"/>
                      <a:pt x="182435" y="1429662"/>
                    </a:cubicBezTo>
                    <a:cubicBezTo>
                      <a:pt x="181594" y="1429882"/>
                      <a:pt x="181083" y="1430759"/>
                      <a:pt x="180900" y="1432294"/>
                    </a:cubicBezTo>
                    <a:cubicBezTo>
                      <a:pt x="180717" y="1433829"/>
                      <a:pt x="180644" y="1434706"/>
                      <a:pt x="180681" y="1434925"/>
                    </a:cubicBezTo>
                    <a:lnTo>
                      <a:pt x="163139" y="1427908"/>
                    </a:lnTo>
                    <a:cubicBezTo>
                      <a:pt x="163943" y="1423486"/>
                      <a:pt x="163212" y="1420051"/>
                      <a:pt x="160946" y="1417602"/>
                    </a:cubicBezTo>
                    <a:cubicBezTo>
                      <a:pt x="158680" y="1415154"/>
                      <a:pt x="155318" y="1413911"/>
                      <a:pt x="150860" y="1413875"/>
                    </a:cubicBezTo>
                    <a:lnTo>
                      <a:pt x="140335" y="1396333"/>
                    </a:lnTo>
                    <a:lnTo>
                      <a:pt x="147351" y="1392825"/>
                    </a:lnTo>
                    <a:lnTo>
                      <a:pt x="147351" y="1345461"/>
                    </a:lnTo>
                    <a:lnTo>
                      <a:pt x="152614" y="1336690"/>
                    </a:lnTo>
                    <a:cubicBezTo>
                      <a:pt x="155209" y="1335667"/>
                      <a:pt x="157036" y="1333767"/>
                      <a:pt x="158096" y="1330989"/>
                    </a:cubicBezTo>
                    <a:cubicBezTo>
                      <a:pt x="159155" y="1328212"/>
                      <a:pt x="159667" y="1325434"/>
                      <a:pt x="159631" y="1322657"/>
                    </a:cubicBezTo>
                    <a:cubicBezTo>
                      <a:pt x="162810" y="1319331"/>
                      <a:pt x="164784" y="1314580"/>
                      <a:pt x="165551" y="1308404"/>
                    </a:cubicBezTo>
                    <a:cubicBezTo>
                      <a:pt x="166318" y="1302228"/>
                      <a:pt x="167853" y="1298793"/>
                      <a:pt x="170156" y="1298098"/>
                    </a:cubicBezTo>
                    <a:cubicBezTo>
                      <a:pt x="172750" y="1298208"/>
                      <a:pt x="175016" y="1298866"/>
                      <a:pt x="176953" y="1300072"/>
                    </a:cubicBezTo>
                    <a:cubicBezTo>
                      <a:pt x="178890" y="1301278"/>
                      <a:pt x="180717" y="1302374"/>
                      <a:pt x="182435" y="1303361"/>
                    </a:cubicBezTo>
                    <a:cubicBezTo>
                      <a:pt x="184957" y="1303069"/>
                      <a:pt x="186492" y="1301461"/>
                      <a:pt x="187040" y="1298537"/>
                    </a:cubicBezTo>
                    <a:cubicBezTo>
                      <a:pt x="187588" y="1295613"/>
                      <a:pt x="187807" y="1293128"/>
                      <a:pt x="187698" y="1291082"/>
                    </a:cubicBezTo>
                    <a:lnTo>
                      <a:pt x="201731" y="1257752"/>
                    </a:lnTo>
                    <a:cubicBezTo>
                      <a:pt x="201841" y="1253476"/>
                      <a:pt x="202499" y="1249310"/>
                      <a:pt x="203705" y="1245253"/>
                    </a:cubicBezTo>
                    <a:lnTo>
                      <a:pt x="205240" y="1238807"/>
                    </a:lnTo>
                    <a:lnTo>
                      <a:pt x="208748" y="1229685"/>
                    </a:lnTo>
                    <a:lnTo>
                      <a:pt x="208748" y="1227931"/>
                    </a:lnTo>
                    <a:lnTo>
                      <a:pt x="208748" y="1222668"/>
                    </a:lnTo>
                    <a:lnTo>
                      <a:pt x="212256" y="1217406"/>
                    </a:lnTo>
                    <a:lnTo>
                      <a:pt x="214010" y="1217406"/>
                    </a:lnTo>
                    <a:cubicBezTo>
                      <a:pt x="214303" y="1223619"/>
                      <a:pt x="216349" y="1219964"/>
                      <a:pt x="220150" y="1206442"/>
                    </a:cubicBezTo>
                    <a:cubicBezTo>
                      <a:pt x="223951" y="1192920"/>
                      <a:pt x="227752" y="1184880"/>
                      <a:pt x="231552" y="1182322"/>
                    </a:cubicBezTo>
                    <a:lnTo>
                      <a:pt x="235061" y="1163026"/>
                    </a:lnTo>
                    <a:lnTo>
                      <a:pt x="247340" y="1143730"/>
                    </a:lnTo>
                    <a:cubicBezTo>
                      <a:pt x="247632" y="1139637"/>
                      <a:pt x="248802" y="1136421"/>
                      <a:pt x="250848" y="1134082"/>
                    </a:cubicBezTo>
                    <a:cubicBezTo>
                      <a:pt x="252895" y="1131743"/>
                      <a:pt x="254064" y="1128527"/>
                      <a:pt x="254357" y="1124434"/>
                    </a:cubicBezTo>
                    <a:cubicBezTo>
                      <a:pt x="256111" y="1121729"/>
                      <a:pt x="257427" y="1118806"/>
                      <a:pt x="258304" y="1115663"/>
                    </a:cubicBezTo>
                    <a:cubicBezTo>
                      <a:pt x="259181" y="1112520"/>
                      <a:pt x="259619" y="1109596"/>
                      <a:pt x="259619" y="1106892"/>
                    </a:cubicBezTo>
                    <a:cubicBezTo>
                      <a:pt x="255745" y="1111351"/>
                      <a:pt x="251652" y="1116467"/>
                      <a:pt x="247340" y="1122241"/>
                    </a:cubicBezTo>
                    <a:cubicBezTo>
                      <a:pt x="243028" y="1128015"/>
                      <a:pt x="240689" y="1134009"/>
                      <a:pt x="240323" y="1140221"/>
                    </a:cubicBezTo>
                    <a:lnTo>
                      <a:pt x="231552" y="1145484"/>
                    </a:lnTo>
                    <a:cubicBezTo>
                      <a:pt x="231479" y="1150929"/>
                      <a:pt x="230310" y="1156704"/>
                      <a:pt x="228044" y="1162807"/>
                    </a:cubicBezTo>
                    <a:cubicBezTo>
                      <a:pt x="225778" y="1168910"/>
                      <a:pt x="222854" y="1174245"/>
                      <a:pt x="219273" y="1178814"/>
                    </a:cubicBezTo>
                    <a:cubicBezTo>
                      <a:pt x="218688" y="1185684"/>
                      <a:pt x="216349" y="1192116"/>
                      <a:pt x="212256" y="1198110"/>
                    </a:cubicBezTo>
                    <a:cubicBezTo>
                      <a:pt x="208163" y="1204103"/>
                      <a:pt x="205824" y="1210535"/>
                      <a:pt x="205239" y="1217406"/>
                    </a:cubicBezTo>
                    <a:cubicBezTo>
                      <a:pt x="200269" y="1217113"/>
                      <a:pt x="197930" y="1214190"/>
                      <a:pt x="198223" y="1208635"/>
                    </a:cubicBezTo>
                    <a:cubicBezTo>
                      <a:pt x="198296" y="1204213"/>
                      <a:pt x="199027" y="1199900"/>
                      <a:pt x="200415" y="1195698"/>
                    </a:cubicBezTo>
                    <a:cubicBezTo>
                      <a:pt x="201804" y="1191495"/>
                      <a:pt x="203412" y="1187621"/>
                      <a:pt x="205239" y="1184076"/>
                    </a:cubicBezTo>
                    <a:cubicBezTo>
                      <a:pt x="205203" y="1181299"/>
                      <a:pt x="205715" y="1178521"/>
                      <a:pt x="206774" y="1175744"/>
                    </a:cubicBezTo>
                    <a:cubicBezTo>
                      <a:pt x="207834" y="1172966"/>
                      <a:pt x="209661" y="1171066"/>
                      <a:pt x="212256" y="1170043"/>
                    </a:cubicBezTo>
                    <a:cubicBezTo>
                      <a:pt x="212549" y="1165876"/>
                      <a:pt x="213718" y="1162368"/>
                      <a:pt x="215765" y="1159518"/>
                    </a:cubicBezTo>
                    <a:cubicBezTo>
                      <a:pt x="217811" y="1156667"/>
                      <a:pt x="218981" y="1153159"/>
                      <a:pt x="219273" y="1148992"/>
                    </a:cubicBezTo>
                    <a:cubicBezTo>
                      <a:pt x="223658" y="1147969"/>
                      <a:pt x="227167" y="1142999"/>
                      <a:pt x="229798" y="1134082"/>
                    </a:cubicBezTo>
                    <a:cubicBezTo>
                      <a:pt x="232429" y="1125165"/>
                      <a:pt x="234184" y="1118440"/>
                      <a:pt x="235061" y="1113909"/>
                    </a:cubicBezTo>
                    <a:cubicBezTo>
                      <a:pt x="240542" y="1106819"/>
                      <a:pt x="245805" y="1099071"/>
                      <a:pt x="250848" y="1090666"/>
                    </a:cubicBezTo>
                    <a:cubicBezTo>
                      <a:pt x="255892" y="1082260"/>
                      <a:pt x="259400" y="1073635"/>
                      <a:pt x="261373" y="1064791"/>
                    </a:cubicBezTo>
                    <a:lnTo>
                      <a:pt x="273653" y="1050758"/>
                    </a:lnTo>
                    <a:cubicBezTo>
                      <a:pt x="274238" y="1043960"/>
                      <a:pt x="276576" y="1037821"/>
                      <a:pt x="280670" y="1032339"/>
                    </a:cubicBezTo>
                    <a:cubicBezTo>
                      <a:pt x="284763" y="1026857"/>
                      <a:pt x="287102" y="1020717"/>
                      <a:pt x="287686" y="1013920"/>
                    </a:cubicBezTo>
                    <a:cubicBezTo>
                      <a:pt x="292401" y="1010302"/>
                      <a:pt x="297005" y="1005697"/>
                      <a:pt x="301500" y="1000106"/>
                    </a:cubicBezTo>
                    <a:cubicBezTo>
                      <a:pt x="305996" y="994514"/>
                      <a:pt x="308408" y="988594"/>
                      <a:pt x="308737" y="982345"/>
                    </a:cubicBezTo>
                    <a:cubicBezTo>
                      <a:pt x="311331" y="980408"/>
                      <a:pt x="313159" y="977703"/>
                      <a:pt x="314218" y="974231"/>
                    </a:cubicBezTo>
                    <a:cubicBezTo>
                      <a:pt x="315278" y="970760"/>
                      <a:pt x="315790" y="967617"/>
                      <a:pt x="315753" y="964803"/>
                    </a:cubicBezTo>
                    <a:cubicBezTo>
                      <a:pt x="315973" y="963377"/>
                      <a:pt x="316850" y="960527"/>
                      <a:pt x="318385" y="956251"/>
                    </a:cubicBezTo>
                    <a:cubicBezTo>
                      <a:pt x="319919" y="951975"/>
                      <a:pt x="320797" y="949563"/>
                      <a:pt x="321016" y="949015"/>
                    </a:cubicBezTo>
                    <a:cubicBezTo>
                      <a:pt x="321856" y="949234"/>
                      <a:pt x="322368" y="950111"/>
                      <a:pt x="322551" y="951646"/>
                    </a:cubicBezTo>
                    <a:cubicBezTo>
                      <a:pt x="322733" y="953181"/>
                      <a:pt x="322807" y="954058"/>
                      <a:pt x="322770" y="954278"/>
                    </a:cubicBezTo>
                    <a:lnTo>
                      <a:pt x="336803" y="943753"/>
                    </a:lnTo>
                    <a:cubicBezTo>
                      <a:pt x="334903" y="941158"/>
                      <a:pt x="333003" y="938453"/>
                      <a:pt x="331102" y="935639"/>
                    </a:cubicBezTo>
                    <a:cubicBezTo>
                      <a:pt x="329202" y="932825"/>
                      <a:pt x="328179" y="929682"/>
                      <a:pt x="328033" y="926211"/>
                    </a:cubicBezTo>
                    <a:cubicBezTo>
                      <a:pt x="328106" y="924456"/>
                      <a:pt x="328837" y="923141"/>
                      <a:pt x="330225" y="922264"/>
                    </a:cubicBezTo>
                    <a:cubicBezTo>
                      <a:pt x="331614" y="921387"/>
                      <a:pt x="333222" y="920948"/>
                      <a:pt x="335049" y="920948"/>
                    </a:cubicBezTo>
                    <a:lnTo>
                      <a:pt x="343820" y="906914"/>
                    </a:lnTo>
                    <a:cubicBezTo>
                      <a:pt x="353359" y="910569"/>
                      <a:pt x="357525" y="908084"/>
                      <a:pt x="356319" y="899459"/>
                    </a:cubicBezTo>
                    <a:cubicBezTo>
                      <a:pt x="355113" y="890835"/>
                      <a:pt x="359718" y="885718"/>
                      <a:pt x="370133" y="884110"/>
                    </a:cubicBezTo>
                    <a:lnTo>
                      <a:pt x="371887" y="857797"/>
                    </a:lnTo>
                    <a:cubicBezTo>
                      <a:pt x="375323" y="857724"/>
                      <a:pt x="377661" y="856555"/>
                      <a:pt x="378904" y="854289"/>
                    </a:cubicBezTo>
                    <a:cubicBezTo>
                      <a:pt x="380147" y="852023"/>
                      <a:pt x="380731" y="849100"/>
                      <a:pt x="380658" y="845518"/>
                    </a:cubicBezTo>
                    <a:cubicBezTo>
                      <a:pt x="380475" y="841827"/>
                      <a:pt x="380402" y="837807"/>
                      <a:pt x="380439" y="833458"/>
                    </a:cubicBezTo>
                    <a:cubicBezTo>
                      <a:pt x="380475" y="829109"/>
                      <a:pt x="381718" y="825528"/>
                      <a:pt x="384167" y="822714"/>
                    </a:cubicBezTo>
                    <a:cubicBezTo>
                      <a:pt x="392864" y="827209"/>
                      <a:pt x="397396" y="825235"/>
                      <a:pt x="397762" y="816793"/>
                    </a:cubicBezTo>
                    <a:cubicBezTo>
                      <a:pt x="398127" y="808351"/>
                      <a:pt x="400027" y="803308"/>
                      <a:pt x="403463" y="801663"/>
                    </a:cubicBezTo>
                    <a:cubicBezTo>
                      <a:pt x="404303" y="801956"/>
                      <a:pt x="404815" y="803125"/>
                      <a:pt x="404998" y="805172"/>
                    </a:cubicBezTo>
                    <a:cubicBezTo>
                      <a:pt x="405180" y="807218"/>
                      <a:pt x="405253" y="808388"/>
                      <a:pt x="405217" y="808680"/>
                    </a:cubicBezTo>
                    <a:cubicBezTo>
                      <a:pt x="411539" y="803454"/>
                      <a:pt x="415998" y="796364"/>
                      <a:pt x="418593" y="787411"/>
                    </a:cubicBezTo>
                    <a:cubicBezTo>
                      <a:pt x="421187" y="778457"/>
                      <a:pt x="426084" y="772683"/>
                      <a:pt x="433284" y="770088"/>
                    </a:cubicBezTo>
                    <a:lnTo>
                      <a:pt x="433284" y="754300"/>
                    </a:lnTo>
                    <a:cubicBezTo>
                      <a:pt x="434636" y="752985"/>
                      <a:pt x="437194" y="750353"/>
                      <a:pt x="440958" y="746406"/>
                    </a:cubicBezTo>
                    <a:cubicBezTo>
                      <a:pt x="444723" y="742460"/>
                      <a:pt x="446842" y="739828"/>
                      <a:pt x="447317" y="738513"/>
                    </a:cubicBezTo>
                    <a:cubicBezTo>
                      <a:pt x="447135" y="736831"/>
                      <a:pt x="446184" y="735808"/>
                      <a:pt x="444467" y="735443"/>
                    </a:cubicBezTo>
                    <a:cubicBezTo>
                      <a:pt x="442749" y="735077"/>
                      <a:pt x="441360" y="734931"/>
                      <a:pt x="440301" y="735004"/>
                    </a:cubicBezTo>
                    <a:cubicBezTo>
                      <a:pt x="440045" y="738403"/>
                      <a:pt x="438364" y="740376"/>
                      <a:pt x="435257" y="740925"/>
                    </a:cubicBezTo>
                    <a:cubicBezTo>
                      <a:pt x="432151" y="741473"/>
                      <a:pt x="429154" y="741254"/>
                      <a:pt x="426267" y="740267"/>
                    </a:cubicBezTo>
                    <a:lnTo>
                      <a:pt x="415742" y="754300"/>
                    </a:lnTo>
                    <a:lnTo>
                      <a:pt x="398200" y="761317"/>
                    </a:lnTo>
                    <a:cubicBezTo>
                      <a:pt x="395423" y="764862"/>
                      <a:pt x="392645" y="768736"/>
                      <a:pt x="389868" y="772939"/>
                    </a:cubicBezTo>
                    <a:cubicBezTo>
                      <a:pt x="387090" y="777141"/>
                      <a:pt x="385190" y="781454"/>
                      <a:pt x="384167" y="785876"/>
                    </a:cubicBezTo>
                    <a:cubicBezTo>
                      <a:pt x="365704" y="789958"/>
                      <a:pt x="355851" y="793878"/>
                      <a:pt x="354605" y="797635"/>
                    </a:cubicBezTo>
                    <a:cubicBezTo>
                      <a:pt x="353360" y="801393"/>
                      <a:pt x="352212" y="805053"/>
                      <a:pt x="351162" y="808615"/>
                    </a:cubicBezTo>
                    <a:cubicBezTo>
                      <a:pt x="350111" y="812178"/>
                      <a:pt x="340648" y="815708"/>
                      <a:pt x="322770" y="819205"/>
                    </a:cubicBezTo>
                    <a:cubicBezTo>
                      <a:pt x="322843" y="822787"/>
                      <a:pt x="322258" y="825710"/>
                      <a:pt x="321016" y="827976"/>
                    </a:cubicBezTo>
                    <a:cubicBezTo>
                      <a:pt x="319773" y="830242"/>
                      <a:pt x="317434" y="831412"/>
                      <a:pt x="313999" y="831485"/>
                    </a:cubicBezTo>
                    <a:cubicBezTo>
                      <a:pt x="303474" y="832873"/>
                      <a:pt x="298650" y="838428"/>
                      <a:pt x="299527" y="848149"/>
                    </a:cubicBezTo>
                    <a:cubicBezTo>
                      <a:pt x="300404" y="857870"/>
                      <a:pt x="296457" y="863425"/>
                      <a:pt x="287686" y="864814"/>
                    </a:cubicBezTo>
                    <a:cubicBezTo>
                      <a:pt x="284909" y="864851"/>
                      <a:pt x="282131" y="864339"/>
                      <a:pt x="279354" y="863279"/>
                    </a:cubicBezTo>
                    <a:cubicBezTo>
                      <a:pt x="276576" y="862219"/>
                      <a:pt x="274676" y="860392"/>
                      <a:pt x="273653" y="857797"/>
                    </a:cubicBezTo>
                    <a:cubicBezTo>
                      <a:pt x="274530" y="852169"/>
                      <a:pt x="278038" y="847199"/>
                      <a:pt x="284178" y="842887"/>
                    </a:cubicBezTo>
                    <a:cubicBezTo>
                      <a:pt x="290318" y="838574"/>
                      <a:pt x="293826" y="831850"/>
                      <a:pt x="294703" y="822714"/>
                    </a:cubicBezTo>
                    <a:lnTo>
                      <a:pt x="306982" y="808680"/>
                    </a:lnTo>
                    <a:cubicBezTo>
                      <a:pt x="301537" y="809265"/>
                      <a:pt x="297517" y="811604"/>
                      <a:pt x="294922" y="815697"/>
                    </a:cubicBezTo>
                    <a:cubicBezTo>
                      <a:pt x="292328" y="819790"/>
                      <a:pt x="286992" y="822129"/>
                      <a:pt x="278915" y="822714"/>
                    </a:cubicBezTo>
                    <a:cubicBezTo>
                      <a:pt x="276065" y="822750"/>
                      <a:pt x="272995" y="823554"/>
                      <a:pt x="269706" y="825126"/>
                    </a:cubicBezTo>
                    <a:cubicBezTo>
                      <a:pt x="266417" y="826697"/>
                      <a:pt x="264224" y="828817"/>
                      <a:pt x="263128" y="831485"/>
                    </a:cubicBezTo>
                    <a:cubicBezTo>
                      <a:pt x="261227" y="831375"/>
                      <a:pt x="259327" y="831594"/>
                      <a:pt x="257427" y="832142"/>
                    </a:cubicBezTo>
                    <a:cubicBezTo>
                      <a:pt x="255526" y="832691"/>
                      <a:pt x="254503" y="834225"/>
                      <a:pt x="254357" y="836747"/>
                    </a:cubicBezTo>
                    <a:cubicBezTo>
                      <a:pt x="254941" y="838063"/>
                      <a:pt x="257280" y="838501"/>
                      <a:pt x="261373" y="838063"/>
                    </a:cubicBezTo>
                    <a:cubicBezTo>
                      <a:pt x="265467" y="837624"/>
                      <a:pt x="267805" y="838940"/>
                      <a:pt x="268390" y="842010"/>
                    </a:cubicBezTo>
                    <a:cubicBezTo>
                      <a:pt x="268244" y="844714"/>
                      <a:pt x="267221" y="847199"/>
                      <a:pt x="265320" y="849465"/>
                    </a:cubicBezTo>
                    <a:cubicBezTo>
                      <a:pt x="263420" y="851731"/>
                      <a:pt x="261520" y="853339"/>
                      <a:pt x="259619" y="854289"/>
                    </a:cubicBezTo>
                    <a:cubicBezTo>
                      <a:pt x="259692" y="855276"/>
                      <a:pt x="259546" y="856372"/>
                      <a:pt x="259181" y="857578"/>
                    </a:cubicBezTo>
                    <a:cubicBezTo>
                      <a:pt x="258815" y="858784"/>
                      <a:pt x="257792" y="859442"/>
                      <a:pt x="256111" y="859552"/>
                    </a:cubicBezTo>
                    <a:cubicBezTo>
                      <a:pt x="253516" y="859478"/>
                      <a:pt x="251250" y="858748"/>
                      <a:pt x="249313" y="857359"/>
                    </a:cubicBezTo>
                    <a:cubicBezTo>
                      <a:pt x="247377" y="855970"/>
                      <a:pt x="245549" y="854362"/>
                      <a:pt x="243832" y="852535"/>
                    </a:cubicBezTo>
                    <a:cubicBezTo>
                      <a:pt x="239446" y="857067"/>
                      <a:pt x="234622" y="861160"/>
                      <a:pt x="229360" y="864814"/>
                    </a:cubicBezTo>
                    <a:cubicBezTo>
                      <a:pt x="224097" y="868469"/>
                      <a:pt x="218396" y="870808"/>
                      <a:pt x="212256" y="871831"/>
                    </a:cubicBezTo>
                    <a:lnTo>
                      <a:pt x="198223" y="871831"/>
                    </a:lnTo>
                    <a:lnTo>
                      <a:pt x="196469" y="884110"/>
                    </a:lnTo>
                    <a:lnTo>
                      <a:pt x="178927" y="884110"/>
                    </a:lnTo>
                    <a:cubicBezTo>
                      <a:pt x="178342" y="890981"/>
                      <a:pt x="174687" y="896097"/>
                      <a:pt x="167963" y="899459"/>
                    </a:cubicBezTo>
                    <a:cubicBezTo>
                      <a:pt x="161239" y="902821"/>
                      <a:pt x="154953" y="905307"/>
                      <a:pt x="149105" y="906914"/>
                    </a:cubicBezTo>
                    <a:lnTo>
                      <a:pt x="135072" y="920948"/>
                    </a:lnTo>
                    <a:lnTo>
                      <a:pt x="117530" y="926211"/>
                    </a:lnTo>
                    <a:lnTo>
                      <a:pt x="114022" y="919194"/>
                    </a:lnTo>
                    <a:cubicBezTo>
                      <a:pt x="114131" y="915759"/>
                      <a:pt x="115228" y="913420"/>
                      <a:pt x="117311" y="912177"/>
                    </a:cubicBezTo>
                    <a:cubicBezTo>
                      <a:pt x="119394" y="910935"/>
                      <a:pt x="121806" y="910350"/>
                      <a:pt x="124547" y="910423"/>
                    </a:cubicBezTo>
                    <a:lnTo>
                      <a:pt x="129809" y="910423"/>
                    </a:lnTo>
                    <a:cubicBezTo>
                      <a:pt x="133976" y="907609"/>
                      <a:pt x="139238" y="903589"/>
                      <a:pt x="145597" y="898363"/>
                    </a:cubicBezTo>
                    <a:cubicBezTo>
                      <a:pt x="151956" y="893137"/>
                      <a:pt x="155464" y="887801"/>
                      <a:pt x="156122" y="882356"/>
                    </a:cubicBezTo>
                    <a:cubicBezTo>
                      <a:pt x="156159" y="882210"/>
                      <a:pt x="156086" y="881625"/>
                      <a:pt x="155903" y="880602"/>
                    </a:cubicBezTo>
                    <a:cubicBezTo>
                      <a:pt x="155720" y="879579"/>
                      <a:pt x="155209" y="878994"/>
                      <a:pt x="154368" y="878848"/>
                    </a:cubicBezTo>
                    <a:cubicBezTo>
                      <a:pt x="152431" y="879213"/>
                      <a:pt x="150165" y="881113"/>
                      <a:pt x="147571" y="884549"/>
                    </a:cubicBezTo>
                    <a:cubicBezTo>
                      <a:pt x="144976" y="887984"/>
                      <a:pt x="143149" y="890761"/>
                      <a:pt x="142089" y="892881"/>
                    </a:cubicBezTo>
                    <a:cubicBezTo>
                      <a:pt x="140152" y="893758"/>
                      <a:pt x="134816" y="897267"/>
                      <a:pt x="126082" y="903406"/>
                    </a:cubicBezTo>
                    <a:cubicBezTo>
                      <a:pt x="117347" y="909546"/>
                      <a:pt x="111573" y="913054"/>
                      <a:pt x="108759" y="913931"/>
                    </a:cubicBezTo>
                    <a:cubicBezTo>
                      <a:pt x="107297" y="913639"/>
                      <a:pt x="106713" y="912470"/>
                      <a:pt x="107005" y="910423"/>
                    </a:cubicBezTo>
                    <a:cubicBezTo>
                      <a:pt x="106895" y="906513"/>
                      <a:pt x="106237" y="905562"/>
                      <a:pt x="105031" y="907572"/>
                    </a:cubicBezTo>
                    <a:cubicBezTo>
                      <a:pt x="103826" y="909582"/>
                      <a:pt x="102729" y="911702"/>
                      <a:pt x="101742" y="913931"/>
                    </a:cubicBezTo>
                    <a:lnTo>
                      <a:pt x="84201" y="920948"/>
                    </a:lnTo>
                    <a:cubicBezTo>
                      <a:pt x="83141" y="923470"/>
                      <a:pt x="81313" y="925005"/>
                      <a:pt x="78719" y="925553"/>
                    </a:cubicBezTo>
                    <a:cubicBezTo>
                      <a:pt x="76124" y="926101"/>
                      <a:pt x="73858" y="926320"/>
                      <a:pt x="71921" y="926211"/>
                    </a:cubicBezTo>
                    <a:lnTo>
                      <a:pt x="61396" y="940244"/>
                    </a:lnTo>
                    <a:lnTo>
                      <a:pt x="43854" y="947261"/>
                    </a:lnTo>
                    <a:cubicBezTo>
                      <a:pt x="42027" y="949929"/>
                      <a:pt x="39542" y="952048"/>
                      <a:pt x="36399" y="953620"/>
                    </a:cubicBezTo>
                    <a:cubicBezTo>
                      <a:pt x="33256" y="955191"/>
                      <a:pt x="29894" y="955995"/>
                      <a:pt x="26312" y="956032"/>
                    </a:cubicBezTo>
                    <a:lnTo>
                      <a:pt x="22804" y="947261"/>
                    </a:lnTo>
                    <a:cubicBezTo>
                      <a:pt x="31694" y="946330"/>
                      <a:pt x="37498" y="939811"/>
                      <a:pt x="40216" y="927705"/>
                    </a:cubicBezTo>
                    <a:cubicBezTo>
                      <a:pt x="42934" y="915599"/>
                      <a:pt x="45359" y="903493"/>
                      <a:pt x="47493" y="891387"/>
                    </a:cubicBezTo>
                    <a:cubicBezTo>
                      <a:pt x="49626" y="879281"/>
                      <a:pt x="54260" y="872762"/>
                      <a:pt x="61396" y="871831"/>
                    </a:cubicBezTo>
                    <a:cubicBezTo>
                      <a:pt x="61140" y="867372"/>
                      <a:pt x="61652" y="860940"/>
                      <a:pt x="62931" y="852535"/>
                    </a:cubicBezTo>
                    <a:cubicBezTo>
                      <a:pt x="64210" y="844129"/>
                      <a:pt x="67792" y="839451"/>
                      <a:pt x="73675" y="838501"/>
                    </a:cubicBezTo>
                    <a:lnTo>
                      <a:pt x="91217" y="803418"/>
                    </a:lnTo>
                    <a:cubicBezTo>
                      <a:pt x="93264" y="803710"/>
                      <a:pt x="94433" y="803125"/>
                      <a:pt x="94726" y="801663"/>
                    </a:cubicBezTo>
                    <a:cubicBezTo>
                      <a:pt x="94506" y="798959"/>
                      <a:pt x="93191" y="796474"/>
                      <a:pt x="90779" y="794208"/>
                    </a:cubicBezTo>
                    <a:cubicBezTo>
                      <a:pt x="88367" y="791942"/>
                      <a:pt x="86174" y="790334"/>
                      <a:pt x="84201" y="789384"/>
                    </a:cubicBezTo>
                    <a:cubicBezTo>
                      <a:pt x="82373" y="793039"/>
                      <a:pt x="79888" y="796255"/>
                      <a:pt x="76745" y="799032"/>
                    </a:cubicBezTo>
                    <a:cubicBezTo>
                      <a:pt x="73602" y="801810"/>
                      <a:pt x="70240" y="803271"/>
                      <a:pt x="66659" y="803418"/>
                    </a:cubicBezTo>
                    <a:lnTo>
                      <a:pt x="59642" y="815697"/>
                    </a:lnTo>
                    <a:cubicBezTo>
                      <a:pt x="56791" y="815660"/>
                      <a:pt x="53722" y="816172"/>
                      <a:pt x="50432" y="817232"/>
                    </a:cubicBezTo>
                    <a:cubicBezTo>
                      <a:pt x="47143" y="818292"/>
                      <a:pt x="44951" y="820119"/>
                      <a:pt x="43854" y="822714"/>
                    </a:cubicBezTo>
                    <a:cubicBezTo>
                      <a:pt x="39725" y="822640"/>
                      <a:pt x="37020" y="823225"/>
                      <a:pt x="35741" y="824468"/>
                    </a:cubicBezTo>
                    <a:cubicBezTo>
                      <a:pt x="34462" y="825710"/>
                      <a:pt x="33073" y="828049"/>
                      <a:pt x="31575" y="831485"/>
                    </a:cubicBezTo>
                    <a:lnTo>
                      <a:pt x="15787" y="838501"/>
                    </a:lnTo>
                    <a:cubicBezTo>
                      <a:pt x="13046" y="838538"/>
                      <a:pt x="10196" y="838026"/>
                      <a:pt x="7236" y="836966"/>
                    </a:cubicBezTo>
                    <a:cubicBezTo>
                      <a:pt x="4275" y="835907"/>
                      <a:pt x="1863" y="834079"/>
                      <a:pt x="0" y="831485"/>
                    </a:cubicBezTo>
                    <a:cubicBezTo>
                      <a:pt x="1315" y="824431"/>
                      <a:pt x="6578" y="817049"/>
                      <a:pt x="15787" y="809338"/>
                    </a:cubicBezTo>
                    <a:cubicBezTo>
                      <a:pt x="24997" y="801627"/>
                      <a:pt x="30259" y="793806"/>
                      <a:pt x="31575" y="785876"/>
                    </a:cubicBezTo>
                    <a:lnTo>
                      <a:pt x="45608" y="773596"/>
                    </a:lnTo>
                    <a:cubicBezTo>
                      <a:pt x="45462" y="769174"/>
                      <a:pt x="44000" y="765301"/>
                      <a:pt x="41223" y="761975"/>
                    </a:cubicBezTo>
                    <a:cubicBezTo>
                      <a:pt x="38445" y="758649"/>
                      <a:pt x="35229" y="756091"/>
                      <a:pt x="31575" y="754300"/>
                    </a:cubicBezTo>
                    <a:cubicBezTo>
                      <a:pt x="34974" y="748928"/>
                      <a:pt x="38263" y="743446"/>
                      <a:pt x="41442" y="737855"/>
                    </a:cubicBezTo>
                    <a:cubicBezTo>
                      <a:pt x="44622" y="732263"/>
                      <a:pt x="48349" y="727220"/>
                      <a:pt x="52625" y="722725"/>
                    </a:cubicBezTo>
                    <a:cubicBezTo>
                      <a:pt x="56828" y="719582"/>
                      <a:pt x="59825" y="714466"/>
                      <a:pt x="61615" y="707376"/>
                    </a:cubicBezTo>
                    <a:cubicBezTo>
                      <a:pt x="63406" y="700286"/>
                      <a:pt x="65087" y="694292"/>
                      <a:pt x="66659" y="689395"/>
                    </a:cubicBezTo>
                    <a:lnTo>
                      <a:pt x="91217" y="664837"/>
                    </a:lnTo>
                    <a:cubicBezTo>
                      <a:pt x="99001" y="663667"/>
                      <a:pt x="104045" y="658989"/>
                      <a:pt x="106347" y="650803"/>
                    </a:cubicBezTo>
                    <a:cubicBezTo>
                      <a:pt x="108650" y="642617"/>
                      <a:pt x="114131" y="637939"/>
                      <a:pt x="122793" y="636770"/>
                    </a:cubicBezTo>
                    <a:cubicBezTo>
                      <a:pt x="132879" y="632055"/>
                      <a:pt x="143404" y="625258"/>
                      <a:pt x="154368" y="616377"/>
                    </a:cubicBezTo>
                    <a:cubicBezTo>
                      <a:pt x="165332" y="607497"/>
                      <a:pt x="174103" y="598506"/>
                      <a:pt x="180681" y="589407"/>
                    </a:cubicBezTo>
                    <a:lnTo>
                      <a:pt x="198223" y="580636"/>
                    </a:lnTo>
                    <a:cubicBezTo>
                      <a:pt x="197967" y="577054"/>
                      <a:pt x="198040" y="574131"/>
                      <a:pt x="198442" y="571865"/>
                    </a:cubicBezTo>
                    <a:cubicBezTo>
                      <a:pt x="198844" y="569599"/>
                      <a:pt x="201110" y="568430"/>
                      <a:pt x="205239" y="568356"/>
                    </a:cubicBezTo>
                    <a:lnTo>
                      <a:pt x="210502" y="568356"/>
                    </a:lnTo>
                    <a:lnTo>
                      <a:pt x="224536" y="561340"/>
                    </a:lnTo>
                    <a:lnTo>
                      <a:pt x="247340" y="533273"/>
                    </a:lnTo>
                    <a:cubicBezTo>
                      <a:pt x="252931" y="532907"/>
                      <a:pt x="254905" y="531007"/>
                      <a:pt x="253260" y="527571"/>
                    </a:cubicBezTo>
                    <a:cubicBezTo>
                      <a:pt x="251616" y="524136"/>
                      <a:pt x="249642" y="521359"/>
                      <a:pt x="247340" y="519239"/>
                    </a:cubicBezTo>
                    <a:cubicBezTo>
                      <a:pt x="249167" y="519239"/>
                      <a:pt x="250775" y="518801"/>
                      <a:pt x="252164" y="517923"/>
                    </a:cubicBezTo>
                    <a:cubicBezTo>
                      <a:pt x="253553" y="517046"/>
                      <a:pt x="254284" y="515731"/>
                      <a:pt x="254357" y="513977"/>
                    </a:cubicBezTo>
                    <a:cubicBezTo>
                      <a:pt x="254137" y="511309"/>
                      <a:pt x="254137" y="509189"/>
                      <a:pt x="254357" y="507618"/>
                    </a:cubicBezTo>
                    <a:cubicBezTo>
                      <a:pt x="254576" y="506046"/>
                      <a:pt x="256330" y="505242"/>
                      <a:pt x="259619" y="505206"/>
                    </a:cubicBezTo>
                    <a:cubicBezTo>
                      <a:pt x="259546" y="503305"/>
                      <a:pt x="259692" y="500966"/>
                      <a:pt x="260058" y="498189"/>
                    </a:cubicBezTo>
                    <a:cubicBezTo>
                      <a:pt x="260423" y="495411"/>
                      <a:pt x="261447" y="493072"/>
                      <a:pt x="263128" y="491172"/>
                    </a:cubicBezTo>
                    <a:cubicBezTo>
                      <a:pt x="264991" y="491830"/>
                      <a:pt x="266965" y="494900"/>
                      <a:pt x="269048" y="500382"/>
                    </a:cubicBezTo>
                    <a:cubicBezTo>
                      <a:pt x="271131" y="505863"/>
                      <a:pt x="272666" y="509810"/>
                      <a:pt x="273653" y="512222"/>
                    </a:cubicBezTo>
                    <a:cubicBezTo>
                      <a:pt x="272045" y="514269"/>
                      <a:pt x="271752" y="516754"/>
                      <a:pt x="272776" y="519678"/>
                    </a:cubicBezTo>
                    <a:cubicBezTo>
                      <a:pt x="273799" y="522601"/>
                      <a:pt x="275261" y="524209"/>
                      <a:pt x="277161" y="524502"/>
                    </a:cubicBezTo>
                    <a:cubicBezTo>
                      <a:pt x="278915" y="524282"/>
                      <a:pt x="280670" y="523405"/>
                      <a:pt x="282424" y="521870"/>
                    </a:cubicBezTo>
                    <a:cubicBezTo>
                      <a:pt x="284178" y="520336"/>
                      <a:pt x="285932" y="519458"/>
                      <a:pt x="287686" y="519239"/>
                    </a:cubicBezTo>
                    <a:cubicBezTo>
                      <a:pt x="287979" y="515365"/>
                      <a:pt x="289148" y="513026"/>
                      <a:pt x="291195" y="512222"/>
                    </a:cubicBezTo>
                    <a:cubicBezTo>
                      <a:pt x="293241" y="511418"/>
                      <a:pt x="294411" y="509079"/>
                      <a:pt x="294703" y="505206"/>
                    </a:cubicBezTo>
                    <a:lnTo>
                      <a:pt x="308737" y="491172"/>
                    </a:lnTo>
                    <a:cubicBezTo>
                      <a:pt x="309139" y="488760"/>
                      <a:pt x="310966" y="484813"/>
                      <a:pt x="314218" y="479331"/>
                    </a:cubicBezTo>
                    <a:cubicBezTo>
                      <a:pt x="317471" y="473850"/>
                      <a:pt x="319737" y="470780"/>
                      <a:pt x="321016" y="470122"/>
                    </a:cubicBezTo>
                    <a:cubicBezTo>
                      <a:pt x="323684" y="470268"/>
                      <a:pt x="325803" y="469976"/>
                      <a:pt x="327375" y="469245"/>
                    </a:cubicBezTo>
                    <a:cubicBezTo>
                      <a:pt x="328946" y="468514"/>
                      <a:pt x="329750" y="466467"/>
                      <a:pt x="329787" y="463105"/>
                    </a:cubicBezTo>
                    <a:cubicBezTo>
                      <a:pt x="334245" y="458683"/>
                      <a:pt x="339362" y="454809"/>
                      <a:pt x="345136" y="451484"/>
                    </a:cubicBezTo>
                    <a:cubicBezTo>
                      <a:pt x="350910" y="448158"/>
                      <a:pt x="356904" y="445600"/>
                      <a:pt x="363116" y="443809"/>
                    </a:cubicBezTo>
                    <a:cubicBezTo>
                      <a:pt x="366881" y="440337"/>
                      <a:pt x="373386" y="434124"/>
                      <a:pt x="382632" y="425171"/>
                    </a:cubicBezTo>
                    <a:cubicBezTo>
                      <a:pt x="391878" y="416217"/>
                      <a:pt x="397067" y="409566"/>
                      <a:pt x="398200" y="405217"/>
                    </a:cubicBezTo>
                    <a:cubicBezTo>
                      <a:pt x="398017" y="403536"/>
                      <a:pt x="397067" y="402513"/>
                      <a:pt x="395350" y="402147"/>
                    </a:cubicBezTo>
                    <a:cubicBezTo>
                      <a:pt x="393632" y="401782"/>
                      <a:pt x="392243" y="401635"/>
                      <a:pt x="391183" y="401709"/>
                    </a:cubicBezTo>
                    <a:lnTo>
                      <a:pt x="377150" y="412234"/>
                    </a:lnTo>
                    <a:cubicBezTo>
                      <a:pt x="376090" y="411320"/>
                      <a:pt x="374701" y="410077"/>
                      <a:pt x="372984" y="408506"/>
                    </a:cubicBezTo>
                    <a:cubicBezTo>
                      <a:pt x="371266" y="406935"/>
                      <a:pt x="370316" y="405253"/>
                      <a:pt x="370133" y="403463"/>
                    </a:cubicBezTo>
                    <a:cubicBezTo>
                      <a:pt x="370425" y="402001"/>
                      <a:pt x="371595" y="401416"/>
                      <a:pt x="373641" y="401709"/>
                    </a:cubicBezTo>
                    <a:cubicBezTo>
                      <a:pt x="375469" y="398054"/>
                      <a:pt x="377954" y="394838"/>
                      <a:pt x="381097" y="392060"/>
                    </a:cubicBezTo>
                    <a:cubicBezTo>
                      <a:pt x="384240" y="389283"/>
                      <a:pt x="387602" y="387821"/>
                      <a:pt x="391183" y="387675"/>
                    </a:cubicBezTo>
                    <a:lnTo>
                      <a:pt x="413988" y="359608"/>
                    </a:lnTo>
                    <a:cubicBezTo>
                      <a:pt x="422759" y="357561"/>
                      <a:pt x="431530" y="356392"/>
                      <a:pt x="440301" y="356100"/>
                    </a:cubicBezTo>
                    <a:lnTo>
                      <a:pt x="450826" y="357854"/>
                    </a:lnTo>
                    <a:lnTo>
                      <a:pt x="454334" y="359608"/>
                    </a:lnTo>
                    <a:lnTo>
                      <a:pt x="450826" y="359608"/>
                    </a:lnTo>
                    <a:cubicBezTo>
                      <a:pt x="447281" y="362349"/>
                      <a:pt x="443407" y="365200"/>
                      <a:pt x="439204" y="368160"/>
                    </a:cubicBezTo>
                    <a:cubicBezTo>
                      <a:pt x="435001" y="371120"/>
                      <a:pt x="430689" y="373532"/>
                      <a:pt x="426267" y="375396"/>
                    </a:cubicBezTo>
                    <a:lnTo>
                      <a:pt x="433284" y="377150"/>
                    </a:lnTo>
                    <a:cubicBezTo>
                      <a:pt x="440703" y="375944"/>
                      <a:pt x="450424" y="374848"/>
                      <a:pt x="462447" y="373861"/>
                    </a:cubicBezTo>
                    <a:cubicBezTo>
                      <a:pt x="474471" y="372874"/>
                      <a:pt x="481122" y="368708"/>
                      <a:pt x="482401" y="361362"/>
                    </a:cubicBezTo>
                    <a:cubicBezTo>
                      <a:pt x="485215" y="363043"/>
                      <a:pt x="487919" y="363190"/>
                      <a:pt x="490514" y="361801"/>
                    </a:cubicBezTo>
                    <a:cubicBezTo>
                      <a:pt x="493109" y="360412"/>
                      <a:pt x="494498" y="357927"/>
                      <a:pt x="494680" y="354346"/>
                    </a:cubicBezTo>
                    <a:cubicBezTo>
                      <a:pt x="495740" y="354382"/>
                      <a:pt x="497129" y="354309"/>
                      <a:pt x="498847" y="354126"/>
                    </a:cubicBezTo>
                    <a:cubicBezTo>
                      <a:pt x="500564" y="353944"/>
                      <a:pt x="501514" y="353432"/>
                      <a:pt x="501697" y="352591"/>
                    </a:cubicBezTo>
                    <a:cubicBezTo>
                      <a:pt x="501405" y="350801"/>
                      <a:pt x="500235" y="348681"/>
                      <a:pt x="498189" y="346232"/>
                    </a:cubicBezTo>
                    <a:cubicBezTo>
                      <a:pt x="496142" y="343784"/>
                      <a:pt x="494973" y="341226"/>
                      <a:pt x="494680" y="338558"/>
                    </a:cubicBezTo>
                    <a:cubicBezTo>
                      <a:pt x="488797" y="338814"/>
                      <a:pt x="485215" y="338302"/>
                      <a:pt x="483936" y="337023"/>
                    </a:cubicBezTo>
                    <a:cubicBezTo>
                      <a:pt x="482657" y="335744"/>
                      <a:pt x="482145" y="332162"/>
                      <a:pt x="482401" y="326278"/>
                    </a:cubicBezTo>
                    <a:lnTo>
                      <a:pt x="494680" y="329787"/>
                    </a:lnTo>
                    <a:cubicBezTo>
                      <a:pt x="494644" y="327009"/>
                      <a:pt x="495156" y="324232"/>
                      <a:pt x="496215" y="321455"/>
                    </a:cubicBezTo>
                    <a:cubicBezTo>
                      <a:pt x="497275" y="318677"/>
                      <a:pt x="499102" y="316777"/>
                      <a:pt x="501697" y="315753"/>
                    </a:cubicBezTo>
                    <a:cubicBezTo>
                      <a:pt x="505206" y="315900"/>
                      <a:pt x="508714" y="316484"/>
                      <a:pt x="512222" y="317508"/>
                    </a:cubicBezTo>
                    <a:cubicBezTo>
                      <a:pt x="515731" y="318531"/>
                      <a:pt x="519239" y="319116"/>
                      <a:pt x="522747" y="319262"/>
                    </a:cubicBezTo>
                    <a:cubicBezTo>
                      <a:pt x="523040" y="311953"/>
                      <a:pt x="520701" y="305521"/>
                      <a:pt x="515731" y="299966"/>
                    </a:cubicBezTo>
                    <a:lnTo>
                      <a:pt x="529764" y="305228"/>
                    </a:lnTo>
                    <a:cubicBezTo>
                      <a:pt x="535904" y="304717"/>
                      <a:pt x="540728" y="301354"/>
                      <a:pt x="544236" y="295142"/>
                    </a:cubicBezTo>
                    <a:cubicBezTo>
                      <a:pt x="547745" y="288929"/>
                      <a:pt x="549937" y="282936"/>
                      <a:pt x="550814" y="277161"/>
                    </a:cubicBezTo>
                    <a:lnTo>
                      <a:pt x="568356" y="270144"/>
                    </a:lnTo>
                    <a:cubicBezTo>
                      <a:pt x="571097" y="267550"/>
                      <a:pt x="574386" y="265722"/>
                      <a:pt x="578224" y="264663"/>
                    </a:cubicBezTo>
                    <a:cubicBezTo>
                      <a:pt x="582061" y="263603"/>
                      <a:pt x="585789" y="263091"/>
                      <a:pt x="589407" y="263128"/>
                    </a:cubicBezTo>
                    <a:lnTo>
                      <a:pt x="603440" y="249094"/>
                    </a:lnTo>
                    <a:lnTo>
                      <a:pt x="619228" y="247340"/>
                    </a:lnTo>
                    <a:lnTo>
                      <a:pt x="629753" y="229798"/>
                    </a:lnTo>
                    <a:cubicBezTo>
                      <a:pt x="649816" y="219492"/>
                      <a:pt x="670647" y="208090"/>
                      <a:pt x="692246" y="195591"/>
                    </a:cubicBezTo>
                    <a:cubicBezTo>
                      <a:pt x="713844" y="183093"/>
                      <a:pt x="731605" y="168182"/>
                      <a:pt x="745529" y="150860"/>
                    </a:cubicBezTo>
                    <a:cubicBezTo>
                      <a:pt x="745822" y="145889"/>
                      <a:pt x="748745" y="143551"/>
                      <a:pt x="754300" y="143843"/>
                    </a:cubicBezTo>
                    <a:lnTo>
                      <a:pt x="757809" y="143843"/>
                    </a:lnTo>
                    <a:lnTo>
                      <a:pt x="766579" y="131564"/>
                    </a:lnTo>
                    <a:cubicBezTo>
                      <a:pt x="773669" y="129773"/>
                      <a:pt x="780540" y="127215"/>
                      <a:pt x="787191" y="123889"/>
                    </a:cubicBezTo>
                    <a:cubicBezTo>
                      <a:pt x="793842" y="120563"/>
                      <a:pt x="799836" y="116690"/>
                      <a:pt x="805172" y="112268"/>
                    </a:cubicBezTo>
                    <a:cubicBezTo>
                      <a:pt x="810434" y="111610"/>
                      <a:pt x="813065" y="108979"/>
                      <a:pt x="813065" y="104374"/>
                    </a:cubicBezTo>
                    <a:cubicBezTo>
                      <a:pt x="813065" y="99769"/>
                      <a:pt x="815697" y="97138"/>
                      <a:pt x="820959" y="96480"/>
                    </a:cubicBezTo>
                    <a:cubicBezTo>
                      <a:pt x="821252" y="90925"/>
                      <a:pt x="824175" y="88001"/>
                      <a:pt x="829730" y="87709"/>
                    </a:cubicBezTo>
                    <a:lnTo>
                      <a:pt x="833239" y="87709"/>
                    </a:lnTo>
                    <a:cubicBezTo>
                      <a:pt x="833275" y="84858"/>
                      <a:pt x="834079" y="81789"/>
                      <a:pt x="835651" y="78499"/>
                    </a:cubicBezTo>
                    <a:cubicBezTo>
                      <a:pt x="837222" y="75210"/>
                      <a:pt x="839342" y="73018"/>
                      <a:pt x="842010" y="71921"/>
                    </a:cubicBezTo>
                    <a:cubicBezTo>
                      <a:pt x="845664" y="72725"/>
                      <a:pt x="848880" y="71994"/>
                      <a:pt x="851658" y="69729"/>
                    </a:cubicBezTo>
                    <a:cubicBezTo>
                      <a:pt x="854435" y="67463"/>
                      <a:pt x="855897" y="64101"/>
                      <a:pt x="856043" y="59642"/>
                    </a:cubicBezTo>
                    <a:cubicBezTo>
                      <a:pt x="866276" y="43562"/>
                      <a:pt x="877386" y="28359"/>
                      <a:pt x="889373" y="14033"/>
                    </a:cubicBezTo>
                    <a:cubicBezTo>
                      <a:pt x="893685" y="13741"/>
                      <a:pt x="897778" y="12571"/>
                      <a:pt x="901652" y="10525"/>
                    </a:cubicBezTo>
                    <a:cubicBezTo>
                      <a:pt x="905526" y="8478"/>
                      <a:pt x="909619" y="7309"/>
                      <a:pt x="913931" y="7016"/>
                    </a:cubicBezTo>
                    <a:cubicBezTo>
                      <a:pt x="914845" y="5956"/>
                      <a:pt x="916087" y="4568"/>
                      <a:pt x="917659" y="2850"/>
                    </a:cubicBezTo>
                    <a:cubicBezTo>
                      <a:pt x="919230" y="1132"/>
                      <a:pt x="920911" y="182"/>
                      <a:pt x="922702" y="0"/>
                    </a:cubicBezTo>
                    <a:close/>
                  </a:path>
                </a:pathLst>
              </a:custGeom>
              <a:solidFill>
                <a:srgbClr val="1C8FA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600" b="0" i="0" u="none" strike="noStrike" kern="1200" cap="none" spc="0" normalizeH="0" baseline="0" noProof="0" dirty="0">
                  <a:ln>
                    <a:noFill/>
                  </a:ln>
                  <a:solidFill>
                    <a:prstClr val="black"/>
                  </a:solidFill>
                  <a:effectLst/>
                  <a:uLnTx/>
                  <a:uFillTx/>
                  <a:latin typeface="Road Rage" pitchFamily="50" charset="0"/>
                  <a:ea typeface="等线" panose="02010600030101010101" pitchFamily="2" charset="-122"/>
                  <a:cs typeface="+mn-cs"/>
                </a:endParaRPr>
              </a:p>
            </p:txBody>
          </p:sp>
        </p:grpSp>
        <p:grpSp>
          <p:nvGrpSpPr>
            <p:cNvPr id="8" name="组合 7">
              <a:extLst>
                <a:ext uri="{FF2B5EF4-FFF2-40B4-BE49-F238E27FC236}">
                  <a16:creationId xmlns:a16="http://schemas.microsoft.com/office/drawing/2014/main" id="{813BE21E-34FA-429C-AD67-61229CEFE761}"/>
                </a:ext>
              </a:extLst>
            </p:cNvPr>
            <p:cNvGrpSpPr/>
            <p:nvPr/>
          </p:nvGrpSpPr>
          <p:grpSpPr>
            <a:xfrm>
              <a:off x="3705384" y="3985678"/>
              <a:ext cx="829524" cy="827763"/>
              <a:chOff x="3376900" y="3653168"/>
              <a:chExt cx="829524" cy="827763"/>
            </a:xfrm>
          </p:grpSpPr>
          <p:sp>
            <p:nvSpPr>
              <p:cNvPr id="60" name="平行四边形 59">
                <a:extLst>
                  <a:ext uri="{FF2B5EF4-FFF2-40B4-BE49-F238E27FC236}">
                    <a16:creationId xmlns:a16="http://schemas.microsoft.com/office/drawing/2014/main" id="{FAC9FACC-0CCB-4BA6-8AE3-681EC5460366}"/>
                  </a:ext>
                </a:extLst>
              </p:cNvPr>
              <p:cNvSpPr/>
              <p:nvPr/>
            </p:nvSpPr>
            <p:spPr>
              <a:xfrm>
                <a:off x="3376900" y="3653168"/>
                <a:ext cx="829524" cy="827763"/>
              </a:xfrm>
              <a:prstGeom prst="parallelogram">
                <a:avLst>
                  <a:gd name="adj" fmla="val 446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A47D6A24-5EF3-4D11-8C66-270770F70858}"/>
                  </a:ext>
                </a:extLst>
              </p:cNvPr>
              <p:cNvSpPr txBox="1">
                <a:spLocks noChangeAspect="1"/>
              </p:cNvSpPr>
              <p:nvPr/>
            </p:nvSpPr>
            <p:spPr>
              <a:xfrm>
                <a:off x="3388612" y="3729113"/>
                <a:ext cx="706486" cy="637200"/>
              </a:xfrm>
              <a:custGeom>
                <a:avLst/>
                <a:gdLst/>
                <a:ahLst/>
                <a:cxnLst/>
                <a:rect l="l" t="t" r="r" b="b"/>
                <a:pathLst>
                  <a:path w="1806840" h="1629640">
                    <a:moveTo>
                      <a:pt x="670127" y="1478780"/>
                    </a:moveTo>
                    <a:cubicBezTo>
                      <a:pt x="668665" y="1484628"/>
                      <a:pt x="662818" y="1486967"/>
                      <a:pt x="652585" y="1485797"/>
                    </a:cubicBezTo>
                    <a:cubicBezTo>
                      <a:pt x="642352" y="1484628"/>
                      <a:pt x="636505" y="1486967"/>
                      <a:pt x="635043" y="1492814"/>
                    </a:cubicBezTo>
                    <a:cubicBezTo>
                      <a:pt x="635189" y="1494568"/>
                      <a:pt x="636213" y="1495884"/>
                      <a:pt x="638113" y="1496761"/>
                    </a:cubicBezTo>
                    <a:cubicBezTo>
                      <a:pt x="640013" y="1497638"/>
                      <a:pt x="641914" y="1498076"/>
                      <a:pt x="643814" y="1498076"/>
                    </a:cubicBezTo>
                    <a:cubicBezTo>
                      <a:pt x="647834" y="1497894"/>
                      <a:pt x="653389" y="1496943"/>
                      <a:pt x="660479" y="1495226"/>
                    </a:cubicBezTo>
                    <a:cubicBezTo>
                      <a:pt x="667569" y="1493508"/>
                      <a:pt x="673124" y="1492119"/>
                      <a:pt x="677144" y="1491060"/>
                    </a:cubicBezTo>
                    <a:cubicBezTo>
                      <a:pt x="677363" y="1487917"/>
                      <a:pt x="678240" y="1485870"/>
                      <a:pt x="679775" y="1484920"/>
                    </a:cubicBezTo>
                    <a:cubicBezTo>
                      <a:pt x="681310" y="1483970"/>
                      <a:pt x="682187" y="1481923"/>
                      <a:pt x="682406" y="1478780"/>
                    </a:cubicBezTo>
                    <a:close/>
                    <a:moveTo>
                      <a:pt x="1098149" y="1401596"/>
                    </a:moveTo>
                    <a:lnTo>
                      <a:pt x="1134987" y="1401596"/>
                    </a:lnTo>
                    <a:cubicBezTo>
                      <a:pt x="1138093" y="1401669"/>
                      <a:pt x="1141967" y="1402839"/>
                      <a:pt x="1146608" y="1405104"/>
                    </a:cubicBezTo>
                    <a:cubicBezTo>
                      <a:pt x="1151249" y="1407370"/>
                      <a:pt x="1153808" y="1410294"/>
                      <a:pt x="1154283" y="1413875"/>
                    </a:cubicBezTo>
                    <a:cubicBezTo>
                      <a:pt x="1154100" y="1414716"/>
                      <a:pt x="1153150" y="1415227"/>
                      <a:pt x="1151432" y="1415410"/>
                    </a:cubicBezTo>
                    <a:cubicBezTo>
                      <a:pt x="1149714" y="1415593"/>
                      <a:pt x="1148326" y="1415666"/>
                      <a:pt x="1147266" y="1415629"/>
                    </a:cubicBezTo>
                    <a:lnTo>
                      <a:pt x="1133232" y="1422646"/>
                    </a:lnTo>
                    <a:cubicBezTo>
                      <a:pt x="1124864" y="1423267"/>
                      <a:pt x="1117043" y="1423341"/>
                      <a:pt x="1109770" y="1422865"/>
                    </a:cubicBezTo>
                    <a:cubicBezTo>
                      <a:pt x="1102498" y="1422390"/>
                      <a:pt x="1098624" y="1417639"/>
                      <a:pt x="1098149" y="1408613"/>
                    </a:cubicBezTo>
                    <a:close/>
                    <a:moveTo>
                      <a:pt x="1375310" y="1312132"/>
                    </a:moveTo>
                    <a:lnTo>
                      <a:pt x="1480562" y="1312132"/>
                    </a:lnTo>
                    <a:cubicBezTo>
                      <a:pt x="1480489" y="1314946"/>
                      <a:pt x="1479319" y="1317651"/>
                      <a:pt x="1477053" y="1320246"/>
                    </a:cubicBezTo>
                    <a:cubicBezTo>
                      <a:pt x="1474787" y="1322840"/>
                      <a:pt x="1471864" y="1324229"/>
                      <a:pt x="1468282" y="1324412"/>
                    </a:cubicBezTo>
                    <a:cubicBezTo>
                      <a:pt x="1447196" y="1325070"/>
                      <a:pt x="1426218" y="1327701"/>
                      <a:pt x="1405351" y="1332306"/>
                    </a:cubicBezTo>
                    <a:cubicBezTo>
                      <a:pt x="1384483" y="1336910"/>
                      <a:pt x="1363945" y="1339542"/>
                      <a:pt x="1343735" y="1340199"/>
                    </a:cubicBezTo>
                    <a:lnTo>
                      <a:pt x="1320930" y="1340199"/>
                    </a:lnTo>
                    <a:cubicBezTo>
                      <a:pt x="1318336" y="1340053"/>
                      <a:pt x="1316509" y="1339030"/>
                      <a:pt x="1315449" y="1337130"/>
                    </a:cubicBezTo>
                    <a:cubicBezTo>
                      <a:pt x="1314389" y="1335229"/>
                      <a:pt x="1313877" y="1333329"/>
                      <a:pt x="1313914" y="1331428"/>
                    </a:cubicBezTo>
                    <a:lnTo>
                      <a:pt x="1315668" y="1324412"/>
                    </a:lnTo>
                    <a:cubicBezTo>
                      <a:pt x="1328020" y="1323900"/>
                      <a:pt x="1339276" y="1321853"/>
                      <a:pt x="1349436" y="1318272"/>
                    </a:cubicBezTo>
                    <a:cubicBezTo>
                      <a:pt x="1359596" y="1314691"/>
                      <a:pt x="1368220" y="1312644"/>
                      <a:pt x="1375310" y="1312132"/>
                    </a:cubicBezTo>
                    <a:close/>
                    <a:moveTo>
                      <a:pt x="961322" y="1263015"/>
                    </a:moveTo>
                    <a:cubicBezTo>
                      <a:pt x="961249" y="1264075"/>
                      <a:pt x="961395" y="1265464"/>
                      <a:pt x="961761" y="1267181"/>
                    </a:cubicBezTo>
                    <a:cubicBezTo>
                      <a:pt x="962126" y="1268899"/>
                      <a:pt x="963149" y="1269849"/>
                      <a:pt x="964830" y="1270032"/>
                    </a:cubicBezTo>
                    <a:cubicBezTo>
                      <a:pt x="965671" y="1269922"/>
                      <a:pt x="966183" y="1269265"/>
                      <a:pt x="966365" y="1268059"/>
                    </a:cubicBezTo>
                    <a:cubicBezTo>
                      <a:pt x="966548" y="1266852"/>
                      <a:pt x="966621" y="1265756"/>
                      <a:pt x="966585" y="1264769"/>
                    </a:cubicBezTo>
                    <a:close/>
                    <a:moveTo>
                      <a:pt x="912205" y="1255998"/>
                    </a:moveTo>
                    <a:cubicBezTo>
                      <a:pt x="912424" y="1259653"/>
                      <a:pt x="914178" y="1262869"/>
                      <a:pt x="917467" y="1265646"/>
                    </a:cubicBezTo>
                    <a:cubicBezTo>
                      <a:pt x="920756" y="1268424"/>
                      <a:pt x="924265" y="1269886"/>
                      <a:pt x="927993" y="1270032"/>
                    </a:cubicBezTo>
                    <a:cubicBezTo>
                      <a:pt x="930807" y="1270069"/>
                      <a:pt x="933511" y="1269557"/>
                      <a:pt x="936106" y="1268497"/>
                    </a:cubicBezTo>
                    <a:cubicBezTo>
                      <a:pt x="938700" y="1267437"/>
                      <a:pt x="940089" y="1265610"/>
                      <a:pt x="940272" y="1263015"/>
                    </a:cubicBezTo>
                    <a:cubicBezTo>
                      <a:pt x="939943" y="1257314"/>
                      <a:pt x="937969" y="1255121"/>
                      <a:pt x="934351" y="1256437"/>
                    </a:cubicBezTo>
                    <a:cubicBezTo>
                      <a:pt x="930733" y="1257753"/>
                      <a:pt x="927444" y="1259945"/>
                      <a:pt x="924484" y="1263015"/>
                    </a:cubicBezTo>
                    <a:cubicBezTo>
                      <a:pt x="924411" y="1260420"/>
                      <a:pt x="923680" y="1258593"/>
                      <a:pt x="922291" y="1257533"/>
                    </a:cubicBezTo>
                    <a:cubicBezTo>
                      <a:pt x="920903" y="1256473"/>
                      <a:pt x="919295" y="1255962"/>
                      <a:pt x="917467" y="1255998"/>
                    </a:cubicBezTo>
                    <a:close/>
                    <a:moveTo>
                      <a:pt x="1347243" y="1224423"/>
                    </a:moveTo>
                    <a:cubicBezTo>
                      <a:pt x="1347682" y="1227676"/>
                      <a:pt x="1349875" y="1229064"/>
                      <a:pt x="1353822" y="1228589"/>
                    </a:cubicBezTo>
                    <a:cubicBezTo>
                      <a:pt x="1357768" y="1228114"/>
                      <a:pt x="1360838" y="1227310"/>
                      <a:pt x="1363031" y="1226177"/>
                    </a:cubicBezTo>
                    <a:close/>
                    <a:moveTo>
                      <a:pt x="1173579" y="1206881"/>
                    </a:moveTo>
                    <a:cubicBezTo>
                      <a:pt x="1172592" y="1206881"/>
                      <a:pt x="1171496" y="1207320"/>
                      <a:pt x="1170290" y="1208197"/>
                    </a:cubicBezTo>
                    <a:cubicBezTo>
                      <a:pt x="1169084" y="1209074"/>
                      <a:pt x="1168426" y="1210390"/>
                      <a:pt x="1168316" y="1212144"/>
                    </a:cubicBezTo>
                    <a:cubicBezTo>
                      <a:pt x="1157864" y="1214227"/>
                      <a:pt x="1145000" y="1216639"/>
                      <a:pt x="1129724" y="1219380"/>
                    </a:cubicBezTo>
                    <a:cubicBezTo>
                      <a:pt x="1114448" y="1222121"/>
                      <a:pt x="1101584" y="1223217"/>
                      <a:pt x="1091132" y="1222669"/>
                    </a:cubicBezTo>
                    <a:lnTo>
                      <a:pt x="1092886" y="1236702"/>
                    </a:lnTo>
                    <a:lnTo>
                      <a:pt x="1134987" y="1236702"/>
                    </a:lnTo>
                    <a:lnTo>
                      <a:pt x="1149020" y="1227931"/>
                    </a:lnTo>
                    <a:cubicBezTo>
                      <a:pt x="1153296" y="1228005"/>
                      <a:pt x="1161848" y="1227420"/>
                      <a:pt x="1174675" y="1226177"/>
                    </a:cubicBezTo>
                    <a:cubicBezTo>
                      <a:pt x="1187503" y="1224935"/>
                      <a:pt x="1194739" y="1222596"/>
                      <a:pt x="1196383" y="1219160"/>
                    </a:cubicBezTo>
                    <a:cubicBezTo>
                      <a:pt x="1195762" y="1215579"/>
                      <a:pt x="1192619" y="1212655"/>
                      <a:pt x="1186954" y="1210390"/>
                    </a:cubicBezTo>
                    <a:cubicBezTo>
                      <a:pt x="1181290" y="1208124"/>
                      <a:pt x="1176831" y="1206954"/>
                      <a:pt x="1173579" y="1206881"/>
                    </a:cubicBezTo>
                    <a:close/>
                    <a:moveTo>
                      <a:pt x="1450740" y="1201619"/>
                    </a:moveTo>
                    <a:lnTo>
                      <a:pt x="1470036" y="1201619"/>
                    </a:lnTo>
                    <a:cubicBezTo>
                      <a:pt x="1472741" y="1201655"/>
                      <a:pt x="1475664" y="1202021"/>
                      <a:pt x="1478807" y="1202715"/>
                    </a:cubicBezTo>
                    <a:cubicBezTo>
                      <a:pt x="1481950" y="1203409"/>
                      <a:pt x="1484874" y="1204213"/>
                      <a:pt x="1487578" y="1205127"/>
                    </a:cubicBezTo>
                    <a:lnTo>
                      <a:pt x="1484070" y="1213898"/>
                    </a:lnTo>
                    <a:lnTo>
                      <a:pt x="1463020" y="1215652"/>
                    </a:lnTo>
                    <a:cubicBezTo>
                      <a:pt x="1454541" y="1215360"/>
                      <a:pt x="1450448" y="1210682"/>
                      <a:pt x="1450740" y="1201619"/>
                    </a:cubicBezTo>
                    <a:close/>
                    <a:moveTo>
                      <a:pt x="1257780" y="1201619"/>
                    </a:moveTo>
                    <a:cubicBezTo>
                      <a:pt x="1258438" y="1204871"/>
                      <a:pt x="1261507" y="1206260"/>
                      <a:pt x="1266989" y="1205785"/>
                    </a:cubicBezTo>
                    <a:cubicBezTo>
                      <a:pt x="1272471" y="1205310"/>
                      <a:pt x="1276418" y="1204506"/>
                      <a:pt x="1278830" y="1203373"/>
                    </a:cubicBezTo>
                    <a:close/>
                    <a:moveTo>
                      <a:pt x="268418" y="1173552"/>
                    </a:moveTo>
                    <a:lnTo>
                      <a:pt x="261401" y="1187585"/>
                    </a:lnTo>
                    <a:cubicBezTo>
                      <a:pt x="260415" y="1187549"/>
                      <a:pt x="259318" y="1187622"/>
                      <a:pt x="258112" y="1187804"/>
                    </a:cubicBezTo>
                    <a:cubicBezTo>
                      <a:pt x="256906" y="1187987"/>
                      <a:pt x="256248" y="1188499"/>
                      <a:pt x="256139" y="1189339"/>
                    </a:cubicBezTo>
                    <a:cubicBezTo>
                      <a:pt x="256248" y="1190180"/>
                      <a:pt x="256906" y="1190691"/>
                      <a:pt x="258112" y="1190874"/>
                    </a:cubicBezTo>
                    <a:cubicBezTo>
                      <a:pt x="259318" y="1191057"/>
                      <a:pt x="260415" y="1191130"/>
                      <a:pt x="261401" y="1191093"/>
                    </a:cubicBezTo>
                    <a:cubicBezTo>
                      <a:pt x="266372" y="1190801"/>
                      <a:pt x="268710" y="1187878"/>
                      <a:pt x="268418" y="1182323"/>
                    </a:cubicBezTo>
                    <a:cubicBezTo>
                      <a:pt x="269478" y="1181482"/>
                      <a:pt x="270867" y="1180532"/>
                      <a:pt x="272584" y="1179472"/>
                    </a:cubicBezTo>
                    <a:cubicBezTo>
                      <a:pt x="274302" y="1178412"/>
                      <a:pt x="275252" y="1177024"/>
                      <a:pt x="275435" y="1175306"/>
                    </a:cubicBezTo>
                    <a:cubicBezTo>
                      <a:pt x="275252" y="1174465"/>
                      <a:pt x="274302" y="1173954"/>
                      <a:pt x="272584" y="1173771"/>
                    </a:cubicBezTo>
                    <a:cubicBezTo>
                      <a:pt x="270867" y="1173588"/>
                      <a:pt x="269478" y="1173515"/>
                      <a:pt x="268418" y="1173552"/>
                    </a:cubicBezTo>
                    <a:close/>
                    <a:moveTo>
                      <a:pt x="1215679" y="1152501"/>
                    </a:moveTo>
                    <a:lnTo>
                      <a:pt x="1222696" y="1159518"/>
                    </a:lnTo>
                    <a:cubicBezTo>
                      <a:pt x="1224523" y="1159518"/>
                      <a:pt x="1226131" y="1159080"/>
                      <a:pt x="1227520" y="1158202"/>
                    </a:cubicBezTo>
                    <a:cubicBezTo>
                      <a:pt x="1228909" y="1157325"/>
                      <a:pt x="1229640" y="1156010"/>
                      <a:pt x="1229713" y="1154256"/>
                    </a:cubicBezTo>
                    <a:close/>
                    <a:moveTo>
                      <a:pt x="1173579" y="1152501"/>
                    </a:moveTo>
                    <a:cubicBezTo>
                      <a:pt x="1174017" y="1156521"/>
                      <a:pt x="1176210" y="1158129"/>
                      <a:pt x="1180157" y="1157325"/>
                    </a:cubicBezTo>
                    <a:cubicBezTo>
                      <a:pt x="1184104" y="1156521"/>
                      <a:pt x="1187174" y="1155498"/>
                      <a:pt x="1189366" y="1154256"/>
                    </a:cubicBezTo>
                    <a:close/>
                    <a:moveTo>
                      <a:pt x="738540" y="1152501"/>
                    </a:moveTo>
                    <a:cubicBezTo>
                      <a:pt x="738833" y="1155717"/>
                      <a:pt x="740002" y="1158056"/>
                      <a:pt x="742049" y="1159518"/>
                    </a:cubicBezTo>
                    <a:cubicBezTo>
                      <a:pt x="743730" y="1159408"/>
                      <a:pt x="744753" y="1158751"/>
                      <a:pt x="745119" y="1157545"/>
                    </a:cubicBezTo>
                    <a:cubicBezTo>
                      <a:pt x="745484" y="1156339"/>
                      <a:pt x="745630" y="1155242"/>
                      <a:pt x="745557" y="1154256"/>
                    </a:cubicBezTo>
                    <a:close/>
                    <a:moveTo>
                      <a:pt x="289468" y="1152501"/>
                    </a:moveTo>
                    <a:cubicBezTo>
                      <a:pt x="289468" y="1153634"/>
                      <a:pt x="289907" y="1155315"/>
                      <a:pt x="290784" y="1157545"/>
                    </a:cubicBezTo>
                    <a:cubicBezTo>
                      <a:pt x="291661" y="1159774"/>
                      <a:pt x="292977" y="1161016"/>
                      <a:pt x="294731" y="1161272"/>
                    </a:cubicBezTo>
                    <a:cubicBezTo>
                      <a:pt x="296193" y="1160980"/>
                      <a:pt x="296777" y="1159810"/>
                      <a:pt x="296485" y="1157764"/>
                    </a:cubicBezTo>
                    <a:cubicBezTo>
                      <a:pt x="296485" y="1154256"/>
                      <a:pt x="294731" y="1152501"/>
                      <a:pt x="291223" y="1152501"/>
                    </a:cubicBezTo>
                    <a:close/>
                    <a:moveTo>
                      <a:pt x="761345" y="1131451"/>
                    </a:moveTo>
                    <a:cubicBezTo>
                      <a:pt x="760285" y="1132438"/>
                      <a:pt x="758896" y="1133973"/>
                      <a:pt x="757179" y="1136056"/>
                    </a:cubicBezTo>
                    <a:cubicBezTo>
                      <a:pt x="755461" y="1138139"/>
                      <a:pt x="754511" y="1140112"/>
                      <a:pt x="754328" y="1141976"/>
                    </a:cubicBezTo>
                    <a:cubicBezTo>
                      <a:pt x="754511" y="1143657"/>
                      <a:pt x="755461" y="1144681"/>
                      <a:pt x="757179" y="1145046"/>
                    </a:cubicBezTo>
                    <a:cubicBezTo>
                      <a:pt x="758896" y="1145411"/>
                      <a:pt x="760285" y="1145558"/>
                      <a:pt x="761345" y="1145485"/>
                    </a:cubicBezTo>
                    <a:cubicBezTo>
                      <a:pt x="762405" y="1145558"/>
                      <a:pt x="763793" y="1145411"/>
                      <a:pt x="765511" y="1145046"/>
                    </a:cubicBezTo>
                    <a:cubicBezTo>
                      <a:pt x="767229" y="1144681"/>
                      <a:pt x="768179" y="1143657"/>
                      <a:pt x="768361" y="1141976"/>
                    </a:cubicBezTo>
                    <a:cubicBezTo>
                      <a:pt x="768288" y="1140112"/>
                      <a:pt x="767557" y="1138139"/>
                      <a:pt x="766169" y="1136056"/>
                    </a:cubicBezTo>
                    <a:cubicBezTo>
                      <a:pt x="764780" y="1133973"/>
                      <a:pt x="763172" y="1132438"/>
                      <a:pt x="761345" y="1131451"/>
                    </a:cubicBezTo>
                    <a:close/>
                    <a:moveTo>
                      <a:pt x="898171" y="1089351"/>
                    </a:moveTo>
                    <a:cubicBezTo>
                      <a:pt x="903580" y="1089241"/>
                      <a:pt x="908112" y="1090337"/>
                      <a:pt x="911766" y="1092640"/>
                    </a:cubicBezTo>
                    <a:cubicBezTo>
                      <a:pt x="915421" y="1094942"/>
                      <a:pt x="917321" y="1099108"/>
                      <a:pt x="917467" y="1105138"/>
                    </a:cubicBezTo>
                    <a:lnTo>
                      <a:pt x="898171" y="1124434"/>
                    </a:lnTo>
                    <a:lnTo>
                      <a:pt x="891155" y="1126189"/>
                    </a:lnTo>
                    <a:cubicBezTo>
                      <a:pt x="887573" y="1126189"/>
                      <a:pt x="884649" y="1125311"/>
                      <a:pt x="882384" y="1123557"/>
                    </a:cubicBezTo>
                    <a:cubicBezTo>
                      <a:pt x="880118" y="1121803"/>
                      <a:pt x="878948" y="1119172"/>
                      <a:pt x="878875" y="1115663"/>
                    </a:cubicBezTo>
                    <a:lnTo>
                      <a:pt x="889400" y="1105138"/>
                    </a:lnTo>
                    <a:cubicBezTo>
                      <a:pt x="892068" y="1105248"/>
                      <a:pt x="894188" y="1105029"/>
                      <a:pt x="895759" y="1104481"/>
                    </a:cubicBezTo>
                    <a:cubicBezTo>
                      <a:pt x="897331" y="1103932"/>
                      <a:pt x="898135" y="1102397"/>
                      <a:pt x="898171" y="1099876"/>
                    </a:cubicBezTo>
                    <a:close/>
                    <a:moveTo>
                      <a:pt x="829758" y="1070055"/>
                    </a:moveTo>
                    <a:lnTo>
                      <a:pt x="812216" y="1077071"/>
                    </a:lnTo>
                    <a:lnTo>
                      <a:pt x="806954" y="1089351"/>
                    </a:lnTo>
                    <a:cubicBezTo>
                      <a:pt x="800302" y="1088985"/>
                      <a:pt x="796502" y="1091470"/>
                      <a:pt x="795551" y="1096806"/>
                    </a:cubicBezTo>
                    <a:cubicBezTo>
                      <a:pt x="794601" y="1102142"/>
                      <a:pt x="794309" y="1107258"/>
                      <a:pt x="794674" y="1112155"/>
                    </a:cubicBezTo>
                    <a:cubicBezTo>
                      <a:pt x="791495" y="1113032"/>
                      <a:pt x="787329" y="1114786"/>
                      <a:pt x="782176" y="1117418"/>
                    </a:cubicBezTo>
                    <a:cubicBezTo>
                      <a:pt x="777023" y="1120049"/>
                      <a:pt x="774172" y="1123557"/>
                      <a:pt x="773624" y="1127943"/>
                    </a:cubicBezTo>
                    <a:cubicBezTo>
                      <a:pt x="773697" y="1129624"/>
                      <a:pt x="774428" y="1130647"/>
                      <a:pt x="775817" y="1131013"/>
                    </a:cubicBezTo>
                    <a:cubicBezTo>
                      <a:pt x="777206" y="1131378"/>
                      <a:pt x="778814" y="1131524"/>
                      <a:pt x="780641" y="1131451"/>
                    </a:cubicBezTo>
                    <a:lnTo>
                      <a:pt x="798183" y="1119172"/>
                    </a:lnTo>
                    <a:cubicBezTo>
                      <a:pt x="799169" y="1115517"/>
                      <a:pt x="801143" y="1112301"/>
                      <a:pt x="804103" y="1109524"/>
                    </a:cubicBezTo>
                    <a:cubicBezTo>
                      <a:pt x="807063" y="1106746"/>
                      <a:pt x="810352" y="1105284"/>
                      <a:pt x="813970" y="1105138"/>
                    </a:cubicBezTo>
                    <a:cubicBezTo>
                      <a:pt x="814190" y="1100716"/>
                      <a:pt x="815944" y="1096843"/>
                      <a:pt x="819233" y="1093517"/>
                    </a:cubicBezTo>
                    <a:cubicBezTo>
                      <a:pt x="822522" y="1090191"/>
                      <a:pt x="826030" y="1087633"/>
                      <a:pt x="829758" y="1085842"/>
                    </a:cubicBezTo>
                    <a:lnTo>
                      <a:pt x="836775" y="1077071"/>
                    </a:lnTo>
                    <a:close/>
                    <a:moveTo>
                      <a:pt x="917467" y="996379"/>
                    </a:moveTo>
                    <a:cubicBezTo>
                      <a:pt x="917175" y="998425"/>
                      <a:pt x="917760" y="999595"/>
                      <a:pt x="919222" y="999887"/>
                    </a:cubicBezTo>
                    <a:lnTo>
                      <a:pt x="924484" y="999887"/>
                    </a:lnTo>
                    <a:cubicBezTo>
                      <a:pt x="924484" y="998206"/>
                      <a:pt x="924046" y="997183"/>
                      <a:pt x="923168" y="996817"/>
                    </a:cubicBezTo>
                    <a:cubicBezTo>
                      <a:pt x="922291" y="996452"/>
                      <a:pt x="920976" y="996306"/>
                      <a:pt x="919222" y="996379"/>
                    </a:cubicBezTo>
                    <a:close/>
                    <a:moveTo>
                      <a:pt x="954305" y="959541"/>
                    </a:moveTo>
                    <a:cubicBezTo>
                      <a:pt x="954342" y="960601"/>
                      <a:pt x="954707" y="961989"/>
                      <a:pt x="955402" y="963707"/>
                    </a:cubicBezTo>
                    <a:cubicBezTo>
                      <a:pt x="956096" y="965425"/>
                      <a:pt x="956900" y="966375"/>
                      <a:pt x="957814" y="966558"/>
                    </a:cubicBezTo>
                    <a:cubicBezTo>
                      <a:pt x="959495" y="966448"/>
                      <a:pt x="960518" y="965790"/>
                      <a:pt x="960884" y="964584"/>
                    </a:cubicBezTo>
                    <a:cubicBezTo>
                      <a:pt x="961249" y="963378"/>
                      <a:pt x="961395" y="962282"/>
                      <a:pt x="961322" y="961295"/>
                    </a:cubicBezTo>
                    <a:close/>
                    <a:moveTo>
                      <a:pt x="1057802" y="945507"/>
                    </a:moveTo>
                    <a:cubicBezTo>
                      <a:pt x="1050786" y="954388"/>
                      <a:pt x="1043330" y="963378"/>
                      <a:pt x="1035436" y="972478"/>
                    </a:cubicBezTo>
                    <a:cubicBezTo>
                      <a:pt x="1027543" y="981578"/>
                      <a:pt x="1019210" y="990129"/>
                      <a:pt x="1010439" y="998133"/>
                    </a:cubicBezTo>
                    <a:cubicBezTo>
                      <a:pt x="1007296" y="998718"/>
                      <a:pt x="1003496" y="999302"/>
                      <a:pt x="999037" y="999887"/>
                    </a:cubicBezTo>
                    <a:cubicBezTo>
                      <a:pt x="994579" y="1000472"/>
                      <a:pt x="992532" y="1002811"/>
                      <a:pt x="992897" y="1006904"/>
                    </a:cubicBezTo>
                    <a:cubicBezTo>
                      <a:pt x="989389" y="1006612"/>
                      <a:pt x="987635" y="1005442"/>
                      <a:pt x="987635" y="1003395"/>
                    </a:cubicBezTo>
                    <a:cubicBezTo>
                      <a:pt x="987708" y="1000654"/>
                      <a:pt x="988439" y="997804"/>
                      <a:pt x="989828" y="994844"/>
                    </a:cubicBezTo>
                    <a:cubicBezTo>
                      <a:pt x="991216" y="991884"/>
                      <a:pt x="992824" y="989472"/>
                      <a:pt x="994652" y="987608"/>
                    </a:cubicBezTo>
                    <a:cubicBezTo>
                      <a:pt x="1000133" y="987717"/>
                      <a:pt x="1004958" y="986621"/>
                      <a:pt x="1009124" y="984319"/>
                    </a:cubicBezTo>
                    <a:cubicBezTo>
                      <a:pt x="1013290" y="982016"/>
                      <a:pt x="1015483" y="977850"/>
                      <a:pt x="1015702" y="971820"/>
                    </a:cubicBezTo>
                    <a:cubicBezTo>
                      <a:pt x="1024473" y="970724"/>
                      <a:pt x="1031051" y="966338"/>
                      <a:pt x="1035436" y="958664"/>
                    </a:cubicBezTo>
                    <a:cubicBezTo>
                      <a:pt x="1039822" y="950989"/>
                      <a:pt x="1047277" y="946604"/>
                      <a:pt x="1057802" y="945507"/>
                    </a:cubicBezTo>
                    <a:close/>
                    <a:moveTo>
                      <a:pt x="987635" y="941999"/>
                    </a:moveTo>
                    <a:lnTo>
                      <a:pt x="980618" y="945507"/>
                    </a:lnTo>
                    <a:cubicBezTo>
                      <a:pt x="979339" y="945434"/>
                      <a:pt x="977073" y="945580"/>
                      <a:pt x="973821" y="945946"/>
                    </a:cubicBezTo>
                    <a:cubicBezTo>
                      <a:pt x="970568" y="946311"/>
                      <a:pt x="968741" y="947334"/>
                      <a:pt x="968339" y="949016"/>
                    </a:cubicBezTo>
                    <a:cubicBezTo>
                      <a:pt x="968741" y="950697"/>
                      <a:pt x="970568" y="951720"/>
                      <a:pt x="973821" y="952085"/>
                    </a:cubicBezTo>
                    <a:cubicBezTo>
                      <a:pt x="977073" y="952451"/>
                      <a:pt x="979339" y="952597"/>
                      <a:pt x="980618" y="952524"/>
                    </a:cubicBezTo>
                    <a:close/>
                    <a:moveTo>
                      <a:pt x="994652" y="919194"/>
                    </a:moveTo>
                    <a:cubicBezTo>
                      <a:pt x="994652" y="921022"/>
                      <a:pt x="995090" y="922630"/>
                      <a:pt x="995967" y="924018"/>
                    </a:cubicBezTo>
                    <a:cubicBezTo>
                      <a:pt x="996844" y="925407"/>
                      <a:pt x="998160" y="926138"/>
                      <a:pt x="999914" y="926211"/>
                    </a:cubicBezTo>
                    <a:cubicBezTo>
                      <a:pt x="1000828" y="926102"/>
                      <a:pt x="1001632" y="925444"/>
                      <a:pt x="1002326" y="924238"/>
                    </a:cubicBezTo>
                    <a:cubicBezTo>
                      <a:pt x="1003021" y="923032"/>
                      <a:pt x="1003386" y="921935"/>
                      <a:pt x="1003423" y="920949"/>
                    </a:cubicBezTo>
                    <a:close/>
                    <a:moveTo>
                      <a:pt x="1015702" y="898144"/>
                    </a:moveTo>
                    <a:lnTo>
                      <a:pt x="1015702" y="901653"/>
                    </a:lnTo>
                    <a:cubicBezTo>
                      <a:pt x="1015665" y="903553"/>
                      <a:pt x="1016177" y="905453"/>
                      <a:pt x="1017237" y="907354"/>
                    </a:cubicBezTo>
                    <a:cubicBezTo>
                      <a:pt x="1018297" y="909254"/>
                      <a:pt x="1020124" y="910277"/>
                      <a:pt x="1022719" y="910424"/>
                    </a:cubicBezTo>
                    <a:close/>
                    <a:moveTo>
                      <a:pt x="987635" y="891127"/>
                    </a:moveTo>
                    <a:cubicBezTo>
                      <a:pt x="986539" y="897742"/>
                      <a:pt x="982153" y="902932"/>
                      <a:pt x="974478" y="906696"/>
                    </a:cubicBezTo>
                    <a:cubicBezTo>
                      <a:pt x="966804" y="910460"/>
                      <a:pt x="962418" y="915211"/>
                      <a:pt x="961322" y="920949"/>
                    </a:cubicBezTo>
                    <a:lnTo>
                      <a:pt x="952551" y="938491"/>
                    </a:lnTo>
                    <a:cubicBezTo>
                      <a:pt x="952259" y="938454"/>
                      <a:pt x="951089" y="938527"/>
                      <a:pt x="949043" y="938710"/>
                    </a:cubicBezTo>
                    <a:cubicBezTo>
                      <a:pt x="946996" y="938893"/>
                      <a:pt x="945827" y="939404"/>
                      <a:pt x="945534" y="940245"/>
                    </a:cubicBezTo>
                    <a:cubicBezTo>
                      <a:pt x="945754" y="942072"/>
                      <a:pt x="947069" y="943680"/>
                      <a:pt x="949481" y="945069"/>
                    </a:cubicBezTo>
                    <a:cubicBezTo>
                      <a:pt x="951893" y="946458"/>
                      <a:pt x="954086" y="947188"/>
                      <a:pt x="956059" y="947262"/>
                    </a:cubicBezTo>
                    <a:cubicBezTo>
                      <a:pt x="960482" y="945288"/>
                      <a:pt x="967864" y="937394"/>
                      <a:pt x="978206" y="923580"/>
                    </a:cubicBezTo>
                    <a:cubicBezTo>
                      <a:pt x="988549" y="909766"/>
                      <a:pt x="996369" y="901872"/>
                      <a:pt x="1001668" y="899898"/>
                    </a:cubicBezTo>
                    <a:lnTo>
                      <a:pt x="1003423" y="899898"/>
                    </a:lnTo>
                    <a:cubicBezTo>
                      <a:pt x="1003167" y="896463"/>
                      <a:pt x="1001486" y="894124"/>
                      <a:pt x="998379" y="892882"/>
                    </a:cubicBezTo>
                    <a:cubicBezTo>
                      <a:pt x="995273" y="891639"/>
                      <a:pt x="992276" y="891054"/>
                      <a:pt x="989389" y="891127"/>
                    </a:cubicBezTo>
                    <a:close/>
                    <a:moveTo>
                      <a:pt x="1064819" y="849027"/>
                    </a:moveTo>
                    <a:cubicBezTo>
                      <a:pt x="1064673" y="850087"/>
                      <a:pt x="1064527" y="851476"/>
                      <a:pt x="1064381" y="853193"/>
                    </a:cubicBezTo>
                    <a:cubicBezTo>
                      <a:pt x="1064234" y="854911"/>
                      <a:pt x="1064965" y="855861"/>
                      <a:pt x="1066573" y="856044"/>
                    </a:cubicBezTo>
                    <a:lnTo>
                      <a:pt x="1071836" y="856044"/>
                    </a:lnTo>
                    <a:cubicBezTo>
                      <a:pt x="1071763" y="854216"/>
                      <a:pt x="1071032" y="852608"/>
                      <a:pt x="1069643" y="851220"/>
                    </a:cubicBezTo>
                    <a:cubicBezTo>
                      <a:pt x="1068254" y="849831"/>
                      <a:pt x="1066646" y="849100"/>
                      <a:pt x="1064819" y="849027"/>
                    </a:cubicBezTo>
                    <a:close/>
                    <a:moveTo>
                      <a:pt x="1085869" y="827977"/>
                    </a:moveTo>
                    <a:cubicBezTo>
                      <a:pt x="1085760" y="830571"/>
                      <a:pt x="1085979" y="832399"/>
                      <a:pt x="1086527" y="833459"/>
                    </a:cubicBezTo>
                    <a:cubicBezTo>
                      <a:pt x="1087075" y="834518"/>
                      <a:pt x="1088610" y="835030"/>
                      <a:pt x="1091132" y="834993"/>
                    </a:cubicBezTo>
                    <a:cubicBezTo>
                      <a:pt x="1091132" y="833166"/>
                      <a:pt x="1090693" y="831558"/>
                      <a:pt x="1089816" y="830169"/>
                    </a:cubicBezTo>
                    <a:cubicBezTo>
                      <a:pt x="1088939" y="828781"/>
                      <a:pt x="1087624" y="828050"/>
                      <a:pt x="1085869" y="827977"/>
                    </a:cubicBezTo>
                    <a:close/>
                    <a:moveTo>
                      <a:pt x="1057802" y="785876"/>
                    </a:moveTo>
                    <a:cubicBezTo>
                      <a:pt x="1057547" y="791212"/>
                      <a:pt x="1055427" y="796328"/>
                      <a:pt x="1051443" y="801225"/>
                    </a:cubicBezTo>
                    <a:cubicBezTo>
                      <a:pt x="1047460" y="806122"/>
                      <a:pt x="1043148" y="810362"/>
                      <a:pt x="1038506" y="813943"/>
                    </a:cubicBezTo>
                    <a:lnTo>
                      <a:pt x="1029735" y="827977"/>
                    </a:lnTo>
                    <a:lnTo>
                      <a:pt x="1036752" y="827977"/>
                    </a:lnTo>
                    <a:cubicBezTo>
                      <a:pt x="1042490" y="827100"/>
                      <a:pt x="1046802" y="823591"/>
                      <a:pt x="1049689" y="817452"/>
                    </a:cubicBezTo>
                    <a:cubicBezTo>
                      <a:pt x="1052576" y="811312"/>
                      <a:pt x="1056450" y="807804"/>
                      <a:pt x="1061311" y="806926"/>
                    </a:cubicBezTo>
                    <a:lnTo>
                      <a:pt x="1071836" y="792893"/>
                    </a:lnTo>
                    <a:cubicBezTo>
                      <a:pt x="1071544" y="787923"/>
                      <a:pt x="1068620" y="785584"/>
                      <a:pt x="1063065" y="785876"/>
                    </a:cubicBezTo>
                    <a:close/>
                    <a:moveTo>
                      <a:pt x="1168316" y="752547"/>
                    </a:moveTo>
                    <a:cubicBezTo>
                      <a:pt x="1168243" y="753606"/>
                      <a:pt x="1168389" y="754995"/>
                      <a:pt x="1168755" y="756713"/>
                    </a:cubicBezTo>
                    <a:cubicBezTo>
                      <a:pt x="1169120" y="758430"/>
                      <a:pt x="1170144" y="759381"/>
                      <a:pt x="1171825" y="759563"/>
                    </a:cubicBezTo>
                    <a:cubicBezTo>
                      <a:pt x="1172665" y="759454"/>
                      <a:pt x="1173177" y="758796"/>
                      <a:pt x="1173359" y="757590"/>
                    </a:cubicBezTo>
                    <a:cubicBezTo>
                      <a:pt x="1173542" y="756384"/>
                      <a:pt x="1173615" y="755288"/>
                      <a:pt x="1173579" y="754301"/>
                    </a:cubicBezTo>
                    <a:close/>
                    <a:moveTo>
                      <a:pt x="1196383" y="717463"/>
                    </a:moveTo>
                    <a:lnTo>
                      <a:pt x="1196383" y="724480"/>
                    </a:lnTo>
                    <a:cubicBezTo>
                      <a:pt x="1191961" y="724114"/>
                      <a:pt x="1188526" y="723968"/>
                      <a:pt x="1186077" y="724041"/>
                    </a:cubicBezTo>
                    <a:cubicBezTo>
                      <a:pt x="1183629" y="724114"/>
                      <a:pt x="1182386" y="726599"/>
                      <a:pt x="1182350" y="731496"/>
                    </a:cubicBezTo>
                    <a:cubicBezTo>
                      <a:pt x="1182350" y="732849"/>
                      <a:pt x="1182788" y="735407"/>
                      <a:pt x="1183665" y="739171"/>
                    </a:cubicBezTo>
                    <a:cubicBezTo>
                      <a:pt x="1184542" y="742935"/>
                      <a:pt x="1185858" y="745055"/>
                      <a:pt x="1187612" y="745530"/>
                    </a:cubicBezTo>
                    <a:cubicBezTo>
                      <a:pt x="1188453" y="745347"/>
                      <a:pt x="1188964" y="744397"/>
                      <a:pt x="1189147" y="742679"/>
                    </a:cubicBezTo>
                    <a:cubicBezTo>
                      <a:pt x="1189330" y="740962"/>
                      <a:pt x="1189403" y="739573"/>
                      <a:pt x="1189366" y="738513"/>
                    </a:cubicBezTo>
                    <a:lnTo>
                      <a:pt x="1199892" y="724480"/>
                    </a:lnTo>
                    <a:cubicBezTo>
                      <a:pt x="1199855" y="723420"/>
                      <a:pt x="1199490" y="722031"/>
                      <a:pt x="1198795" y="720313"/>
                    </a:cubicBezTo>
                    <a:cubicBezTo>
                      <a:pt x="1198101" y="718596"/>
                      <a:pt x="1197297" y="717646"/>
                      <a:pt x="1196383" y="717463"/>
                    </a:cubicBezTo>
                    <a:close/>
                    <a:moveTo>
                      <a:pt x="1168316" y="705184"/>
                    </a:moveTo>
                    <a:lnTo>
                      <a:pt x="1154283" y="717463"/>
                    </a:lnTo>
                    <a:cubicBezTo>
                      <a:pt x="1151578" y="725576"/>
                      <a:pt x="1147339" y="733470"/>
                      <a:pt x="1141565" y="741144"/>
                    </a:cubicBezTo>
                    <a:cubicBezTo>
                      <a:pt x="1135791" y="748819"/>
                      <a:pt x="1128920" y="754959"/>
                      <a:pt x="1120953" y="759563"/>
                    </a:cubicBezTo>
                    <a:cubicBezTo>
                      <a:pt x="1120003" y="765447"/>
                      <a:pt x="1116202" y="770783"/>
                      <a:pt x="1109551" y="775570"/>
                    </a:cubicBezTo>
                    <a:cubicBezTo>
                      <a:pt x="1102900" y="780358"/>
                      <a:pt x="1099099" y="786132"/>
                      <a:pt x="1098149" y="792893"/>
                    </a:cubicBezTo>
                    <a:lnTo>
                      <a:pt x="1078853" y="803418"/>
                    </a:lnTo>
                    <a:cubicBezTo>
                      <a:pt x="1078743" y="805392"/>
                      <a:pt x="1078962" y="807584"/>
                      <a:pt x="1079510" y="809996"/>
                    </a:cubicBezTo>
                    <a:cubicBezTo>
                      <a:pt x="1080059" y="812408"/>
                      <a:pt x="1081594" y="813724"/>
                      <a:pt x="1084115" y="813943"/>
                    </a:cubicBezTo>
                    <a:lnTo>
                      <a:pt x="1092886" y="813943"/>
                    </a:lnTo>
                    <a:lnTo>
                      <a:pt x="1120953" y="785876"/>
                    </a:lnTo>
                    <a:lnTo>
                      <a:pt x="1147266" y="775351"/>
                    </a:lnTo>
                    <a:lnTo>
                      <a:pt x="1140249" y="771843"/>
                    </a:lnTo>
                    <a:cubicBezTo>
                      <a:pt x="1140213" y="769869"/>
                      <a:pt x="1140724" y="767677"/>
                      <a:pt x="1141784" y="765264"/>
                    </a:cubicBezTo>
                    <a:cubicBezTo>
                      <a:pt x="1142844" y="762853"/>
                      <a:pt x="1144671" y="761537"/>
                      <a:pt x="1147266" y="761318"/>
                    </a:cubicBezTo>
                    <a:cubicBezTo>
                      <a:pt x="1149861" y="759454"/>
                      <a:pt x="1151688" y="757042"/>
                      <a:pt x="1152748" y="754082"/>
                    </a:cubicBezTo>
                    <a:cubicBezTo>
                      <a:pt x="1153808" y="751121"/>
                      <a:pt x="1154319" y="748271"/>
                      <a:pt x="1154283" y="745530"/>
                    </a:cubicBezTo>
                    <a:lnTo>
                      <a:pt x="1168316" y="736759"/>
                    </a:lnTo>
                    <a:cubicBezTo>
                      <a:pt x="1171825" y="729742"/>
                      <a:pt x="1173579" y="722725"/>
                      <a:pt x="1173579" y="715709"/>
                    </a:cubicBezTo>
                    <a:close/>
                    <a:moveTo>
                      <a:pt x="1257780" y="668346"/>
                    </a:moveTo>
                    <a:cubicBezTo>
                      <a:pt x="1257780" y="670538"/>
                      <a:pt x="1258218" y="673608"/>
                      <a:pt x="1259095" y="677555"/>
                    </a:cubicBezTo>
                    <a:cubicBezTo>
                      <a:pt x="1259972" y="681502"/>
                      <a:pt x="1261288" y="683695"/>
                      <a:pt x="1263042" y="684133"/>
                    </a:cubicBezTo>
                    <a:cubicBezTo>
                      <a:pt x="1263883" y="683841"/>
                      <a:pt x="1264394" y="682671"/>
                      <a:pt x="1264577" y="680625"/>
                    </a:cubicBezTo>
                    <a:cubicBezTo>
                      <a:pt x="1264760" y="678578"/>
                      <a:pt x="1264833" y="677409"/>
                      <a:pt x="1264796" y="677117"/>
                    </a:cubicBezTo>
                    <a:cubicBezTo>
                      <a:pt x="1265162" y="677153"/>
                      <a:pt x="1266624" y="677080"/>
                      <a:pt x="1269182" y="676897"/>
                    </a:cubicBezTo>
                    <a:cubicBezTo>
                      <a:pt x="1271740" y="676715"/>
                      <a:pt x="1273202" y="676203"/>
                      <a:pt x="1273567" y="675362"/>
                    </a:cubicBezTo>
                    <a:cubicBezTo>
                      <a:pt x="1273019" y="674303"/>
                      <a:pt x="1270607" y="672914"/>
                      <a:pt x="1266331" y="671196"/>
                    </a:cubicBezTo>
                    <a:cubicBezTo>
                      <a:pt x="1262056" y="669479"/>
                      <a:pt x="1259205" y="668528"/>
                      <a:pt x="1257780" y="668346"/>
                    </a:cubicBezTo>
                    <a:close/>
                    <a:moveTo>
                      <a:pt x="1231467" y="663083"/>
                    </a:moveTo>
                    <a:cubicBezTo>
                      <a:pt x="1230626" y="663193"/>
                      <a:pt x="1230115" y="663851"/>
                      <a:pt x="1229932" y="665057"/>
                    </a:cubicBezTo>
                    <a:cubicBezTo>
                      <a:pt x="1229749" y="666263"/>
                      <a:pt x="1229676" y="667359"/>
                      <a:pt x="1229713" y="668346"/>
                    </a:cubicBezTo>
                    <a:lnTo>
                      <a:pt x="1219188" y="677117"/>
                    </a:lnTo>
                    <a:cubicBezTo>
                      <a:pt x="1219151" y="678103"/>
                      <a:pt x="1219224" y="679200"/>
                      <a:pt x="1219407" y="680406"/>
                    </a:cubicBezTo>
                    <a:cubicBezTo>
                      <a:pt x="1219590" y="681612"/>
                      <a:pt x="1220101" y="682269"/>
                      <a:pt x="1220942" y="682379"/>
                    </a:cubicBezTo>
                    <a:cubicBezTo>
                      <a:pt x="1221782" y="682160"/>
                      <a:pt x="1222294" y="681283"/>
                      <a:pt x="1222477" y="679748"/>
                    </a:cubicBezTo>
                    <a:cubicBezTo>
                      <a:pt x="1222659" y="678213"/>
                      <a:pt x="1222732" y="677336"/>
                      <a:pt x="1222696" y="677117"/>
                    </a:cubicBezTo>
                    <a:lnTo>
                      <a:pt x="1234975" y="668346"/>
                    </a:lnTo>
                    <a:cubicBezTo>
                      <a:pt x="1234939" y="667359"/>
                      <a:pt x="1234573" y="666263"/>
                      <a:pt x="1233879" y="665057"/>
                    </a:cubicBezTo>
                    <a:cubicBezTo>
                      <a:pt x="1233185" y="663851"/>
                      <a:pt x="1232381" y="663193"/>
                      <a:pt x="1231467" y="663083"/>
                    </a:cubicBezTo>
                    <a:close/>
                    <a:moveTo>
                      <a:pt x="1266551" y="592916"/>
                    </a:moveTo>
                    <a:lnTo>
                      <a:pt x="1257780" y="612212"/>
                    </a:lnTo>
                    <a:lnTo>
                      <a:pt x="1245500" y="624491"/>
                    </a:lnTo>
                    <a:cubicBezTo>
                      <a:pt x="1245208" y="628548"/>
                      <a:pt x="1244039" y="631398"/>
                      <a:pt x="1241992" y="633043"/>
                    </a:cubicBezTo>
                    <a:cubicBezTo>
                      <a:pt x="1239945" y="634687"/>
                      <a:pt x="1238776" y="637099"/>
                      <a:pt x="1238484" y="640279"/>
                    </a:cubicBezTo>
                    <a:lnTo>
                      <a:pt x="1229713" y="647295"/>
                    </a:lnTo>
                    <a:lnTo>
                      <a:pt x="1238484" y="645541"/>
                    </a:lnTo>
                    <a:lnTo>
                      <a:pt x="1252517" y="633262"/>
                    </a:lnTo>
                    <a:cubicBezTo>
                      <a:pt x="1253321" y="630850"/>
                      <a:pt x="1254345" y="626903"/>
                      <a:pt x="1255587" y="621421"/>
                    </a:cubicBezTo>
                    <a:cubicBezTo>
                      <a:pt x="1256830" y="615939"/>
                      <a:pt x="1258730" y="612870"/>
                      <a:pt x="1261288" y="612212"/>
                    </a:cubicBezTo>
                    <a:cubicBezTo>
                      <a:pt x="1264029" y="612504"/>
                      <a:pt x="1266441" y="612796"/>
                      <a:pt x="1268524" y="613089"/>
                    </a:cubicBezTo>
                    <a:cubicBezTo>
                      <a:pt x="1270607" y="613381"/>
                      <a:pt x="1271704" y="611919"/>
                      <a:pt x="1271813" y="608703"/>
                    </a:cubicBezTo>
                    <a:cubicBezTo>
                      <a:pt x="1271704" y="605962"/>
                      <a:pt x="1271046" y="603112"/>
                      <a:pt x="1269840" y="600152"/>
                    </a:cubicBezTo>
                    <a:cubicBezTo>
                      <a:pt x="1268634" y="597191"/>
                      <a:pt x="1267537" y="594779"/>
                      <a:pt x="1266551" y="592916"/>
                    </a:cubicBezTo>
                    <a:close/>
                    <a:moveTo>
                      <a:pt x="1363031" y="543798"/>
                    </a:moveTo>
                    <a:cubicBezTo>
                      <a:pt x="1354552" y="552277"/>
                      <a:pt x="1346951" y="561633"/>
                      <a:pt x="1340227" y="571865"/>
                    </a:cubicBezTo>
                    <a:cubicBezTo>
                      <a:pt x="1336864" y="572158"/>
                      <a:pt x="1334818" y="573766"/>
                      <a:pt x="1334087" y="576689"/>
                    </a:cubicBezTo>
                    <a:cubicBezTo>
                      <a:pt x="1333356" y="579613"/>
                      <a:pt x="1333064" y="582098"/>
                      <a:pt x="1333210" y="584145"/>
                    </a:cubicBezTo>
                    <a:lnTo>
                      <a:pt x="1333210" y="592916"/>
                    </a:lnTo>
                    <a:lnTo>
                      <a:pt x="1313914" y="612212"/>
                    </a:lnTo>
                    <a:cubicBezTo>
                      <a:pt x="1310405" y="612285"/>
                      <a:pt x="1307774" y="613454"/>
                      <a:pt x="1306020" y="615720"/>
                    </a:cubicBezTo>
                    <a:cubicBezTo>
                      <a:pt x="1304266" y="617986"/>
                      <a:pt x="1303389" y="620909"/>
                      <a:pt x="1303389" y="624491"/>
                    </a:cubicBezTo>
                    <a:lnTo>
                      <a:pt x="1303389" y="627999"/>
                    </a:lnTo>
                    <a:lnTo>
                      <a:pt x="1292863" y="638524"/>
                    </a:lnTo>
                    <a:lnTo>
                      <a:pt x="1306897" y="640279"/>
                    </a:lnTo>
                    <a:lnTo>
                      <a:pt x="1313914" y="626245"/>
                    </a:lnTo>
                    <a:cubicBezTo>
                      <a:pt x="1315302" y="621238"/>
                      <a:pt x="1320857" y="613271"/>
                      <a:pt x="1330579" y="602344"/>
                    </a:cubicBezTo>
                    <a:cubicBezTo>
                      <a:pt x="1340300" y="591417"/>
                      <a:pt x="1345855" y="581258"/>
                      <a:pt x="1347243" y="571865"/>
                    </a:cubicBezTo>
                    <a:cubicBezTo>
                      <a:pt x="1352542" y="571536"/>
                      <a:pt x="1357293" y="569124"/>
                      <a:pt x="1361496" y="564629"/>
                    </a:cubicBezTo>
                    <a:cubicBezTo>
                      <a:pt x="1365699" y="560134"/>
                      <a:pt x="1369134" y="555529"/>
                      <a:pt x="1371802" y="550815"/>
                    </a:cubicBezTo>
                    <a:lnTo>
                      <a:pt x="1375310" y="550815"/>
                    </a:lnTo>
                    <a:cubicBezTo>
                      <a:pt x="1374908" y="548988"/>
                      <a:pt x="1373081" y="547380"/>
                      <a:pt x="1369828" y="545991"/>
                    </a:cubicBezTo>
                    <a:cubicBezTo>
                      <a:pt x="1366576" y="544602"/>
                      <a:pt x="1364310" y="543871"/>
                      <a:pt x="1363031" y="543798"/>
                    </a:cubicBezTo>
                    <a:close/>
                    <a:moveTo>
                      <a:pt x="421032" y="522748"/>
                    </a:moveTo>
                    <a:cubicBezTo>
                      <a:pt x="415843" y="523077"/>
                      <a:pt x="412188" y="525489"/>
                      <a:pt x="410069" y="529984"/>
                    </a:cubicBezTo>
                    <a:cubicBezTo>
                      <a:pt x="407949" y="534479"/>
                      <a:pt x="406926" y="539084"/>
                      <a:pt x="406999" y="543798"/>
                    </a:cubicBezTo>
                    <a:lnTo>
                      <a:pt x="385949" y="547307"/>
                    </a:lnTo>
                    <a:cubicBezTo>
                      <a:pt x="385729" y="551656"/>
                      <a:pt x="386168" y="554799"/>
                      <a:pt x="387264" y="556735"/>
                    </a:cubicBezTo>
                    <a:cubicBezTo>
                      <a:pt x="388361" y="558672"/>
                      <a:pt x="391430" y="559623"/>
                      <a:pt x="396474" y="559586"/>
                    </a:cubicBezTo>
                    <a:cubicBezTo>
                      <a:pt x="398484" y="557759"/>
                      <a:pt x="403673" y="552642"/>
                      <a:pt x="412042" y="544237"/>
                    </a:cubicBezTo>
                    <a:cubicBezTo>
                      <a:pt x="420411" y="535831"/>
                      <a:pt x="425162" y="529838"/>
                      <a:pt x="426295" y="526256"/>
                    </a:cubicBezTo>
                    <a:cubicBezTo>
                      <a:pt x="426185" y="524575"/>
                      <a:pt x="425528" y="523552"/>
                      <a:pt x="424321" y="523187"/>
                    </a:cubicBezTo>
                    <a:cubicBezTo>
                      <a:pt x="423115" y="522821"/>
                      <a:pt x="422019" y="522675"/>
                      <a:pt x="421032" y="522748"/>
                    </a:cubicBezTo>
                    <a:close/>
                    <a:moveTo>
                      <a:pt x="1334964" y="515731"/>
                    </a:moveTo>
                    <a:lnTo>
                      <a:pt x="1326193" y="533273"/>
                    </a:lnTo>
                    <a:cubicBezTo>
                      <a:pt x="1325974" y="537659"/>
                      <a:pt x="1325097" y="542044"/>
                      <a:pt x="1323562" y="546430"/>
                    </a:cubicBezTo>
                    <a:lnTo>
                      <a:pt x="1321305" y="557710"/>
                    </a:lnTo>
                    <a:lnTo>
                      <a:pt x="1319976" y="559586"/>
                    </a:lnTo>
                    <a:lnTo>
                      <a:pt x="1301634" y="559586"/>
                    </a:lnTo>
                    <a:cubicBezTo>
                      <a:pt x="1296664" y="562802"/>
                      <a:pt x="1292571" y="566895"/>
                      <a:pt x="1289355" y="571865"/>
                    </a:cubicBezTo>
                    <a:cubicBezTo>
                      <a:pt x="1288295" y="571829"/>
                      <a:pt x="1286907" y="571902"/>
                      <a:pt x="1285189" y="572085"/>
                    </a:cubicBezTo>
                    <a:cubicBezTo>
                      <a:pt x="1283471" y="572267"/>
                      <a:pt x="1282521" y="572779"/>
                      <a:pt x="1282338" y="573619"/>
                    </a:cubicBezTo>
                    <a:cubicBezTo>
                      <a:pt x="1282667" y="577274"/>
                      <a:pt x="1284641" y="580490"/>
                      <a:pt x="1288259" y="583268"/>
                    </a:cubicBezTo>
                    <a:cubicBezTo>
                      <a:pt x="1291877" y="586045"/>
                      <a:pt x="1295166" y="587507"/>
                      <a:pt x="1298126" y="587653"/>
                    </a:cubicBezTo>
                    <a:cubicBezTo>
                      <a:pt x="1300173" y="587361"/>
                      <a:pt x="1301342" y="586191"/>
                      <a:pt x="1301634" y="584145"/>
                    </a:cubicBezTo>
                    <a:cubicBezTo>
                      <a:pt x="1302658" y="576945"/>
                      <a:pt x="1306751" y="571609"/>
                      <a:pt x="1313914" y="568138"/>
                    </a:cubicBezTo>
                    <a:lnTo>
                      <a:pt x="1319976" y="559586"/>
                    </a:lnTo>
                    <a:lnTo>
                      <a:pt x="1320930" y="559586"/>
                    </a:lnTo>
                    <a:lnTo>
                      <a:pt x="1321305" y="557710"/>
                    </a:lnTo>
                    <a:lnTo>
                      <a:pt x="1326193" y="550815"/>
                    </a:lnTo>
                    <a:cubicBezTo>
                      <a:pt x="1329775" y="550669"/>
                      <a:pt x="1333137" y="549207"/>
                      <a:pt x="1336280" y="546430"/>
                    </a:cubicBezTo>
                    <a:cubicBezTo>
                      <a:pt x="1339423" y="543652"/>
                      <a:pt x="1341908" y="540436"/>
                      <a:pt x="1343735" y="536782"/>
                    </a:cubicBezTo>
                    <a:cubicBezTo>
                      <a:pt x="1345782" y="536489"/>
                      <a:pt x="1346951" y="535320"/>
                      <a:pt x="1347243" y="533273"/>
                    </a:cubicBezTo>
                    <a:cubicBezTo>
                      <a:pt x="1346951" y="530459"/>
                      <a:pt x="1345343" y="527316"/>
                      <a:pt x="1342419" y="523844"/>
                    </a:cubicBezTo>
                    <a:cubicBezTo>
                      <a:pt x="1339496" y="520373"/>
                      <a:pt x="1337011" y="517668"/>
                      <a:pt x="1334964" y="515731"/>
                    </a:cubicBezTo>
                    <a:close/>
                    <a:moveTo>
                      <a:pt x="608730" y="510469"/>
                    </a:moveTo>
                    <a:cubicBezTo>
                      <a:pt x="608657" y="511529"/>
                      <a:pt x="608804" y="512917"/>
                      <a:pt x="609169" y="514635"/>
                    </a:cubicBezTo>
                    <a:cubicBezTo>
                      <a:pt x="609534" y="516353"/>
                      <a:pt x="610558" y="517303"/>
                      <a:pt x="612239" y="517485"/>
                    </a:cubicBezTo>
                    <a:cubicBezTo>
                      <a:pt x="613079" y="517376"/>
                      <a:pt x="613591" y="516718"/>
                      <a:pt x="613774" y="515512"/>
                    </a:cubicBezTo>
                    <a:cubicBezTo>
                      <a:pt x="613956" y="514306"/>
                      <a:pt x="614030" y="513210"/>
                      <a:pt x="613993" y="512223"/>
                    </a:cubicBezTo>
                    <a:close/>
                    <a:moveTo>
                      <a:pt x="406999" y="503452"/>
                    </a:moveTo>
                    <a:cubicBezTo>
                      <a:pt x="406999" y="506960"/>
                      <a:pt x="408753" y="508715"/>
                      <a:pt x="412261" y="508715"/>
                    </a:cubicBezTo>
                    <a:cubicBezTo>
                      <a:pt x="413943" y="508751"/>
                      <a:pt x="415404" y="508678"/>
                      <a:pt x="416647" y="508495"/>
                    </a:cubicBezTo>
                    <a:cubicBezTo>
                      <a:pt x="417889" y="508313"/>
                      <a:pt x="419351" y="507801"/>
                      <a:pt x="421032" y="506960"/>
                    </a:cubicBezTo>
                    <a:cubicBezTo>
                      <a:pt x="420959" y="505279"/>
                      <a:pt x="420228" y="504256"/>
                      <a:pt x="418840" y="503891"/>
                    </a:cubicBezTo>
                    <a:cubicBezTo>
                      <a:pt x="417451" y="503525"/>
                      <a:pt x="415843" y="503379"/>
                      <a:pt x="414016" y="503452"/>
                    </a:cubicBezTo>
                    <a:close/>
                    <a:moveTo>
                      <a:pt x="1370048" y="475385"/>
                    </a:moveTo>
                    <a:cubicBezTo>
                      <a:pt x="1367453" y="478126"/>
                      <a:pt x="1365626" y="481415"/>
                      <a:pt x="1364566" y="485252"/>
                    </a:cubicBezTo>
                    <a:cubicBezTo>
                      <a:pt x="1363506" y="489090"/>
                      <a:pt x="1362995" y="492817"/>
                      <a:pt x="1363031" y="496435"/>
                    </a:cubicBezTo>
                    <a:cubicBezTo>
                      <a:pt x="1362958" y="498263"/>
                      <a:pt x="1363104" y="499870"/>
                      <a:pt x="1363470" y="501259"/>
                    </a:cubicBezTo>
                    <a:cubicBezTo>
                      <a:pt x="1363835" y="502648"/>
                      <a:pt x="1364858" y="503379"/>
                      <a:pt x="1366539" y="503452"/>
                    </a:cubicBezTo>
                    <a:cubicBezTo>
                      <a:pt x="1369682" y="502758"/>
                      <a:pt x="1373922" y="499761"/>
                      <a:pt x="1379257" y="494462"/>
                    </a:cubicBezTo>
                    <a:cubicBezTo>
                      <a:pt x="1384593" y="489163"/>
                      <a:pt x="1387955" y="485727"/>
                      <a:pt x="1389344" y="484156"/>
                    </a:cubicBezTo>
                    <a:close/>
                    <a:moveTo>
                      <a:pt x="670127" y="475385"/>
                    </a:moveTo>
                    <a:lnTo>
                      <a:pt x="675390" y="482402"/>
                    </a:lnTo>
                    <a:cubicBezTo>
                      <a:pt x="677217" y="482402"/>
                      <a:pt x="678825" y="481963"/>
                      <a:pt x="680214" y="481086"/>
                    </a:cubicBezTo>
                    <a:cubicBezTo>
                      <a:pt x="681602" y="480209"/>
                      <a:pt x="682333" y="478893"/>
                      <a:pt x="682406" y="477139"/>
                    </a:cubicBezTo>
                    <a:close/>
                    <a:moveTo>
                      <a:pt x="698194" y="456089"/>
                    </a:moveTo>
                    <a:cubicBezTo>
                      <a:pt x="698194" y="457770"/>
                      <a:pt x="698633" y="458793"/>
                      <a:pt x="699510" y="459159"/>
                    </a:cubicBezTo>
                    <a:cubicBezTo>
                      <a:pt x="700387" y="459524"/>
                      <a:pt x="701702" y="459670"/>
                      <a:pt x="703457" y="459597"/>
                    </a:cubicBezTo>
                    <a:lnTo>
                      <a:pt x="705211" y="459597"/>
                    </a:lnTo>
                    <a:cubicBezTo>
                      <a:pt x="705211" y="457916"/>
                      <a:pt x="704772" y="456893"/>
                      <a:pt x="703895" y="456527"/>
                    </a:cubicBezTo>
                    <a:cubicBezTo>
                      <a:pt x="703018" y="456162"/>
                      <a:pt x="701702" y="456016"/>
                      <a:pt x="699948" y="456089"/>
                    </a:cubicBezTo>
                    <a:close/>
                    <a:moveTo>
                      <a:pt x="738540" y="449072"/>
                    </a:moveTo>
                    <a:lnTo>
                      <a:pt x="738540" y="456089"/>
                    </a:lnTo>
                    <a:cubicBezTo>
                      <a:pt x="738613" y="457843"/>
                      <a:pt x="739344" y="459159"/>
                      <a:pt x="740733" y="460036"/>
                    </a:cubicBezTo>
                    <a:cubicBezTo>
                      <a:pt x="742122" y="460913"/>
                      <a:pt x="743730" y="461351"/>
                      <a:pt x="745557" y="461351"/>
                    </a:cubicBezTo>
                    <a:close/>
                    <a:moveTo>
                      <a:pt x="708719" y="433285"/>
                    </a:moveTo>
                    <a:cubicBezTo>
                      <a:pt x="707915" y="433358"/>
                      <a:pt x="707330" y="433650"/>
                      <a:pt x="706965" y="434162"/>
                    </a:cubicBezTo>
                    <a:cubicBezTo>
                      <a:pt x="706599" y="434673"/>
                      <a:pt x="706015" y="434966"/>
                      <a:pt x="705211" y="435039"/>
                    </a:cubicBezTo>
                    <a:cubicBezTo>
                      <a:pt x="705247" y="436099"/>
                      <a:pt x="705613" y="437487"/>
                      <a:pt x="706307" y="439205"/>
                    </a:cubicBezTo>
                    <a:cubicBezTo>
                      <a:pt x="707002" y="440923"/>
                      <a:pt x="707805" y="441873"/>
                      <a:pt x="708719" y="442055"/>
                    </a:cubicBezTo>
                    <a:cubicBezTo>
                      <a:pt x="710400" y="441946"/>
                      <a:pt x="711423" y="441288"/>
                      <a:pt x="711789" y="440082"/>
                    </a:cubicBezTo>
                    <a:cubicBezTo>
                      <a:pt x="712154" y="438876"/>
                      <a:pt x="712301" y="437780"/>
                      <a:pt x="712227" y="436793"/>
                    </a:cubicBezTo>
                    <a:cubicBezTo>
                      <a:pt x="711935" y="434746"/>
                      <a:pt x="710766" y="433577"/>
                      <a:pt x="708719" y="433285"/>
                    </a:cubicBezTo>
                    <a:close/>
                    <a:moveTo>
                      <a:pt x="761345" y="426268"/>
                    </a:moveTo>
                    <a:lnTo>
                      <a:pt x="771870" y="435039"/>
                    </a:lnTo>
                    <a:cubicBezTo>
                      <a:pt x="773770" y="435075"/>
                      <a:pt x="775671" y="434564"/>
                      <a:pt x="777571" y="433504"/>
                    </a:cubicBezTo>
                    <a:cubicBezTo>
                      <a:pt x="779471" y="432444"/>
                      <a:pt x="780495" y="430617"/>
                      <a:pt x="780641" y="428022"/>
                    </a:cubicBezTo>
                    <a:close/>
                    <a:moveTo>
                      <a:pt x="463133" y="399955"/>
                    </a:moveTo>
                    <a:cubicBezTo>
                      <a:pt x="463060" y="403390"/>
                      <a:pt x="461890" y="405729"/>
                      <a:pt x="459625" y="406972"/>
                    </a:cubicBezTo>
                    <a:cubicBezTo>
                      <a:pt x="457359" y="408214"/>
                      <a:pt x="454435" y="408799"/>
                      <a:pt x="450854" y="408726"/>
                    </a:cubicBezTo>
                    <a:lnTo>
                      <a:pt x="447345" y="408726"/>
                    </a:lnTo>
                    <a:cubicBezTo>
                      <a:pt x="448259" y="411467"/>
                      <a:pt x="448186" y="413879"/>
                      <a:pt x="447126" y="415962"/>
                    </a:cubicBezTo>
                    <a:cubicBezTo>
                      <a:pt x="446066" y="418045"/>
                      <a:pt x="443800" y="419141"/>
                      <a:pt x="440328" y="419251"/>
                    </a:cubicBezTo>
                    <a:cubicBezTo>
                      <a:pt x="440402" y="420384"/>
                      <a:pt x="440255" y="422065"/>
                      <a:pt x="439890" y="424294"/>
                    </a:cubicBezTo>
                    <a:cubicBezTo>
                      <a:pt x="439524" y="426524"/>
                      <a:pt x="438501" y="427766"/>
                      <a:pt x="436820" y="428022"/>
                    </a:cubicBezTo>
                    <a:lnTo>
                      <a:pt x="435066" y="428022"/>
                    </a:lnTo>
                    <a:cubicBezTo>
                      <a:pt x="430607" y="434856"/>
                      <a:pt x="424175" y="443554"/>
                      <a:pt x="415770" y="454116"/>
                    </a:cubicBezTo>
                    <a:cubicBezTo>
                      <a:pt x="407364" y="464677"/>
                      <a:pt x="402687" y="472936"/>
                      <a:pt x="401736" y="478893"/>
                    </a:cubicBezTo>
                    <a:cubicBezTo>
                      <a:pt x="401846" y="480574"/>
                      <a:pt x="402504" y="481598"/>
                      <a:pt x="403710" y="481963"/>
                    </a:cubicBezTo>
                    <a:cubicBezTo>
                      <a:pt x="404916" y="482329"/>
                      <a:pt x="406012" y="482475"/>
                      <a:pt x="406999" y="482402"/>
                    </a:cubicBezTo>
                    <a:cubicBezTo>
                      <a:pt x="417816" y="468076"/>
                      <a:pt x="429511" y="454627"/>
                      <a:pt x="442083" y="442055"/>
                    </a:cubicBezTo>
                    <a:cubicBezTo>
                      <a:pt x="446541" y="441544"/>
                      <a:pt x="450342" y="438620"/>
                      <a:pt x="453485" y="433285"/>
                    </a:cubicBezTo>
                    <a:cubicBezTo>
                      <a:pt x="456628" y="427949"/>
                      <a:pt x="458674" y="423271"/>
                      <a:pt x="459625" y="419251"/>
                    </a:cubicBezTo>
                    <a:lnTo>
                      <a:pt x="470150" y="412234"/>
                    </a:lnTo>
                    <a:close/>
                    <a:moveTo>
                      <a:pt x="819233" y="377151"/>
                    </a:moveTo>
                    <a:cubicBezTo>
                      <a:pt x="814811" y="377479"/>
                      <a:pt x="810937" y="379453"/>
                      <a:pt x="807611" y="383071"/>
                    </a:cubicBezTo>
                    <a:cubicBezTo>
                      <a:pt x="804286" y="386689"/>
                      <a:pt x="801728" y="389978"/>
                      <a:pt x="799937" y="392938"/>
                    </a:cubicBezTo>
                    <a:cubicBezTo>
                      <a:pt x="794747" y="393157"/>
                      <a:pt x="789777" y="394035"/>
                      <a:pt x="785026" y="395569"/>
                    </a:cubicBezTo>
                    <a:cubicBezTo>
                      <a:pt x="780275" y="397104"/>
                      <a:pt x="775305" y="397981"/>
                      <a:pt x="770116" y="398201"/>
                    </a:cubicBezTo>
                    <a:cubicBezTo>
                      <a:pt x="765145" y="403756"/>
                      <a:pt x="759298" y="408433"/>
                      <a:pt x="752574" y="412234"/>
                    </a:cubicBezTo>
                    <a:cubicBezTo>
                      <a:pt x="750235" y="412344"/>
                      <a:pt x="746580" y="413440"/>
                      <a:pt x="741610" y="415523"/>
                    </a:cubicBezTo>
                    <a:cubicBezTo>
                      <a:pt x="736640" y="417606"/>
                      <a:pt x="733863" y="420018"/>
                      <a:pt x="733278" y="422759"/>
                    </a:cubicBezTo>
                    <a:cubicBezTo>
                      <a:pt x="733387" y="424440"/>
                      <a:pt x="734045" y="425464"/>
                      <a:pt x="735251" y="425829"/>
                    </a:cubicBezTo>
                    <a:cubicBezTo>
                      <a:pt x="736457" y="426195"/>
                      <a:pt x="737554" y="426341"/>
                      <a:pt x="738540" y="426268"/>
                    </a:cubicBezTo>
                    <a:cubicBezTo>
                      <a:pt x="738613" y="423381"/>
                      <a:pt x="742414" y="420384"/>
                      <a:pt x="749943" y="417278"/>
                    </a:cubicBezTo>
                    <a:cubicBezTo>
                      <a:pt x="757471" y="414171"/>
                      <a:pt x="763026" y="412490"/>
                      <a:pt x="766607" y="412234"/>
                    </a:cubicBezTo>
                    <a:cubicBezTo>
                      <a:pt x="771066" y="409640"/>
                      <a:pt x="775744" y="407812"/>
                      <a:pt x="780641" y="406752"/>
                    </a:cubicBezTo>
                    <a:cubicBezTo>
                      <a:pt x="785538" y="405693"/>
                      <a:pt x="790216" y="405181"/>
                      <a:pt x="794674" y="405217"/>
                    </a:cubicBezTo>
                    <a:lnTo>
                      <a:pt x="812216" y="392938"/>
                    </a:lnTo>
                    <a:cubicBezTo>
                      <a:pt x="813715" y="392938"/>
                      <a:pt x="816857" y="392500"/>
                      <a:pt x="821645" y="391623"/>
                    </a:cubicBezTo>
                    <a:cubicBezTo>
                      <a:pt x="826432" y="390745"/>
                      <a:pt x="829137" y="389430"/>
                      <a:pt x="829758" y="387676"/>
                    </a:cubicBezTo>
                    <a:cubicBezTo>
                      <a:pt x="829466" y="386835"/>
                      <a:pt x="828296" y="386323"/>
                      <a:pt x="826250" y="386141"/>
                    </a:cubicBezTo>
                    <a:cubicBezTo>
                      <a:pt x="824203" y="385958"/>
                      <a:pt x="823034" y="385885"/>
                      <a:pt x="822741" y="385921"/>
                    </a:cubicBezTo>
                    <a:cubicBezTo>
                      <a:pt x="822814" y="384789"/>
                      <a:pt x="822668" y="383107"/>
                      <a:pt x="822303" y="380878"/>
                    </a:cubicBezTo>
                    <a:cubicBezTo>
                      <a:pt x="821937" y="378649"/>
                      <a:pt x="820914" y="377406"/>
                      <a:pt x="819233" y="377151"/>
                    </a:cubicBezTo>
                    <a:close/>
                    <a:moveTo>
                      <a:pt x="596451" y="359609"/>
                    </a:moveTo>
                    <a:cubicBezTo>
                      <a:pt x="593016" y="360084"/>
                      <a:pt x="590677" y="362642"/>
                      <a:pt x="589434" y="367283"/>
                    </a:cubicBezTo>
                    <a:cubicBezTo>
                      <a:pt x="588192" y="371924"/>
                      <a:pt x="587607" y="375798"/>
                      <a:pt x="587680" y="378905"/>
                    </a:cubicBezTo>
                    <a:lnTo>
                      <a:pt x="571893" y="378905"/>
                    </a:lnTo>
                    <a:lnTo>
                      <a:pt x="577155" y="392938"/>
                    </a:lnTo>
                    <a:cubicBezTo>
                      <a:pt x="581869" y="389539"/>
                      <a:pt x="586474" y="385812"/>
                      <a:pt x="590969" y="381755"/>
                    </a:cubicBezTo>
                    <a:cubicBezTo>
                      <a:pt x="595464" y="377699"/>
                      <a:pt x="597876" y="372655"/>
                      <a:pt x="598205" y="366625"/>
                    </a:cubicBezTo>
                    <a:cubicBezTo>
                      <a:pt x="598242" y="365675"/>
                      <a:pt x="598169" y="364506"/>
                      <a:pt x="597986" y="363117"/>
                    </a:cubicBezTo>
                    <a:cubicBezTo>
                      <a:pt x="597803" y="361728"/>
                      <a:pt x="597292" y="360559"/>
                      <a:pt x="596451" y="359609"/>
                    </a:cubicBezTo>
                    <a:close/>
                    <a:moveTo>
                      <a:pt x="849054" y="357854"/>
                    </a:moveTo>
                    <a:lnTo>
                      <a:pt x="829758" y="371888"/>
                    </a:lnTo>
                    <a:cubicBezTo>
                      <a:pt x="830818" y="373934"/>
                      <a:pt x="832645" y="376420"/>
                      <a:pt x="835240" y="379343"/>
                    </a:cubicBezTo>
                    <a:cubicBezTo>
                      <a:pt x="837835" y="382267"/>
                      <a:pt x="840100" y="383875"/>
                      <a:pt x="842037" y="384167"/>
                    </a:cubicBezTo>
                    <a:cubicBezTo>
                      <a:pt x="843499" y="383875"/>
                      <a:pt x="844084" y="382705"/>
                      <a:pt x="843792" y="380659"/>
                    </a:cubicBezTo>
                    <a:lnTo>
                      <a:pt x="870104" y="364871"/>
                    </a:lnTo>
                    <a:close/>
                    <a:moveTo>
                      <a:pt x="1006931" y="329787"/>
                    </a:moveTo>
                    <a:cubicBezTo>
                      <a:pt x="994579" y="330043"/>
                      <a:pt x="982007" y="331724"/>
                      <a:pt x="969216" y="334831"/>
                    </a:cubicBezTo>
                    <a:cubicBezTo>
                      <a:pt x="956425" y="337937"/>
                      <a:pt x="943853" y="340934"/>
                      <a:pt x="931501" y="343821"/>
                    </a:cubicBezTo>
                    <a:cubicBezTo>
                      <a:pt x="931318" y="340532"/>
                      <a:pt x="930368" y="339216"/>
                      <a:pt x="928650" y="339874"/>
                    </a:cubicBezTo>
                    <a:cubicBezTo>
                      <a:pt x="926933" y="340532"/>
                      <a:pt x="925544" y="341847"/>
                      <a:pt x="924484" y="343821"/>
                    </a:cubicBezTo>
                    <a:lnTo>
                      <a:pt x="906942" y="343821"/>
                    </a:lnTo>
                    <a:lnTo>
                      <a:pt x="913959" y="350838"/>
                    </a:lnTo>
                    <a:cubicBezTo>
                      <a:pt x="919295" y="352592"/>
                      <a:pt x="924850" y="353908"/>
                      <a:pt x="930624" y="354785"/>
                    </a:cubicBezTo>
                    <a:cubicBezTo>
                      <a:pt x="936398" y="355662"/>
                      <a:pt x="941953" y="356100"/>
                      <a:pt x="947289" y="356100"/>
                    </a:cubicBezTo>
                    <a:cubicBezTo>
                      <a:pt x="947252" y="357087"/>
                      <a:pt x="947325" y="358183"/>
                      <a:pt x="947508" y="359389"/>
                    </a:cubicBezTo>
                    <a:cubicBezTo>
                      <a:pt x="947691" y="360595"/>
                      <a:pt x="948202" y="361253"/>
                      <a:pt x="949043" y="361363"/>
                    </a:cubicBezTo>
                    <a:cubicBezTo>
                      <a:pt x="949920" y="361253"/>
                      <a:pt x="950797" y="360595"/>
                      <a:pt x="951674" y="359389"/>
                    </a:cubicBezTo>
                    <a:cubicBezTo>
                      <a:pt x="952551" y="358183"/>
                      <a:pt x="953428" y="357087"/>
                      <a:pt x="954305" y="356100"/>
                    </a:cubicBezTo>
                    <a:cubicBezTo>
                      <a:pt x="956279" y="356210"/>
                      <a:pt x="958472" y="355991"/>
                      <a:pt x="960884" y="355442"/>
                    </a:cubicBezTo>
                    <a:cubicBezTo>
                      <a:pt x="963296" y="354894"/>
                      <a:pt x="964611" y="353359"/>
                      <a:pt x="964830" y="350838"/>
                    </a:cubicBezTo>
                    <a:lnTo>
                      <a:pt x="1005177" y="350838"/>
                    </a:lnTo>
                    <a:cubicBezTo>
                      <a:pt x="1007662" y="349778"/>
                      <a:pt x="1011901" y="347951"/>
                      <a:pt x="1017895" y="345356"/>
                    </a:cubicBezTo>
                    <a:cubicBezTo>
                      <a:pt x="1023888" y="342761"/>
                      <a:pt x="1027250" y="340495"/>
                      <a:pt x="1027981" y="338558"/>
                    </a:cubicBezTo>
                    <a:cubicBezTo>
                      <a:pt x="1027762" y="337718"/>
                      <a:pt x="1026885" y="337206"/>
                      <a:pt x="1025350" y="337023"/>
                    </a:cubicBezTo>
                    <a:cubicBezTo>
                      <a:pt x="1023815" y="336841"/>
                      <a:pt x="1022938" y="336768"/>
                      <a:pt x="1022719" y="336804"/>
                    </a:cubicBezTo>
                    <a:close/>
                    <a:moveTo>
                      <a:pt x="1487578" y="254357"/>
                    </a:moveTo>
                    <a:cubicBezTo>
                      <a:pt x="1496057" y="254467"/>
                      <a:pt x="1501466" y="256879"/>
                      <a:pt x="1503805" y="261593"/>
                    </a:cubicBezTo>
                    <a:cubicBezTo>
                      <a:pt x="1506144" y="266308"/>
                      <a:pt x="1507167" y="272667"/>
                      <a:pt x="1506874" y="280670"/>
                    </a:cubicBezTo>
                    <a:cubicBezTo>
                      <a:pt x="1506948" y="282169"/>
                      <a:pt x="1506801" y="285311"/>
                      <a:pt x="1506436" y="290099"/>
                    </a:cubicBezTo>
                    <a:cubicBezTo>
                      <a:pt x="1506070" y="294886"/>
                      <a:pt x="1505047" y="297591"/>
                      <a:pt x="1503366" y="298212"/>
                    </a:cubicBezTo>
                    <a:cubicBezTo>
                      <a:pt x="1497336" y="296714"/>
                      <a:pt x="1493170" y="290062"/>
                      <a:pt x="1490867" y="278258"/>
                    </a:cubicBezTo>
                    <a:cubicBezTo>
                      <a:pt x="1488565" y="266454"/>
                      <a:pt x="1487469" y="258487"/>
                      <a:pt x="1487578" y="254357"/>
                    </a:cubicBezTo>
                    <a:close/>
                    <a:moveTo>
                      <a:pt x="1085869" y="19296"/>
                    </a:moveTo>
                    <a:cubicBezTo>
                      <a:pt x="1085796" y="20356"/>
                      <a:pt x="1085942" y="21745"/>
                      <a:pt x="1086308" y="23462"/>
                    </a:cubicBezTo>
                    <a:cubicBezTo>
                      <a:pt x="1086673" y="25180"/>
                      <a:pt x="1087697" y="26130"/>
                      <a:pt x="1089378" y="26313"/>
                    </a:cubicBezTo>
                    <a:cubicBezTo>
                      <a:pt x="1090840" y="26021"/>
                      <a:pt x="1091424" y="24851"/>
                      <a:pt x="1091132" y="22805"/>
                    </a:cubicBezTo>
                    <a:cubicBezTo>
                      <a:pt x="1090840" y="20758"/>
                      <a:pt x="1089670" y="19589"/>
                      <a:pt x="1087624" y="19296"/>
                    </a:cubicBezTo>
                    <a:close/>
                    <a:moveTo>
                      <a:pt x="1120953" y="0"/>
                    </a:moveTo>
                    <a:cubicBezTo>
                      <a:pt x="1123073" y="987"/>
                      <a:pt x="1125850" y="2522"/>
                      <a:pt x="1129286" y="4605"/>
                    </a:cubicBezTo>
                    <a:cubicBezTo>
                      <a:pt x="1132721" y="6688"/>
                      <a:pt x="1134621" y="8661"/>
                      <a:pt x="1134987" y="10525"/>
                    </a:cubicBezTo>
                    <a:lnTo>
                      <a:pt x="1131478" y="10525"/>
                    </a:lnTo>
                    <a:lnTo>
                      <a:pt x="1112182" y="14034"/>
                    </a:lnTo>
                    <a:cubicBezTo>
                      <a:pt x="1110355" y="14947"/>
                      <a:pt x="1108747" y="16190"/>
                      <a:pt x="1107358" y="17761"/>
                    </a:cubicBezTo>
                    <a:cubicBezTo>
                      <a:pt x="1105969" y="19333"/>
                      <a:pt x="1105239" y="21014"/>
                      <a:pt x="1105165" y="22805"/>
                    </a:cubicBezTo>
                    <a:cubicBezTo>
                      <a:pt x="1105421" y="24486"/>
                      <a:pt x="1106664" y="25509"/>
                      <a:pt x="1108893" y="25874"/>
                    </a:cubicBezTo>
                    <a:cubicBezTo>
                      <a:pt x="1111122" y="26240"/>
                      <a:pt x="1112804" y="26386"/>
                      <a:pt x="1113936" y="26313"/>
                    </a:cubicBezTo>
                    <a:cubicBezTo>
                      <a:pt x="1116677" y="26349"/>
                      <a:pt x="1119528" y="25838"/>
                      <a:pt x="1122488" y="24778"/>
                    </a:cubicBezTo>
                    <a:cubicBezTo>
                      <a:pt x="1125448" y="23718"/>
                      <a:pt x="1127860" y="21891"/>
                      <a:pt x="1129724" y="19296"/>
                    </a:cubicBezTo>
                    <a:lnTo>
                      <a:pt x="1154283" y="15788"/>
                    </a:lnTo>
                    <a:cubicBezTo>
                      <a:pt x="1154210" y="14728"/>
                      <a:pt x="1154356" y="13339"/>
                      <a:pt x="1154721" y="11622"/>
                    </a:cubicBezTo>
                    <a:cubicBezTo>
                      <a:pt x="1155087" y="9904"/>
                      <a:pt x="1156110" y="8954"/>
                      <a:pt x="1157791" y="8771"/>
                    </a:cubicBezTo>
                    <a:cubicBezTo>
                      <a:pt x="1159655" y="8990"/>
                      <a:pt x="1161628" y="10306"/>
                      <a:pt x="1163711" y="12718"/>
                    </a:cubicBezTo>
                    <a:cubicBezTo>
                      <a:pt x="1165795" y="15130"/>
                      <a:pt x="1167330" y="17323"/>
                      <a:pt x="1168316" y="19296"/>
                    </a:cubicBezTo>
                    <a:cubicBezTo>
                      <a:pt x="1175260" y="19296"/>
                      <a:pt x="1181984" y="18858"/>
                      <a:pt x="1188489" y="17981"/>
                    </a:cubicBezTo>
                    <a:cubicBezTo>
                      <a:pt x="1194994" y="17104"/>
                      <a:pt x="1201719" y="15788"/>
                      <a:pt x="1208662" y="14034"/>
                    </a:cubicBezTo>
                    <a:cubicBezTo>
                      <a:pt x="1214875" y="15898"/>
                      <a:pt x="1221307" y="17432"/>
                      <a:pt x="1227959" y="18638"/>
                    </a:cubicBezTo>
                    <a:cubicBezTo>
                      <a:pt x="1234610" y="19844"/>
                      <a:pt x="1241042" y="20064"/>
                      <a:pt x="1247255" y="19296"/>
                    </a:cubicBezTo>
                    <a:cubicBezTo>
                      <a:pt x="1255002" y="27227"/>
                      <a:pt x="1260557" y="31539"/>
                      <a:pt x="1263919" y="32233"/>
                    </a:cubicBezTo>
                    <a:cubicBezTo>
                      <a:pt x="1267282" y="32928"/>
                      <a:pt x="1274591" y="35047"/>
                      <a:pt x="1285847" y="38592"/>
                    </a:cubicBezTo>
                    <a:lnTo>
                      <a:pt x="1294618" y="52626"/>
                    </a:lnTo>
                    <a:cubicBezTo>
                      <a:pt x="1302365" y="52918"/>
                      <a:pt x="1308797" y="54088"/>
                      <a:pt x="1313914" y="56134"/>
                    </a:cubicBezTo>
                    <a:cubicBezTo>
                      <a:pt x="1319030" y="58181"/>
                      <a:pt x="1323708" y="59350"/>
                      <a:pt x="1327947" y="59643"/>
                    </a:cubicBezTo>
                    <a:cubicBezTo>
                      <a:pt x="1329848" y="62237"/>
                      <a:pt x="1332625" y="64064"/>
                      <a:pt x="1336280" y="65124"/>
                    </a:cubicBezTo>
                    <a:cubicBezTo>
                      <a:pt x="1339934" y="66184"/>
                      <a:pt x="1343589" y="66696"/>
                      <a:pt x="1347243" y="66659"/>
                    </a:cubicBezTo>
                    <a:cubicBezTo>
                      <a:pt x="1351300" y="73932"/>
                      <a:pt x="1357659" y="80876"/>
                      <a:pt x="1366320" y="87490"/>
                    </a:cubicBezTo>
                    <a:cubicBezTo>
                      <a:pt x="1374981" y="94105"/>
                      <a:pt x="1382656" y="98856"/>
                      <a:pt x="1389344" y="101743"/>
                    </a:cubicBezTo>
                    <a:cubicBezTo>
                      <a:pt x="1400161" y="117238"/>
                      <a:pt x="1410102" y="133611"/>
                      <a:pt x="1419165" y="150860"/>
                    </a:cubicBezTo>
                    <a:cubicBezTo>
                      <a:pt x="1419677" y="155392"/>
                      <a:pt x="1421723" y="160801"/>
                      <a:pt x="1425305" y="167087"/>
                    </a:cubicBezTo>
                    <a:cubicBezTo>
                      <a:pt x="1428886" y="173372"/>
                      <a:pt x="1430933" y="179658"/>
                      <a:pt x="1431444" y="185944"/>
                    </a:cubicBezTo>
                    <a:lnTo>
                      <a:pt x="1445478" y="199978"/>
                    </a:lnTo>
                    <a:lnTo>
                      <a:pt x="1450740" y="191207"/>
                    </a:lnTo>
                    <a:cubicBezTo>
                      <a:pt x="1444455" y="190074"/>
                      <a:pt x="1442116" y="184884"/>
                      <a:pt x="1443724" y="175638"/>
                    </a:cubicBezTo>
                    <a:cubicBezTo>
                      <a:pt x="1445332" y="166392"/>
                      <a:pt x="1446501" y="159887"/>
                      <a:pt x="1447232" y="156123"/>
                    </a:cubicBezTo>
                    <a:cubicBezTo>
                      <a:pt x="1455784" y="157987"/>
                      <a:pt x="1461485" y="166977"/>
                      <a:pt x="1464335" y="183093"/>
                    </a:cubicBezTo>
                    <a:cubicBezTo>
                      <a:pt x="1467186" y="199210"/>
                      <a:pt x="1468502" y="211270"/>
                      <a:pt x="1468282" y="219274"/>
                    </a:cubicBezTo>
                    <a:cubicBezTo>
                      <a:pt x="1461266" y="220041"/>
                      <a:pt x="1459073" y="223769"/>
                      <a:pt x="1461704" y="230457"/>
                    </a:cubicBezTo>
                    <a:cubicBezTo>
                      <a:pt x="1464335" y="237144"/>
                      <a:pt x="1466528" y="242188"/>
                      <a:pt x="1468282" y="245586"/>
                    </a:cubicBezTo>
                    <a:cubicBezTo>
                      <a:pt x="1472631" y="247596"/>
                      <a:pt x="1475774" y="256733"/>
                      <a:pt x="1477711" y="272996"/>
                    </a:cubicBezTo>
                    <a:cubicBezTo>
                      <a:pt x="1479648" y="289258"/>
                      <a:pt x="1480598" y="300588"/>
                      <a:pt x="1480562" y="306983"/>
                    </a:cubicBezTo>
                    <a:cubicBezTo>
                      <a:pt x="1480050" y="312319"/>
                      <a:pt x="1479758" y="316558"/>
                      <a:pt x="1479685" y="319701"/>
                    </a:cubicBezTo>
                    <a:cubicBezTo>
                      <a:pt x="1479611" y="322844"/>
                      <a:pt x="1482828" y="324452"/>
                      <a:pt x="1489332" y="324525"/>
                    </a:cubicBezTo>
                    <a:lnTo>
                      <a:pt x="1492841" y="343821"/>
                    </a:lnTo>
                    <a:cubicBezTo>
                      <a:pt x="1491964" y="346818"/>
                      <a:pt x="1488456" y="356173"/>
                      <a:pt x="1482316" y="371888"/>
                    </a:cubicBezTo>
                    <a:cubicBezTo>
                      <a:pt x="1476176" y="387602"/>
                      <a:pt x="1472668" y="396958"/>
                      <a:pt x="1471791" y="399955"/>
                    </a:cubicBezTo>
                    <a:lnTo>
                      <a:pt x="1457757" y="412234"/>
                    </a:lnTo>
                    <a:cubicBezTo>
                      <a:pt x="1452677" y="441324"/>
                      <a:pt x="1442225" y="469099"/>
                      <a:pt x="1426401" y="495558"/>
                    </a:cubicBezTo>
                    <a:cubicBezTo>
                      <a:pt x="1410577" y="522017"/>
                      <a:pt x="1393546" y="546283"/>
                      <a:pt x="1375310" y="568357"/>
                    </a:cubicBezTo>
                    <a:lnTo>
                      <a:pt x="1375310" y="585899"/>
                    </a:lnTo>
                    <a:lnTo>
                      <a:pt x="1278830" y="687642"/>
                    </a:lnTo>
                    <a:cubicBezTo>
                      <a:pt x="1277807" y="692027"/>
                      <a:pt x="1275906" y="696413"/>
                      <a:pt x="1273129" y="700798"/>
                    </a:cubicBezTo>
                    <a:cubicBezTo>
                      <a:pt x="1270351" y="705184"/>
                      <a:pt x="1267574" y="709569"/>
                      <a:pt x="1264796" y="713955"/>
                    </a:cubicBezTo>
                    <a:cubicBezTo>
                      <a:pt x="1262202" y="714905"/>
                      <a:pt x="1260375" y="716513"/>
                      <a:pt x="1259315" y="718779"/>
                    </a:cubicBezTo>
                    <a:cubicBezTo>
                      <a:pt x="1258255" y="721044"/>
                      <a:pt x="1257743" y="723529"/>
                      <a:pt x="1257780" y="726234"/>
                    </a:cubicBezTo>
                    <a:lnTo>
                      <a:pt x="1245500" y="743776"/>
                    </a:lnTo>
                    <a:lnTo>
                      <a:pt x="1229713" y="750792"/>
                    </a:lnTo>
                    <a:cubicBezTo>
                      <a:pt x="1229128" y="758284"/>
                      <a:pt x="1226789" y="764351"/>
                      <a:pt x="1222696" y="768992"/>
                    </a:cubicBezTo>
                    <a:cubicBezTo>
                      <a:pt x="1218603" y="773633"/>
                      <a:pt x="1216264" y="779261"/>
                      <a:pt x="1215679" y="785876"/>
                    </a:cubicBezTo>
                    <a:cubicBezTo>
                      <a:pt x="1203400" y="801664"/>
                      <a:pt x="1189366" y="815697"/>
                      <a:pt x="1173579" y="827977"/>
                    </a:cubicBezTo>
                    <a:cubicBezTo>
                      <a:pt x="1173213" y="835578"/>
                      <a:pt x="1170874" y="841864"/>
                      <a:pt x="1166562" y="846834"/>
                    </a:cubicBezTo>
                    <a:cubicBezTo>
                      <a:pt x="1162250" y="851804"/>
                      <a:pt x="1158157" y="857213"/>
                      <a:pt x="1154283" y="863060"/>
                    </a:cubicBezTo>
                    <a:lnTo>
                      <a:pt x="1143758" y="863060"/>
                    </a:lnTo>
                    <a:lnTo>
                      <a:pt x="1140249" y="870077"/>
                    </a:lnTo>
                    <a:cubicBezTo>
                      <a:pt x="1136339" y="871758"/>
                      <a:pt x="1128372" y="878483"/>
                      <a:pt x="1116348" y="890250"/>
                    </a:cubicBezTo>
                    <a:cubicBezTo>
                      <a:pt x="1104325" y="902018"/>
                      <a:pt x="1095919" y="908742"/>
                      <a:pt x="1091132" y="910424"/>
                    </a:cubicBezTo>
                    <a:cubicBezTo>
                      <a:pt x="1093471" y="895623"/>
                      <a:pt x="1105019" y="878300"/>
                      <a:pt x="1125777" y="858456"/>
                    </a:cubicBezTo>
                    <a:cubicBezTo>
                      <a:pt x="1146535" y="838611"/>
                      <a:pt x="1162469" y="826113"/>
                      <a:pt x="1173579" y="820960"/>
                    </a:cubicBezTo>
                    <a:cubicBezTo>
                      <a:pt x="1174273" y="813614"/>
                      <a:pt x="1178147" y="805940"/>
                      <a:pt x="1185200" y="797936"/>
                    </a:cubicBezTo>
                    <a:cubicBezTo>
                      <a:pt x="1192253" y="789933"/>
                      <a:pt x="1198320" y="783574"/>
                      <a:pt x="1203400" y="778859"/>
                    </a:cubicBezTo>
                    <a:lnTo>
                      <a:pt x="1196383" y="773597"/>
                    </a:lnTo>
                    <a:cubicBezTo>
                      <a:pt x="1193752" y="776411"/>
                      <a:pt x="1190682" y="779115"/>
                      <a:pt x="1187174" y="781710"/>
                    </a:cubicBezTo>
                    <a:cubicBezTo>
                      <a:pt x="1183665" y="784305"/>
                      <a:pt x="1179718" y="785693"/>
                      <a:pt x="1175333" y="785876"/>
                    </a:cubicBezTo>
                    <a:cubicBezTo>
                      <a:pt x="1174273" y="785803"/>
                      <a:pt x="1172884" y="785949"/>
                      <a:pt x="1171167" y="786315"/>
                    </a:cubicBezTo>
                    <a:cubicBezTo>
                      <a:pt x="1169449" y="786680"/>
                      <a:pt x="1168499" y="787703"/>
                      <a:pt x="1168316" y="789385"/>
                    </a:cubicBezTo>
                    <a:cubicBezTo>
                      <a:pt x="1168426" y="790335"/>
                      <a:pt x="1169084" y="791504"/>
                      <a:pt x="1170290" y="792893"/>
                    </a:cubicBezTo>
                    <a:cubicBezTo>
                      <a:pt x="1171496" y="794282"/>
                      <a:pt x="1172592" y="795451"/>
                      <a:pt x="1173579" y="796401"/>
                    </a:cubicBezTo>
                    <a:cubicBezTo>
                      <a:pt x="1171898" y="806415"/>
                      <a:pt x="1165173" y="813139"/>
                      <a:pt x="1153406" y="816575"/>
                    </a:cubicBezTo>
                    <a:cubicBezTo>
                      <a:pt x="1141638" y="820010"/>
                      <a:pt x="1134914" y="823226"/>
                      <a:pt x="1133232" y="826223"/>
                    </a:cubicBezTo>
                    <a:cubicBezTo>
                      <a:pt x="1133342" y="828890"/>
                      <a:pt x="1133123" y="831010"/>
                      <a:pt x="1132575" y="832581"/>
                    </a:cubicBezTo>
                    <a:cubicBezTo>
                      <a:pt x="1132026" y="834153"/>
                      <a:pt x="1130492" y="834957"/>
                      <a:pt x="1127970" y="834993"/>
                    </a:cubicBezTo>
                    <a:lnTo>
                      <a:pt x="1112182" y="843764"/>
                    </a:lnTo>
                    <a:cubicBezTo>
                      <a:pt x="1111086" y="850671"/>
                      <a:pt x="1106700" y="854838"/>
                      <a:pt x="1099026" y="856263"/>
                    </a:cubicBezTo>
                    <a:cubicBezTo>
                      <a:pt x="1091351" y="857688"/>
                      <a:pt x="1086966" y="862293"/>
                      <a:pt x="1085869" y="870077"/>
                    </a:cubicBezTo>
                    <a:lnTo>
                      <a:pt x="1075344" y="882356"/>
                    </a:lnTo>
                    <a:lnTo>
                      <a:pt x="1057802" y="891127"/>
                    </a:lnTo>
                    <a:cubicBezTo>
                      <a:pt x="1056633" y="897669"/>
                      <a:pt x="1051955" y="903005"/>
                      <a:pt x="1043769" y="907134"/>
                    </a:cubicBezTo>
                    <a:cubicBezTo>
                      <a:pt x="1035583" y="911264"/>
                      <a:pt x="1030905" y="917038"/>
                      <a:pt x="1029735" y="924457"/>
                    </a:cubicBezTo>
                    <a:lnTo>
                      <a:pt x="1015702" y="933228"/>
                    </a:lnTo>
                    <a:cubicBezTo>
                      <a:pt x="1015702" y="936042"/>
                      <a:pt x="1015263" y="939185"/>
                      <a:pt x="1014386" y="942657"/>
                    </a:cubicBezTo>
                    <a:cubicBezTo>
                      <a:pt x="1013509" y="946128"/>
                      <a:pt x="1012193" y="948833"/>
                      <a:pt x="1010439" y="950770"/>
                    </a:cubicBezTo>
                    <a:cubicBezTo>
                      <a:pt x="1006712" y="950660"/>
                      <a:pt x="1003203" y="951318"/>
                      <a:pt x="999914" y="952743"/>
                    </a:cubicBezTo>
                    <a:cubicBezTo>
                      <a:pt x="996625" y="954169"/>
                      <a:pt x="994871" y="957019"/>
                      <a:pt x="994652" y="961295"/>
                    </a:cubicBezTo>
                    <a:lnTo>
                      <a:pt x="971847" y="971820"/>
                    </a:lnTo>
                    <a:cubicBezTo>
                      <a:pt x="965452" y="972989"/>
                      <a:pt x="961139" y="977667"/>
                      <a:pt x="958910" y="985854"/>
                    </a:cubicBezTo>
                    <a:cubicBezTo>
                      <a:pt x="956681" y="994040"/>
                      <a:pt x="952807" y="998718"/>
                      <a:pt x="947289" y="999887"/>
                    </a:cubicBezTo>
                    <a:lnTo>
                      <a:pt x="940272" y="1008658"/>
                    </a:lnTo>
                    <a:lnTo>
                      <a:pt x="924484" y="1006904"/>
                    </a:lnTo>
                    <a:lnTo>
                      <a:pt x="922730" y="1027954"/>
                    </a:lnTo>
                    <a:lnTo>
                      <a:pt x="905188" y="1036725"/>
                    </a:lnTo>
                    <a:cubicBezTo>
                      <a:pt x="904896" y="1040928"/>
                      <a:pt x="903726" y="1044363"/>
                      <a:pt x="901680" y="1047031"/>
                    </a:cubicBezTo>
                    <a:cubicBezTo>
                      <a:pt x="899633" y="1049699"/>
                      <a:pt x="898464" y="1052695"/>
                      <a:pt x="898171" y="1056021"/>
                    </a:cubicBezTo>
                    <a:cubicBezTo>
                      <a:pt x="894590" y="1055254"/>
                      <a:pt x="891666" y="1055911"/>
                      <a:pt x="889400" y="1057995"/>
                    </a:cubicBezTo>
                    <a:cubicBezTo>
                      <a:pt x="887135" y="1060078"/>
                      <a:pt x="885965" y="1062928"/>
                      <a:pt x="885892" y="1066546"/>
                    </a:cubicBezTo>
                    <a:lnTo>
                      <a:pt x="871859" y="1084088"/>
                    </a:lnTo>
                    <a:lnTo>
                      <a:pt x="849054" y="1092859"/>
                    </a:lnTo>
                    <a:lnTo>
                      <a:pt x="842037" y="1112155"/>
                    </a:lnTo>
                    <a:cubicBezTo>
                      <a:pt x="835898" y="1118441"/>
                      <a:pt x="829320" y="1124727"/>
                      <a:pt x="822303" y="1131013"/>
                    </a:cubicBezTo>
                    <a:cubicBezTo>
                      <a:pt x="815286" y="1137298"/>
                      <a:pt x="807831" y="1142707"/>
                      <a:pt x="799937" y="1147239"/>
                    </a:cubicBezTo>
                    <a:cubicBezTo>
                      <a:pt x="799973" y="1148189"/>
                      <a:pt x="799900" y="1149358"/>
                      <a:pt x="799718" y="1150747"/>
                    </a:cubicBezTo>
                    <a:cubicBezTo>
                      <a:pt x="799535" y="1152136"/>
                      <a:pt x="799023" y="1153305"/>
                      <a:pt x="798183" y="1154256"/>
                    </a:cubicBezTo>
                    <a:lnTo>
                      <a:pt x="796429" y="1156010"/>
                    </a:lnTo>
                    <a:lnTo>
                      <a:pt x="799937" y="1157764"/>
                    </a:lnTo>
                    <a:cubicBezTo>
                      <a:pt x="801106" y="1152648"/>
                      <a:pt x="806661" y="1149285"/>
                      <a:pt x="816602" y="1147677"/>
                    </a:cubicBezTo>
                    <a:cubicBezTo>
                      <a:pt x="826542" y="1146069"/>
                      <a:pt x="833851" y="1145339"/>
                      <a:pt x="838529" y="1145485"/>
                    </a:cubicBezTo>
                    <a:cubicBezTo>
                      <a:pt x="841782" y="1141611"/>
                      <a:pt x="847556" y="1139272"/>
                      <a:pt x="855852" y="1138468"/>
                    </a:cubicBezTo>
                    <a:cubicBezTo>
                      <a:pt x="864147" y="1137664"/>
                      <a:pt x="871237" y="1135325"/>
                      <a:pt x="877121" y="1131451"/>
                    </a:cubicBezTo>
                    <a:cubicBezTo>
                      <a:pt x="888816" y="1130282"/>
                      <a:pt x="901387" y="1128674"/>
                      <a:pt x="914836" y="1126627"/>
                    </a:cubicBezTo>
                    <a:cubicBezTo>
                      <a:pt x="928285" y="1124580"/>
                      <a:pt x="940857" y="1123850"/>
                      <a:pt x="952551" y="1124434"/>
                    </a:cubicBezTo>
                    <a:lnTo>
                      <a:pt x="963076" y="1119172"/>
                    </a:lnTo>
                    <a:cubicBezTo>
                      <a:pt x="997502" y="1117966"/>
                      <a:pt x="1032586" y="1115115"/>
                      <a:pt x="1068327" y="1110620"/>
                    </a:cubicBezTo>
                    <a:cubicBezTo>
                      <a:pt x="1104069" y="1106125"/>
                      <a:pt x="1139153" y="1101959"/>
                      <a:pt x="1173579" y="1098122"/>
                    </a:cubicBezTo>
                    <a:cubicBezTo>
                      <a:pt x="1176064" y="1095161"/>
                      <a:pt x="1187320" y="1091872"/>
                      <a:pt x="1207347" y="1088254"/>
                    </a:cubicBezTo>
                    <a:cubicBezTo>
                      <a:pt x="1227374" y="1084636"/>
                      <a:pt x="1241261" y="1082663"/>
                      <a:pt x="1249009" y="1082334"/>
                    </a:cubicBezTo>
                    <a:cubicBezTo>
                      <a:pt x="1254564" y="1082042"/>
                      <a:pt x="1257487" y="1084380"/>
                      <a:pt x="1257780" y="1089351"/>
                    </a:cubicBezTo>
                    <a:cubicBezTo>
                      <a:pt x="1268597" y="1088839"/>
                      <a:pt x="1280730" y="1086792"/>
                      <a:pt x="1294179" y="1083211"/>
                    </a:cubicBezTo>
                    <a:cubicBezTo>
                      <a:pt x="1307628" y="1079629"/>
                      <a:pt x="1320638" y="1077583"/>
                      <a:pt x="1333210" y="1077071"/>
                    </a:cubicBezTo>
                    <a:cubicBezTo>
                      <a:pt x="1336828" y="1077035"/>
                      <a:pt x="1340555" y="1077546"/>
                      <a:pt x="1344393" y="1078606"/>
                    </a:cubicBezTo>
                    <a:cubicBezTo>
                      <a:pt x="1348230" y="1079666"/>
                      <a:pt x="1351519" y="1081493"/>
                      <a:pt x="1354260" y="1084088"/>
                    </a:cubicBezTo>
                    <a:cubicBezTo>
                      <a:pt x="1354954" y="1078131"/>
                      <a:pt x="1358828" y="1074257"/>
                      <a:pt x="1365882" y="1072467"/>
                    </a:cubicBezTo>
                    <a:cubicBezTo>
                      <a:pt x="1372935" y="1070676"/>
                      <a:pt x="1379001" y="1069872"/>
                      <a:pt x="1384081" y="1070055"/>
                    </a:cubicBezTo>
                    <a:lnTo>
                      <a:pt x="1450740" y="1070055"/>
                    </a:lnTo>
                    <a:cubicBezTo>
                      <a:pt x="1451764" y="1076414"/>
                      <a:pt x="1456734" y="1078606"/>
                      <a:pt x="1465651" y="1076633"/>
                    </a:cubicBezTo>
                    <a:cubicBezTo>
                      <a:pt x="1474568" y="1074659"/>
                      <a:pt x="1481293" y="1072467"/>
                      <a:pt x="1485824" y="1070055"/>
                    </a:cubicBezTo>
                    <a:lnTo>
                      <a:pt x="1677031" y="1070055"/>
                    </a:lnTo>
                    <a:cubicBezTo>
                      <a:pt x="1691941" y="1069470"/>
                      <a:pt x="1707729" y="1068008"/>
                      <a:pt x="1724394" y="1065669"/>
                    </a:cubicBezTo>
                    <a:cubicBezTo>
                      <a:pt x="1741058" y="1063330"/>
                      <a:pt x="1758600" y="1063623"/>
                      <a:pt x="1777019" y="1066546"/>
                    </a:cubicBezTo>
                    <a:cubicBezTo>
                      <a:pt x="1780601" y="1070786"/>
                      <a:pt x="1784840" y="1074148"/>
                      <a:pt x="1789737" y="1076633"/>
                    </a:cubicBezTo>
                    <a:cubicBezTo>
                      <a:pt x="1794634" y="1079118"/>
                      <a:pt x="1799751" y="1081603"/>
                      <a:pt x="1805086" y="1084088"/>
                    </a:cubicBezTo>
                    <a:lnTo>
                      <a:pt x="1806840" y="1085842"/>
                    </a:lnTo>
                    <a:cubicBezTo>
                      <a:pt x="1805963" y="1087523"/>
                      <a:pt x="1802016" y="1088547"/>
                      <a:pt x="1795000" y="1088912"/>
                    </a:cubicBezTo>
                    <a:cubicBezTo>
                      <a:pt x="1787983" y="1089278"/>
                      <a:pt x="1783159" y="1089424"/>
                      <a:pt x="1780528" y="1089351"/>
                    </a:cubicBezTo>
                    <a:cubicBezTo>
                      <a:pt x="1774096" y="1088620"/>
                      <a:pt x="1759770" y="1087889"/>
                      <a:pt x="1737550" y="1087158"/>
                    </a:cubicBezTo>
                    <a:cubicBezTo>
                      <a:pt x="1715330" y="1086427"/>
                      <a:pt x="1702759" y="1090082"/>
                      <a:pt x="1699835" y="1098122"/>
                    </a:cubicBezTo>
                    <a:cubicBezTo>
                      <a:pt x="1680575" y="1098414"/>
                      <a:pt x="1661645" y="1099583"/>
                      <a:pt x="1643043" y="1101630"/>
                    </a:cubicBezTo>
                    <a:cubicBezTo>
                      <a:pt x="1624442" y="1103677"/>
                      <a:pt x="1605950" y="1104846"/>
                      <a:pt x="1587567" y="1105138"/>
                    </a:cubicBezTo>
                    <a:lnTo>
                      <a:pt x="1577042" y="1112155"/>
                    </a:lnTo>
                    <a:cubicBezTo>
                      <a:pt x="1561254" y="1112959"/>
                      <a:pt x="1543274" y="1116175"/>
                      <a:pt x="1523101" y="1121803"/>
                    </a:cubicBezTo>
                    <a:cubicBezTo>
                      <a:pt x="1502927" y="1127431"/>
                      <a:pt x="1485824" y="1130647"/>
                      <a:pt x="1471791" y="1131451"/>
                    </a:cubicBezTo>
                    <a:cubicBezTo>
                      <a:pt x="1467405" y="1131195"/>
                      <a:pt x="1463458" y="1131268"/>
                      <a:pt x="1459950" y="1131670"/>
                    </a:cubicBezTo>
                    <a:cubicBezTo>
                      <a:pt x="1456441" y="1132072"/>
                      <a:pt x="1453372" y="1134338"/>
                      <a:pt x="1450740" y="1138468"/>
                    </a:cubicBezTo>
                    <a:lnTo>
                      <a:pt x="1434953" y="1145485"/>
                    </a:lnTo>
                    <a:cubicBezTo>
                      <a:pt x="1424245" y="1144790"/>
                      <a:pt x="1413208" y="1145302"/>
                      <a:pt x="1401842" y="1147020"/>
                    </a:cubicBezTo>
                    <a:cubicBezTo>
                      <a:pt x="1390477" y="1148737"/>
                      <a:pt x="1379879" y="1150565"/>
                      <a:pt x="1370048" y="1152501"/>
                    </a:cubicBezTo>
                    <a:cubicBezTo>
                      <a:pt x="1370157" y="1155096"/>
                      <a:pt x="1371254" y="1156923"/>
                      <a:pt x="1373337" y="1157983"/>
                    </a:cubicBezTo>
                    <a:cubicBezTo>
                      <a:pt x="1375420" y="1159043"/>
                      <a:pt x="1377832" y="1159555"/>
                      <a:pt x="1380573" y="1159518"/>
                    </a:cubicBezTo>
                    <a:lnTo>
                      <a:pt x="1387590" y="1159518"/>
                    </a:lnTo>
                    <a:lnTo>
                      <a:pt x="1384081" y="1173552"/>
                    </a:lnTo>
                    <a:cubicBezTo>
                      <a:pt x="1382108" y="1173515"/>
                      <a:pt x="1379915" y="1174027"/>
                      <a:pt x="1377503" y="1175087"/>
                    </a:cubicBezTo>
                    <a:cubicBezTo>
                      <a:pt x="1375091" y="1176146"/>
                      <a:pt x="1373775" y="1177974"/>
                      <a:pt x="1373556" y="1180568"/>
                    </a:cubicBezTo>
                    <a:lnTo>
                      <a:pt x="1317422" y="1180568"/>
                    </a:lnTo>
                    <a:cubicBezTo>
                      <a:pt x="1311867" y="1185539"/>
                      <a:pt x="1305435" y="1187878"/>
                      <a:pt x="1298126" y="1187585"/>
                    </a:cubicBezTo>
                    <a:cubicBezTo>
                      <a:pt x="1297139" y="1190363"/>
                      <a:pt x="1296043" y="1193579"/>
                      <a:pt x="1294837" y="1197233"/>
                    </a:cubicBezTo>
                    <a:cubicBezTo>
                      <a:pt x="1293631" y="1200888"/>
                      <a:pt x="1292973" y="1204104"/>
                      <a:pt x="1292863" y="1206881"/>
                    </a:cubicBezTo>
                    <a:cubicBezTo>
                      <a:pt x="1292790" y="1208014"/>
                      <a:pt x="1292937" y="1209695"/>
                      <a:pt x="1293302" y="1211924"/>
                    </a:cubicBezTo>
                    <a:cubicBezTo>
                      <a:pt x="1293667" y="1214154"/>
                      <a:pt x="1294691" y="1215396"/>
                      <a:pt x="1296372" y="1215652"/>
                    </a:cubicBezTo>
                    <a:cubicBezTo>
                      <a:pt x="1298163" y="1215506"/>
                      <a:pt x="1299844" y="1214483"/>
                      <a:pt x="1301415" y="1212582"/>
                    </a:cubicBezTo>
                    <a:cubicBezTo>
                      <a:pt x="1302987" y="1210682"/>
                      <a:pt x="1304229" y="1208782"/>
                      <a:pt x="1305143" y="1206881"/>
                    </a:cubicBezTo>
                    <a:cubicBezTo>
                      <a:pt x="1324366" y="1206881"/>
                      <a:pt x="1343370" y="1207320"/>
                      <a:pt x="1362154" y="1208197"/>
                    </a:cubicBezTo>
                    <a:cubicBezTo>
                      <a:pt x="1380938" y="1209074"/>
                      <a:pt x="1399942" y="1210390"/>
                      <a:pt x="1419165" y="1212144"/>
                    </a:cubicBezTo>
                    <a:lnTo>
                      <a:pt x="1434953" y="1224423"/>
                    </a:lnTo>
                    <a:cubicBezTo>
                      <a:pt x="1444053" y="1223875"/>
                      <a:pt x="1453920" y="1223217"/>
                      <a:pt x="1464555" y="1222450"/>
                    </a:cubicBezTo>
                    <a:cubicBezTo>
                      <a:pt x="1475189" y="1221682"/>
                      <a:pt x="1484618" y="1224094"/>
                      <a:pt x="1492841" y="1229686"/>
                    </a:cubicBezTo>
                    <a:lnTo>
                      <a:pt x="1463020" y="1243719"/>
                    </a:lnTo>
                    <a:cubicBezTo>
                      <a:pt x="1457355" y="1243354"/>
                      <a:pt x="1450704" y="1243207"/>
                      <a:pt x="1443066" y="1243281"/>
                    </a:cubicBezTo>
                    <a:cubicBezTo>
                      <a:pt x="1435428" y="1243354"/>
                      <a:pt x="1429215" y="1245839"/>
                      <a:pt x="1424428" y="1250736"/>
                    </a:cubicBezTo>
                    <a:cubicBezTo>
                      <a:pt x="1424354" y="1251723"/>
                      <a:pt x="1424501" y="1252819"/>
                      <a:pt x="1424866" y="1254025"/>
                    </a:cubicBezTo>
                    <a:cubicBezTo>
                      <a:pt x="1425232" y="1255231"/>
                      <a:pt x="1426255" y="1255889"/>
                      <a:pt x="1427936" y="1255998"/>
                    </a:cubicBezTo>
                    <a:cubicBezTo>
                      <a:pt x="1429690" y="1255889"/>
                      <a:pt x="1431444" y="1255231"/>
                      <a:pt x="1433199" y="1254025"/>
                    </a:cubicBezTo>
                    <a:cubicBezTo>
                      <a:pt x="1434953" y="1252819"/>
                      <a:pt x="1436707" y="1251723"/>
                      <a:pt x="1438461" y="1250736"/>
                    </a:cubicBezTo>
                    <a:cubicBezTo>
                      <a:pt x="1445770" y="1250736"/>
                      <a:pt x="1452202" y="1252490"/>
                      <a:pt x="1457757" y="1255998"/>
                    </a:cubicBezTo>
                    <a:cubicBezTo>
                      <a:pt x="1458342" y="1262613"/>
                      <a:pt x="1458488" y="1269118"/>
                      <a:pt x="1458196" y="1275514"/>
                    </a:cubicBezTo>
                    <a:cubicBezTo>
                      <a:pt x="1457903" y="1281909"/>
                      <a:pt x="1453664" y="1285345"/>
                      <a:pt x="1445478" y="1285820"/>
                    </a:cubicBezTo>
                    <a:lnTo>
                      <a:pt x="1354260" y="1287574"/>
                    </a:lnTo>
                    <a:cubicBezTo>
                      <a:pt x="1353675" y="1292617"/>
                      <a:pt x="1350459" y="1295687"/>
                      <a:pt x="1344612" y="1296783"/>
                    </a:cubicBezTo>
                    <a:cubicBezTo>
                      <a:pt x="1338765" y="1297880"/>
                      <a:pt x="1333794" y="1298318"/>
                      <a:pt x="1329701" y="1298099"/>
                    </a:cubicBezTo>
                    <a:cubicBezTo>
                      <a:pt x="1322100" y="1297733"/>
                      <a:pt x="1313183" y="1297587"/>
                      <a:pt x="1302950" y="1297660"/>
                    </a:cubicBezTo>
                    <a:cubicBezTo>
                      <a:pt x="1292717" y="1297733"/>
                      <a:pt x="1284677" y="1300219"/>
                      <a:pt x="1278830" y="1305116"/>
                    </a:cubicBezTo>
                    <a:cubicBezTo>
                      <a:pt x="1278538" y="1311840"/>
                      <a:pt x="1279122" y="1315933"/>
                      <a:pt x="1280584" y="1317395"/>
                    </a:cubicBezTo>
                    <a:cubicBezTo>
                      <a:pt x="1282046" y="1318857"/>
                      <a:pt x="1286139" y="1319442"/>
                      <a:pt x="1292863" y="1319149"/>
                    </a:cubicBezTo>
                    <a:lnTo>
                      <a:pt x="1285847" y="1331428"/>
                    </a:lnTo>
                    <a:cubicBezTo>
                      <a:pt x="1282229" y="1333987"/>
                      <a:pt x="1278063" y="1335887"/>
                      <a:pt x="1273348" y="1337130"/>
                    </a:cubicBezTo>
                    <a:cubicBezTo>
                      <a:pt x="1268634" y="1338372"/>
                      <a:pt x="1264029" y="1339395"/>
                      <a:pt x="1259534" y="1340199"/>
                    </a:cubicBezTo>
                    <a:cubicBezTo>
                      <a:pt x="1255879" y="1338482"/>
                      <a:pt x="1252663" y="1338409"/>
                      <a:pt x="1249886" y="1339980"/>
                    </a:cubicBezTo>
                    <a:cubicBezTo>
                      <a:pt x="1247108" y="1341552"/>
                      <a:pt x="1245647" y="1344548"/>
                      <a:pt x="1245500" y="1348970"/>
                    </a:cubicBezTo>
                    <a:cubicBezTo>
                      <a:pt x="1245939" y="1354379"/>
                      <a:pt x="1245939" y="1358911"/>
                      <a:pt x="1245500" y="1362565"/>
                    </a:cubicBezTo>
                    <a:cubicBezTo>
                      <a:pt x="1245062" y="1366220"/>
                      <a:pt x="1241554" y="1368120"/>
                      <a:pt x="1234975" y="1368266"/>
                    </a:cubicBezTo>
                    <a:cubicBezTo>
                      <a:pt x="1232856" y="1368084"/>
                      <a:pt x="1229640" y="1367134"/>
                      <a:pt x="1225327" y="1365416"/>
                    </a:cubicBezTo>
                    <a:cubicBezTo>
                      <a:pt x="1221015" y="1363698"/>
                      <a:pt x="1217799" y="1362309"/>
                      <a:pt x="1215679" y="1361250"/>
                    </a:cubicBezTo>
                    <a:cubicBezTo>
                      <a:pt x="1204423" y="1363954"/>
                      <a:pt x="1193606" y="1366439"/>
                      <a:pt x="1183227" y="1368705"/>
                    </a:cubicBezTo>
                    <a:cubicBezTo>
                      <a:pt x="1172848" y="1370971"/>
                      <a:pt x="1162030" y="1372579"/>
                      <a:pt x="1150774" y="1373529"/>
                    </a:cubicBezTo>
                    <a:lnTo>
                      <a:pt x="1145512" y="1380546"/>
                    </a:lnTo>
                    <a:lnTo>
                      <a:pt x="1129724" y="1380546"/>
                    </a:lnTo>
                    <a:cubicBezTo>
                      <a:pt x="1123694" y="1384712"/>
                      <a:pt x="1114704" y="1387343"/>
                      <a:pt x="1102753" y="1388440"/>
                    </a:cubicBezTo>
                    <a:cubicBezTo>
                      <a:pt x="1090803" y="1389536"/>
                      <a:pt x="1080497" y="1390413"/>
                      <a:pt x="1071836" y="1391071"/>
                    </a:cubicBezTo>
                    <a:cubicBezTo>
                      <a:pt x="1071251" y="1387014"/>
                      <a:pt x="1068912" y="1385479"/>
                      <a:pt x="1064819" y="1386466"/>
                    </a:cubicBezTo>
                    <a:cubicBezTo>
                      <a:pt x="1060726" y="1387453"/>
                      <a:pt x="1058387" y="1388988"/>
                      <a:pt x="1057802" y="1391071"/>
                    </a:cubicBezTo>
                    <a:cubicBezTo>
                      <a:pt x="1058095" y="1392533"/>
                      <a:pt x="1059264" y="1393117"/>
                      <a:pt x="1061311" y="1392825"/>
                    </a:cubicBezTo>
                    <a:lnTo>
                      <a:pt x="1063065" y="1408613"/>
                    </a:lnTo>
                    <a:lnTo>
                      <a:pt x="1029735" y="1420892"/>
                    </a:lnTo>
                    <a:cubicBezTo>
                      <a:pt x="1026081" y="1419942"/>
                      <a:pt x="1022865" y="1420088"/>
                      <a:pt x="1020087" y="1421331"/>
                    </a:cubicBezTo>
                    <a:cubicBezTo>
                      <a:pt x="1017310" y="1422573"/>
                      <a:pt x="1015848" y="1425351"/>
                      <a:pt x="1015702" y="1429663"/>
                    </a:cubicBezTo>
                    <a:cubicBezTo>
                      <a:pt x="1021659" y="1429298"/>
                      <a:pt x="1025533" y="1429590"/>
                      <a:pt x="1027323" y="1430540"/>
                    </a:cubicBezTo>
                    <a:cubicBezTo>
                      <a:pt x="1029114" y="1431490"/>
                      <a:pt x="1029918" y="1435291"/>
                      <a:pt x="1029735" y="1441942"/>
                    </a:cubicBezTo>
                    <a:cubicBezTo>
                      <a:pt x="1021842" y="1443770"/>
                      <a:pt x="1013948" y="1445378"/>
                      <a:pt x="1006054" y="1446766"/>
                    </a:cubicBezTo>
                    <a:cubicBezTo>
                      <a:pt x="998160" y="1448155"/>
                      <a:pt x="990266" y="1448886"/>
                      <a:pt x="982372" y="1448959"/>
                    </a:cubicBezTo>
                    <a:cubicBezTo>
                      <a:pt x="976160" y="1454222"/>
                      <a:pt x="969289" y="1458169"/>
                      <a:pt x="961761" y="1460800"/>
                    </a:cubicBezTo>
                    <a:cubicBezTo>
                      <a:pt x="954232" y="1463431"/>
                      <a:pt x="946485" y="1464747"/>
                      <a:pt x="938518" y="1464747"/>
                    </a:cubicBezTo>
                    <a:cubicBezTo>
                      <a:pt x="934278" y="1464966"/>
                      <a:pt x="928723" y="1464527"/>
                      <a:pt x="921853" y="1463431"/>
                    </a:cubicBezTo>
                    <a:cubicBezTo>
                      <a:pt x="914982" y="1462335"/>
                      <a:pt x="911182" y="1459265"/>
                      <a:pt x="910451" y="1454222"/>
                    </a:cubicBezTo>
                    <a:cubicBezTo>
                      <a:pt x="910889" y="1450933"/>
                      <a:pt x="912643" y="1448301"/>
                      <a:pt x="915713" y="1446328"/>
                    </a:cubicBezTo>
                    <a:cubicBezTo>
                      <a:pt x="918783" y="1444354"/>
                      <a:pt x="920537" y="1441723"/>
                      <a:pt x="920976" y="1438434"/>
                    </a:cubicBezTo>
                    <a:cubicBezTo>
                      <a:pt x="920866" y="1437593"/>
                      <a:pt x="920208" y="1437082"/>
                      <a:pt x="919002" y="1436899"/>
                    </a:cubicBezTo>
                    <a:cubicBezTo>
                      <a:pt x="917796" y="1436716"/>
                      <a:pt x="916700" y="1436643"/>
                      <a:pt x="915713" y="1436680"/>
                    </a:cubicBezTo>
                    <a:cubicBezTo>
                      <a:pt x="887719" y="1437484"/>
                      <a:pt x="859945" y="1440700"/>
                      <a:pt x="832389" y="1446328"/>
                    </a:cubicBezTo>
                    <a:cubicBezTo>
                      <a:pt x="804834" y="1451956"/>
                      <a:pt x="777059" y="1455172"/>
                      <a:pt x="749065" y="1455976"/>
                    </a:cubicBezTo>
                    <a:cubicBezTo>
                      <a:pt x="750527" y="1462627"/>
                      <a:pt x="744972" y="1465551"/>
                      <a:pt x="732401" y="1464747"/>
                    </a:cubicBezTo>
                    <a:cubicBezTo>
                      <a:pt x="719829" y="1463943"/>
                      <a:pt x="712520" y="1466866"/>
                      <a:pt x="710473" y="1473518"/>
                    </a:cubicBezTo>
                    <a:cubicBezTo>
                      <a:pt x="710766" y="1476039"/>
                      <a:pt x="712374" y="1477574"/>
                      <a:pt x="715297" y="1478122"/>
                    </a:cubicBezTo>
                    <a:cubicBezTo>
                      <a:pt x="718221" y="1478671"/>
                      <a:pt x="720706" y="1478890"/>
                      <a:pt x="722753" y="1478780"/>
                    </a:cubicBezTo>
                    <a:cubicBezTo>
                      <a:pt x="743693" y="1477830"/>
                      <a:pt x="764086" y="1474029"/>
                      <a:pt x="783930" y="1467378"/>
                    </a:cubicBezTo>
                    <a:cubicBezTo>
                      <a:pt x="803774" y="1460727"/>
                      <a:pt x="823728" y="1456926"/>
                      <a:pt x="843792" y="1455976"/>
                    </a:cubicBezTo>
                    <a:cubicBezTo>
                      <a:pt x="847373" y="1455976"/>
                      <a:pt x="850297" y="1456853"/>
                      <a:pt x="852562" y="1458607"/>
                    </a:cubicBezTo>
                    <a:cubicBezTo>
                      <a:pt x="854828" y="1460361"/>
                      <a:pt x="855998" y="1462993"/>
                      <a:pt x="856071" y="1466501"/>
                    </a:cubicBezTo>
                    <a:cubicBezTo>
                      <a:pt x="855140" y="1474124"/>
                      <a:pt x="848621" y="1478369"/>
                      <a:pt x="836515" y="1479235"/>
                    </a:cubicBezTo>
                    <a:cubicBezTo>
                      <a:pt x="824409" y="1480101"/>
                      <a:pt x="812303" y="1480968"/>
                      <a:pt x="800197" y="1481834"/>
                    </a:cubicBezTo>
                    <a:cubicBezTo>
                      <a:pt x="788091" y="1482700"/>
                      <a:pt x="781572" y="1486945"/>
                      <a:pt x="780641" y="1494568"/>
                    </a:cubicBezTo>
                    <a:cubicBezTo>
                      <a:pt x="773551" y="1495482"/>
                      <a:pt x="766242" y="1496286"/>
                      <a:pt x="758713" y="1496980"/>
                    </a:cubicBezTo>
                    <a:cubicBezTo>
                      <a:pt x="751185" y="1497674"/>
                      <a:pt x="743876" y="1498040"/>
                      <a:pt x="736786" y="1498076"/>
                    </a:cubicBezTo>
                    <a:cubicBezTo>
                      <a:pt x="732547" y="1498478"/>
                      <a:pt x="726992" y="1498551"/>
                      <a:pt x="720121" y="1498296"/>
                    </a:cubicBezTo>
                    <a:cubicBezTo>
                      <a:pt x="713251" y="1498040"/>
                      <a:pt x="709450" y="1495043"/>
                      <a:pt x="708719" y="1489305"/>
                    </a:cubicBezTo>
                    <a:lnTo>
                      <a:pt x="708719" y="1485797"/>
                    </a:lnTo>
                    <a:lnTo>
                      <a:pt x="705211" y="1471764"/>
                    </a:lnTo>
                    <a:cubicBezTo>
                      <a:pt x="703201" y="1471690"/>
                      <a:pt x="700643" y="1471837"/>
                      <a:pt x="697536" y="1472202"/>
                    </a:cubicBezTo>
                    <a:cubicBezTo>
                      <a:pt x="694430" y="1472568"/>
                      <a:pt x="692310" y="1473591"/>
                      <a:pt x="691177" y="1475272"/>
                    </a:cubicBezTo>
                    <a:cubicBezTo>
                      <a:pt x="691250" y="1477830"/>
                      <a:pt x="691981" y="1479730"/>
                      <a:pt x="693370" y="1480973"/>
                    </a:cubicBezTo>
                    <a:cubicBezTo>
                      <a:pt x="694759" y="1482215"/>
                      <a:pt x="696367" y="1483239"/>
                      <a:pt x="698194" y="1484043"/>
                    </a:cubicBezTo>
                    <a:cubicBezTo>
                      <a:pt x="697209" y="1494990"/>
                      <a:pt x="689239" y="1503306"/>
                      <a:pt x="674285" y="1508991"/>
                    </a:cubicBezTo>
                    <a:cubicBezTo>
                      <a:pt x="659331" y="1514676"/>
                      <a:pt x="643305" y="1518704"/>
                      <a:pt x="626207" y="1521076"/>
                    </a:cubicBezTo>
                    <a:cubicBezTo>
                      <a:pt x="609109" y="1523447"/>
                      <a:pt x="596852" y="1525136"/>
                      <a:pt x="589434" y="1526143"/>
                    </a:cubicBezTo>
                    <a:lnTo>
                      <a:pt x="584172" y="1533160"/>
                    </a:lnTo>
                    <a:lnTo>
                      <a:pt x="566630" y="1533160"/>
                    </a:lnTo>
                    <a:lnTo>
                      <a:pt x="554351" y="1540177"/>
                    </a:lnTo>
                    <a:cubicBezTo>
                      <a:pt x="541048" y="1541163"/>
                      <a:pt x="535201" y="1544453"/>
                      <a:pt x="536809" y="1550044"/>
                    </a:cubicBezTo>
                    <a:cubicBezTo>
                      <a:pt x="538417" y="1555636"/>
                      <a:pt x="532569" y="1557609"/>
                      <a:pt x="519267" y="1555964"/>
                    </a:cubicBezTo>
                    <a:cubicBezTo>
                      <a:pt x="519011" y="1559327"/>
                      <a:pt x="517330" y="1561373"/>
                      <a:pt x="514224" y="1562104"/>
                    </a:cubicBezTo>
                    <a:cubicBezTo>
                      <a:pt x="511117" y="1562835"/>
                      <a:pt x="508120" y="1563127"/>
                      <a:pt x="505233" y="1562981"/>
                    </a:cubicBezTo>
                    <a:cubicBezTo>
                      <a:pt x="499021" y="1563018"/>
                      <a:pt x="492589" y="1563383"/>
                      <a:pt x="485937" y="1564078"/>
                    </a:cubicBezTo>
                    <a:cubicBezTo>
                      <a:pt x="479286" y="1564772"/>
                      <a:pt x="472854" y="1565576"/>
                      <a:pt x="466641" y="1566490"/>
                    </a:cubicBezTo>
                    <a:lnTo>
                      <a:pt x="456116" y="1582277"/>
                    </a:lnTo>
                    <a:lnTo>
                      <a:pt x="433312" y="1582277"/>
                    </a:lnTo>
                    <a:cubicBezTo>
                      <a:pt x="426514" y="1572885"/>
                      <a:pt x="423006" y="1572374"/>
                      <a:pt x="422787" y="1580742"/>
                    </a:cubicBezTo>
                    <a:cubicBezTo>
                      <a:pt x="422567" y="1589111"/>
                      <a:pt x="419059" y="1594301"/>
                      <a:pt x="412261" y="1596311"/>
                    </a:cubicBezTo>
                    <a:lnTo>
                      <a:pt x="406999" y="1596311"/>
                    </a:lnTo>
                    <a:cubicBezTo>
                      <a:pt x="406707" y="1601281"/>
                      <a:pt x="403783" y="1603620"/>
                      <a:pt x="398228" y="1603328"/>
                    </a:cubicBezTo>
                    <a:cubicBezTo>
                      <a:pt x="393842" y="1603254"/>
                      <a:pt x="389457" y="1602524"/>
                      <a:pt x="385072" y="1601135"/>
                    </a:cubicBezTo>
                    <a:cubicBezTo>
                      <a:pt x="380686" y="1599746"/>
                      <a:pt x="376301" y="1598138"/>
                      <a:pt x="371915" y="1596311"/>
                    </a:cubicBezTo>
                    <a:lnTo>
                      <a:pt x="366653" y="1606836"/>
                    </a:lnTo>
                    <a:cubicBezTo>
                      <a:pt x="366945" y="1612391"/>
                      <a:pt x="364606" y="1615314"/>
                      <a:pt x="359636" y="1615607"/>
                    </a:cubicBezTo>
                    <a:cubicBezTo>
                      <a:pt x="348343" y="1615936"/>
                      <a:pt x="337599" y="1617471"/>
                      <a:pt x="327403" y="1620212"/>
                    </a:cubicBezTo>
                    <a:cubicBezTo>
                      <a:pt x="317206" y="1622953"/>
                      <a:pt x="306901" y="1624926"/>
                      <a:pt x="296485" y="1626132"/>
                    </a:cubicBezTo>
                    <a:cubicBezTo>
                      <a:pt x="295827" y="1621564"/>
                      <a:pt x="292757" y="1620614"/>
                      <a:pt x="287276" y="1623281"/>
                    </a:cubicBezTo>
                    <a:cubicBezTo>
                      <a:pt x="281794" y="1625949"/>
                      <a:pt x="277847" y="1628069"/>
                      <a:pt x="275435" y="1629640"/>
                    </a:cubicBezTo>
                    <a:lnTo>
                      <a:pt x="261401" y="1620869"/>
                    </a:lnTo>
                    <a:cubicBezTo>
                      <a:pt x="261401" y="1617142"/>
                      <a:pt x="260524" y="1613633"/>
                      <a:pt x="258770" y="1610344"/>
                    </a:cubicBezTo>
                    <a:cubicBezTo>
                      <a:pt x="257016" y="1607055"/>
                      <a:pt x="254385" y="1605301"/>
                      <a:pt x="250876" y="1605082"/>
                    </a:cubicBezTo>
                    <a:lnTo>
                      <a:pt x="249122" y="1605082"/>
                    </a:lnTo>
                    <a:cubicBezTo>
                      <a:pt x="249049" y="1599161"/>
                      <a:pt x="250511" y="1592583"/>
                      <a:pt x="253507" y="1585347"/>
                    </a:cubicBezTo>
                    <a:cubicBezTo>
                      <a:pt x="256504" y="1578111"/>
                      <a:pt x="261474" y="1574164"/>
                      <a:pt x="268418" y="1573506"/>
                    </a:cubicBezTo>
                    <a:lnTo>
                      <a:pt x="280697" y="1561227"/>
                    </a:lnTo>
                    <a:lnTo>
                      <a:pt x="261401" y="1566490"/>
                    </a:lnTo>
                    <a:cubicBezTo>
                      <a:pt x="259355" y="1564407"/>
                      <a:pt x="256870" y="1562872"/>
                      <a:pt x="253946" y="1561885"/>
                    </a:cubicBezTo>
                    <a:cubicBezTo>
                      <a:pt x="251022" y="1560898"/>
                      <a:pt x="249414" y="1562433"/>
                      <a:pt x="249122" y="1566490"/>
                    </a:cubicBezTo>
                    <a:cubicBezTo>
                      <a:pt x="242836" y="1566965"/>
                      <a:pt x="228218" y="1566892"/>
                      <a:pt x="205267" y="1566270"/>
                    </a:cubicBezTo>
                    <a:cubicBezTo>
                      <a:pt x="182317" y="1565649"/>
                      <a:pt x="167698" y="1561629"/>
                      <a:pt x="161413" y="1554210"/>
                    </a:cubicBezTo>
                    <a:cubicBezTo>
                      <a:pt x="158672" y="1554356"/>
                      <a:pt x="156260" y="1554064"/>
                      <a:pt x="154177" y="1553333"/>
                    </a:cubicBezTo>
                    <a:cubicBezTo>
                      <a:pt x="152094" y="1552602"/>
                      <a:pt x="150997" y="1550556"/>
                      <a:pt x="150888" y="1547194"/>
                    </a:cubicBezTo>
                    <a:lnTo>
                      <a:pt x="150888" y="1538423"/>
                    </a:lnTo>
                    <a:cubicBezTo>
                      <a:pt x="147343" y="1536595"/>
                      <a:pt x="143469" y="1534987"/>
                      <a:pt x="139266" y="1533599"/>
                    </a:cubicBezTo>
                    <a:cubicBezTo>
                      <a:pt x="135063" y="1532210"/>
                      <a:pt x="130751" y="1531479"/>
                      <a:pt x="126329" y="1531406"/>
                    </a:cubicBezTo>
                    <a:lnTo>
                      <a:pt x="96507" y="1533160"/>
                    </a:lnTo>
                    <a:cubicBezTo>
                      <a:pt x="96800" y="1528994"/>
                      <a:pt x="97969" y="1525486"/>
                      <a:pt x="100016" y="1522635"/>
                    </a:cubicBezTo>
                    <a:cubicBezTo>
                      <a:pt x="102062" y="1519784"/>
                      <a:pt x="103232" y="1516276"/>
                      <a:pt x="103524" y="1512110"/>
                    </a:cubicBezTo>
                    <a:cubicBezTo>
                      <a:pt x="103816" y="1512146"/>
                      <a:pt x="104986" y="1512073"/>
                      <a:pt x="107032" y="1511891"/>
                    </a:cubicBezTo>
                    <a:cubicBezTo>
                      <a:pt x="109079" y="1511708"/>
                      <a:pt x="110248" y="1511196"/>
                      <a:pt x="110541" y="1510356"/>
                    </a:cubicBezTo>
                    <a:cubicBezTo>
                      <a:pt x="110066" y="1509369"/>
                      <a:pt x="107946" y="1508272"/>
                      <a:pt x="104182" y="1507067"/>
                    </a:cubicBezTo>
                    <a:cubicBezTo>
                      <a:pt x="100418" y="1505861"/>
                      <a:pt x="97859" y="1505203"/>
                      <a:pt x="96507" y="1505093"/>
                    </a:cubicBezTo>
                    <a:cubicBezTo>
                      <a:pt x="96251" y="1499575"/>
                      <a:pt x="96763" y="1491754"/>
                      <a:pt x="98042" y="1481631"/>
                    </a:cubicBezTo>
                    <a:cubicBezTo>
                      <a:pt x="99321" y="1471508"/>
                      <a:pt x="102903" y="1465880"/>
                      <a:pt x="108787" y="1464747"/>
                    </a:cubicBezTo>
                    <a:cubicBezTo>
                      <a:pt x="108677" y="1463321"/>
                      <a:pt x="108019" y="1460471"/>
                      <a:pt x="106813" y="1456195"/>
                    </a:cubicBezTo>
                    <a:cubicBezTo>
                      <a:pt x="105607" y="1451919"/>
                      <a:pt x="104511" y="1449507"/>
                      <a:pt x="103524" y="1448959"/>
                    </a:cubicBezTo>
                    <a:lnTo>
                      <a:pt x="103524" y="1454222"/>
                    </a:lnTo>
                    <a:cubicBezTo>
                      <a:pt x="103378" y="1460800"/>
                      <a:pt x="101477" y="1464308"/>
                      <a:pt x="97823" y="1464747"/>
                    </a:cubicBezTo>
                    <a:cubicBezTo>
                      <a:pt x="94168" y="1465185"/>
                      <a:pt x="89637" y="1465185"/>
                      <a:pt x="84228" y="1464747"/>
                    </a:cubicBezTo>
                    <a:lnTo>
                      <a:pt x="70194" y="1471764"/>
                    </a:lnTo>
                    <a:cubicBezTo>
                      <a:pt x="68002" y="1470375"/>
                      <a:pt x="64932" y="1468767"/>
                      <a:pt x="60985" y="1466940"/>
                    </a:cubicBezTo>
                    <a:cubicBezTo>
                      <a:pt x="57038" y="1465112"/>
                      <a:pt x="54845" y="1466136"/>
                      <a:pt x="54407" y="1470009"/>
                    </a:cubicBezTo>
                    <a:lnTo>
                      <a:pt x="29848" y="1471764"/>
                    </a:lnTo>
                    <a:cubicBezTo>
                      <a:pt x="27071" y="1477026"/>
                      <a:pt x="23416" y="1481850"/>
                      <a:pt x="18884" y="1486236"/>
                    </a:cubicBezTo>
                    <a:cubicBezTo>
                      <a:pt x="14353" y="1490621"/>
                      <a:pt x="9821" y="1494568"/>
                      <a:pt x="5289" y="1498076"/>
                    </a:cubicBezTo>
                    <a:cubicBezTo>
                      <a:pt x="2768" y="1497638"/>
                      <a:pt x="1233" y="1495445"/>
                      <a:pt x="685" y="1491498"/>
                    </a:cubicBezTo>
                    <a:cubicBezTo>
                      <a:pt x="137" y="1487551"/>
                      <a:pt x="-83" y="1484481"/>
                      <a:pt x="27" y="1482289"/>
                    </a:cubicBezTo>
                    <a:cubicBezTo>
                      <a:pt x="12270" y="1471983"/>
                      <a:pt x="24184" y="1457949"/>
                      <a:pt x="35768" y="1440188"/>
                    </a:cubicBezTo>
                    <a:cubicBezTo>
                      <a:pt x="47353" y="1422427"/>
                      <a:pt x="53566" y="1404885"/>
                      <a:pt x="54407" y="1387563"/>
                    </a:cubicBezTo>
                    <a:lnTo>
                      <a:pt x="82474" y="1371775"/>
                    </a:lnTo>
                    <a:cubicBezTo>
                      <a:pt x="82547" y="1368193"/>
                      <a:pt x="83716" y="1365270"/>
                      <a:pt x="85982" y="1363004"/>
                    </a:cubicBezTo>
                    <a:cubicBezTo>
                      <a:pt x="88248" y="1360738"/>
                      <a:pt x="91172" y="1359569"/>
                      <a:pt x="94753" y="1359496"/>
                    </a:cubicBezTo>
                    <a:lnTo>
                      <a:pt x="96507" y="1359496"/>
                    </a:lnTo>
                    <a:cubicBezTo>
                      <a:pt x="96471" y="1356681"/>
                      <a:pt x="96982" y="1353539"/>
                      <a:pt x="98042" y="1350067"/>
                    </a:cubicBezTo>
                    <a:cubicBezTo>
                      <a:pt x="99102" y="1346595"/>
                      <a:pt x="100929" y="1343891"/>
                      <a:pt x="103524" y="1341954"/>
                    </a:cubicBezTo>
                    <a:cubicBezTo>
                      <a:pt x="103232" y="1336399"/>
                      <a:pt x="105571" y="1333475"/>
                      <a:pt x="110541" y="1333183"/>
                    </a:cubicBezTo>
                    <a:cubicBezTo>
                      <a:pt x="112368" y="1333292"/>
                      <a:pt x="113976" y="1333073"/>
                      <a:pt x="115365" y="1332525"/>
                    </a:cubicBezTo>
                    <a:cubicBezTo>
                      <a:pt x="116753" y="1331977"/>
                      <a:pt x="117484" y="1330442"/>
                      <a:pt x="117557" y="1327920"/>
                    </a:cubicBezTo>
                    <a:cubicBezTo>
                      <a:pt x="117265" y="1319770"/>
                      <a:pt x="118288" y="1315020"/>
                      <a:pt x="120627" y="1313667"/>
                    </a:cubicBezTo>
                    <a:cubicBezTo>
                      <a:pt x="122967" y="1312315"/>
                      <a:pt x="128375" y="1310634"/>
                      <a:pt x="136854" y="1308624"/>
                    </a:cubicBezTo>
                    <a:lnTo>
                      <a:pt x="150888" y="1298099"/>
                    </a:lnTo>
                    <a:cubicBezTo>
                      <a:pt x="152715" y="1298099"/>
                      <a:pt x="154323" y="1297660"/>
                      <a:pt x="155712" y="1296783"/>
                    </a:cubicBezTo>
                    <a:cubicBezTo>
                      <a:pt x="157100" y="1295906"/>
                      <a:pt x="157831" y="1294591"/>
                      <a:pt x="157904" y="1292836"/>
                    </a:cubicBezTo>
                    <a:cubicBezTo>
                      <a:pt x="157758" y="1290168"/>
                      <a:pt x="158050" y="1288049"/>
                      <a:pt x="158781" y="1286477"/>
                    </a:cubicBezTo>
                    <a:cubicBezTo>
                      <a:pt x="159512" y="1284906"/>
                      <a:pt x="161559" y="1284102"/>
                      <a:pt x="164921" y="1284065"/>
                    </a:cubicBezTo>
                    <a:lnTo>
                      <a:pt x="178955" y="1268278"/>
                    </a:lnTo>
                    <a:lnTo>
                      <a:pt x="192988" y="1236702"/>
                    </a:lnTo>
                    <a:cubicBezTo>
                      <a:pt x="197995" y="1235935"/>
                      <a:pt x="203769" y="1234400"/>
                      <a:pt x="210311" y="1232098"/>
                    </a:cubicBezTo>
                    <a:cubicBezTo>
                      <a:pt x="216852" y="1229795"/>
                      <a:pt x="220434" y="1226068"/>
                      <a:pt x="221055" y="1220915"/>
                    </a:cubicBezTo>
                    <a:cubicBezTo>
                      <a:pt x="221055" y="1217406"/>
                      <a:pt x="222809" y="1215652"/>
                      <a:pt x="226318" y="1215652"/>
                    </a:cubicBezTo>
                    <a:cubicBezTo>
                      <a:pt x="235089" y="1214336"/>
                      <a:pt x="238158" y="1209074"/>
                      <a:pt x="235527" y="1199864"/>
                    </a:cubicBezTo>
                    <a:cubicBezTo>
                      <a:pt x="232896" y="1190655"/>
                      <a:pt x="235089" y="1185392"/>
                      <a:pt x="242105" y="1184077"/>
                    </a:cubicBezTo>
                    <a:cubicBezTo>
                      <a:pt x="243202" y="1178376"/>
                      <a:pt x="247587" y="1173552"/>
                      <a:pt x="255262" y="1169605"/>
                    </a:cubicBezTo>
                    <a:cubicBezTo>
                      <a:pt x="262936" y="1165658"/>
                      <a:pt x="267322" y="1159957"/>
                      <a:pt x="268418" y="1152501"/>
                    </a:cubicBezTo>
                    <a:cubicBezTo>
                      <a:pt x="271634" y="1152209"/>
                      <a:pt x="273973" y="1151040"/>
                      <a:pt x="275435" y="1148993"/>
                    </a:cubicBezTo>
                    <a:cubicBezTo>
                      <a:pt x="276897" y="1146946"/>
                      <a:pt x="279236" y="1145777"/>
                      <a:pt x="282452" y="1145485"/>
                    </a:cubicBezTo>
                    <a:lnTo>
                      <a:pt x="324552" y="1105138"/>
                    </a:lnTo>
                    <a:cubicBezTo>
                      <a:pt x="329997" y="1104517"/>
                      <a:pt x="335333" y="1100936"/>
                      <a:pt x="340559" y="1094394"/>
                    </a:cubicBezTo>
                    <a:cubicBezTo>
                      <a:pt x="345785" y="1087852"/>
                      <a:pt x="349805" y="1082078"/>
                      <a:pt x="352619" y="1077071"/>
                    </a:cubicBezTo>
                    <a:lnTo>
                      <a:pt x="368407" y="1070055"/>
                    </a:lnTo>
                    <a:lnTo>
                      <a:pt x="375424" y="1063038"/>
                    </a:lnTo>
                    <a:lnTo>
                      <a:pt x="391211" y="1063038"/>
                    </a:lnTo>
                    <a:lnTo>
                      <a:pt x="401736" y="1049004"/>
                    </a:lnTo>
                    <a:lnTo>
                      <a:pt x="406999" y="1047250"/>
                    </a:lnTo>
                    <a:cubicBezTo>
                      <a:pt x="411275" y="1040087"/>
                      <a:pt x="415879" y="1032924"/>
                      <a:pt x="420813" y="1025761"/>
                    </a:cubicBezTo>
                    <a:cubicBezTo>
                      <a:pt x="425747" y="1018598"/>
                      <a:pt x="431667" y="1012313"/>
                      <a:pt x="438574" y="1006904"/>
                    </a:cubicBezTo>
                    <a:cubicBezTo>
                      <a:pt x="447272" y="1006392"/>
                      <a:pt x="452242" y="1004346"/>
                      <a:pt x="453485" y="1000764"/>
                    </a:cubicBezTo>
                    <a:cubicBezTo>
                      <a:pt x="454727" y="997183"/>
                      <a:pt x="457943" y="995136"/>
                      <a:pt x="463133" y="994624"/>
                    </a:cubicBezTo>
                    <a:cubicBezTo>
                      <a:pt x="469126" y="987462"/>
                      <a:pt x="474681" y="979860"/>
                      <a:pt x="479798" y="971820"/>
                    </a:cubicBezTo>
                    <a:cubicBezTo>
                      <a:pt x="484914" y="963780"/>
                      <a:pt x="490469" y="956179"/>
                      <a:pt x="496462" y="949016"/>
                    </a:cubicBezTo>
                    <a:cubicBezTo>
                      <a:pt x="497705" y="943388"/>
                      <a:pt x="502675" y="938856"/>
                      <a:pt x="511373" y="935421"/>
                    </a:cubicBezTo>
                    <a:cubicBezTo>
                      <a:pt x="520071" y="931985"/>
                      <a:pt x="525041" y="926577"/>
                      <a:pt x="526284" y="919194"/>
                    </a:cubicBezTo>
                    <a:cubicBezTo>
                      <a:pt x="530157" y="915540"/>
                      <a:pt x="534251" y="911008"/>
                      <a:pt x="538563" y="905600"/>
                    </a:cubicBezTo>
                    <a:cubicBezTo>
                      <a:pt x="542875" y="900191"/>
                      <a:pt x="545214" y="894782"/>
                      <a:pt x="545580" y="889373"/>
                    </a:cubicBezTo>
                    <a:cubicBezTo>
                      <a:pt x="550952" y="888715"/>
                      <a:pt x="555995" y="885207"/>
                      <a:pt x="560710" y="878848"/>
                    </a:cubicBezTo>
                    <a:cubicBezTo>
                      <a:pt x="565424" y="872489"/>
                      <a:pt x="569152" y="867227"/>
                      <a:pt x="571893" y="863060"/>
                    </a:cubicBezTo>
                    <a:lnTo>
                      <a:pt x="594697" y="852535"/>
                    </a:lnTo>
                    <a:lnTo>
                      <a:pt x="601714" y="840256"/>
                    </a:lnTo>
                    <a:cubicBezTo>
                      <a:pt x="603102" y="831229"/>
                      <a:pt x="609973" y="822970"/>
                      <a:pt x="622325" y="815478"/>
                    </a:cubicBezTo>
                    <a:cubicBezTo>
                      <a:pt x="634678" y="807986"/>
                      <a:pt x="644180" y="802797"/>
                      <a:pt x="650831" y="799910"/>
                    </a:cubicBezTo>
                    <a:lnTo>
                      <a:pt x="663110" y="782368"/>
                    </a:lnTo>
                    <a:lnTo>
                      <a:pt x="677144" y="777105"/>
                    </a:lnTo>
                    <a:lnTo>
                      <a:pt x="685915" y="757809"/>
                    </a:lnTo>
                    <a:cubicBezTo>
                      <a:pt x="689642" y="757992"/>
                      <a:pt x="693151" y="757627"/>
                      <a:pt x="696440" y="756713"/>
                    </a:cubicBezTo>
                    <a:cubicBezTo>
                      <a:pt x="699729" y="755799"/>
                      <a:pt x="701483" y="753241"/>
                      <a:pt x="701702" y="749038"/>
                    </a:cubicBezTo>
                    <a:cubicBezTo>
                      <a:pt x="701300" y="743483"/>
                      <a:pt x="701666" y="738367"/>
                      <a:pt x="702799" y="733689"/>
                    </a:cubicBezTo>
                    <a:cubicBezTo>
                      <a:pt x="703932" y="729011"/>
                      <a:pt x="708244" y="726526"/>
                      <a:pt x="715736" y="726234"/>
                    </a:cubicBezTo>
                    <a:cubicBezTo>
                      <a:pt x="719244" y="726526"/>
                      <a:pt x="722753" y="727696"/>
                      <a:pt x="726261" y="729742"/>
                    </a:cubicBezTo>
                    <a:cubicBezTo>
                      <a:pt x="728783" y="729157"/>
                      <a:pt x="730318" y="726380"/>
                      <a:pt x="730866" y="721410"/>
                    </a:cubicBezTo>
                    <a:cubicBezTo>
                      <a:pt x="731414" y="716440"/>
                      <a:pt x="731633" y="712785"/>
                      <a:pt x="731524" y="710446"/>
                    </a:cubicBezTo>
                    <a:cubicBezTo>
                      <a:pt x="739015" y="712529"/>
                      <a:pt x="743766" y="710994"/>
                      <a:pt x="745776" y="705841"/>
                    </a:cubicBezTo>
                    <a:cubicBezTo>
                      <a:pt x="747786" y="700688"/>
                      <a:pt x="749467" y="695207"/>
                      <a:pt x="750820" y="689396"/>
                    </a:cubicBezTo>
                    <a:cubicBezTo>
                      <a:pt x="752939" y="689432"/>
                      <a:pt x="755717" y="688921"/>
                      <a:pt x="759152" y="687861"/>
                    </a:cubicBezTo>
                    <a:cubicBezTo>
                      <a:pt x="762587" y="686801"/>
                      <a:pt x="764488" y="684974"/>
                      <a:pt x="764853" y="682379"/>
                    </a:cubicBezTo>
                    <a:lnTo>
                      <a:pt x="775378" y="680625"/>
                    </a:lnTo>
                    <a:lnTo>
                      <a:pt x="780641" y="666591"/>
                    </a:lnTo>
                    <a:cubicBezTo>
                      <a:pt x="781701" y="665678"/>
                      <a:pt x="783089" y="664435"/>
                      <a:pt x="784807" y="662864"/>
                    </a:cubicBezTo>
                    <a:cubicBezTo>
                      <a:pt x="786525" y="661292"/>
                      <a:pt x="787475" y="659611"/>
                      <a:pt x="787658" y="657821"/>
                    </a:cubicBezTo>
                    <a:cubicBezTo>
                      <a:pt x="787219" y="655518"/>
                      <a:pt x="785465" y="654422"/>
                      <a:pt x="782395" y="654531"/>
                    </a:cubicBezTo>
                    <a:cubicBezTo>
                      <a:pt x="779325" y="654641"/>
                      <a:pt x="777571" y="653983"/>
                      <a:pt x="777132" y="652558"/>
                    </a:cubicBezTo>
                    <a:cubicBezTo>
                      <a:pt x="777315" y="651681"/>
                      <a:pt x="778265" y="650804"/>
                      <a:pt x="779983" y="649927"/>
                    </a:cubicBezTo>
                    <a:cubicBezTo>
                      <a:pt x="781701" y="649050"/>
                      <a:pt x="783089" y="648172"/>
                      <a:pt x="784149" y="647295"/>
                    </a:cubicBezTo>
                    <a:lnTo>
                      <a:pt x="789412" y="640279"/>
                    </a:lnTo>
                    <a:cubicBezTo>
                      <a:pt x="789631" y="642873"/>
                      <a:pt x="790947" y="644701"/>
                      <a:pt x="793359" y="645760"/>
                    </a:cubicBezTo>
                    <a:cubicBezTo>
                      <a:pt x="795771" y="646820"/>
                      <a:pt x="797963" y="647332"/>
                      <a:pt x="799937" y="647295"/>
                    </a:cubicBezTo>
                    <a:lnTo>
                      <a:pt x="813970" y="640279"/>
                    </a:lnTo>
                    <a:cubicBezTo>
                      <a:pt x="815323" y="627013"/>
                      <a:pt x="818319" y="618899"/>
                      <a:pt x="822961" y="615939"/>
                    </a:cubicBezTo>
                    <a:cubicBezTo>
                      <a:pt x="827602" y="612979"/>
                      <a:pt x="836300" y="610567"/>
                      <a:pt x="849054" y="608703"/>
                    </a:cubicBezTo>
                    <a:lnTo>
                      <a:pt x="859579" y="592916"/>
                    </a:lnTo>
                    <a:lnTo>
                      <a:pt x="863088" y="577128"/>
                    </a:lnTo>
                    <a:cubicBezTo>
                      <a:pt x="872151" y="574095"/>
                      <a:pt x="881214" y="568759"/>
                      <a:pt x="890277" y="561121"/>
                    </a:cubicBezTo>
                    <a:cubicBezTo>
                      <a:pt x="899341" y="553483"/>
                      <a:pt x="906650" y="545955"/>
                      <a:pt x="912205" y="538536"/>
                    </a:cubicBezTo>
                    <a:cubicBezTo>
                      <a:pt x="915786" y="539376"/>
                      <a:pt x="918710" y="539011"/>
                      <a:pt x="920976" y="537439"/>
                    </a:cubicBezTo>
                    <a:cubicBezTo>
                      <a:pt x="923242" y="535868"/>
                      <a:pt x="924411" y="533310"/>
                      <a:pt x="924484" y="529765"/>
                    </a:cubicBezTo>
                    <a:lnTo>
                      <a:pt x="931501" y="515731"/>
                    </a:lnTo>
                    <a:lnTo>
                      <a:pt x="947289" y="510469"/>
                    </a:lnTo>
                    <a:lnTo>
                      <a:pt x="950797" y="487664"/>
                    </a:lnTo>
                    <a:lnTo>
                      <a:pt x="975356" y="461351"/>
                    </a:lnTo>
                    <a:cubicBezTo>
                      <a:pt x="980801" y="460694"/>
                      <a:pt x="986137" y="457185"/>
                      <a:pt x="991363" y="450826"/>
                    </a:cubicBezTo>
                    <a:cubicBezTo>
                      <a:pt x="996589" y="444467"/>
                      <a:pt x="1000609" y="439205"/>
                      <a:pt x="1003423" y="435039"/>
                    </a:cubicBezTo>
                    <a:cubicBezTo>
                      <a:pt x="1006017" y="435733"/>
                      <a:pt x="1007845" y="435221"/>
                      <a:pt x="1008904" y="433504"/>
                    </a:cubicBezTo>
                    <a:cubicBezTo>
                      <a:pt x="1009964" y="431786"/>
                      <a:pt x="1010476" y="429959"/>
                      <a:pt x="1010439" y="428022"/>
                    </a:cubicBezTo>
                    <a:lnTo>
                      <a:pt x="1024473" y="405217"/>
                    </a:lnTo>
                    <a:cubicBezTo>
                      <a:pt x="1028054" y="405473"/>
                      <a:pt x="1030978" y="405400"/>
                      <a:pt x="1033244" y="404998"/>
                    </a:cubicBezTo>
                    <a:cubicBezTo>
                      <a:pt x="1035510" y="404596"/>
                      <a:pt x="1036679" y="402330"/>
                      <a:pt x="1036752" y="398201"/>
                    </a:cubicBezTo>
                    <a:lnTo>
                      <a:pt x="1036752" y="392938"/>
                    </a:lnTo>
                    <a:cubicBezTo>
                      <a:pt x="1040334" y="392792"/>
                      <a:pt x="1043257" y="391330"/>
                      <a:pt x="1045523" y="388553"/>
                    </a:cubicBezTo>
                    <a:cubicBezTo>
                      <a:pt x="1047789" y="385775"/>
                      <a:pt x="1048958" y="382559"/>
                      <a:pt x="1049031" y="378905"/>
                    </a:cubicBezTo>
                    <a:cubicBezTo>
                      <a:pt x="1052759" y="378028"/>
                      <a:pt x="1056267" y="376273"/>
                      <a:pt x="1059557" y="373642"/>
                    </a:cubicBezTo>
                    <a:cubicBezTo>
                      <a:pt x="1062846" y="371011"/>
                      <a:pt x="1064600" y="367502"/>
                      <a:pt x="1064819" y="363117"/>
                    </a:cubicBezTo>
                    <a:lnTo>
                      <a:pt x="1078853" y="350838"/>
                    </a:lnTo>
                    <a:cubicBezTo>
                      <a:pt x="1081447" y="352299"/>
                      <a:pt x="1083275" y="352007"/>
                      <a:pt x="1084335" y="349961"/>
                    </a:cubicBezTo>
                    <a:cubicBezTo>
                      <a:pt x="1085394" y="347914"/>
                      <a:pt x="1085906" y="345868"/>
                      <a:pt x="1085869" y="343821"/>
                    </a:cubicBezTo>
                    <a:cubicBezTo>
                      <a:pt x="1081740" y="343565"/>
                      <a:pt x="1076404" y="343638"/>
                      <a:pt x="1069862" y="344040"/>
                    </a:cubicBezTo>
                    <a:cubicBezTo>
                      <a:pt x="1063321" y="344442"/>
                      <a:pt x="1059301" y="346708"/>
                      <a:pt x="1057802" y="350838"/>
                    </a:cubicBezTo>
                    <a:cubicBezTo>
                      <a:pt x="1049945" y="350911"/>
                      <a:pt x="1042417" y="352080"/>
                      <a:pt x="1035217" y="354346"/>
                    </a:cubicBezTo>
                    <a:cubicBezTo>
                      <a:pt x="1028018" y="356612"/>
                      <a:pt x="1020928" y="359536"/>
                      <a:pt x="1013948" y="363117"/>
                    </a:cubicBezTo>
                    <a:lnTo>
                      <a:pt x="999914" y="363117"/>
                    </a:lnTo>
                    <a:lnTo>
                      <a:pt x="992897" y="370134"/>
                    </a:lnTo>
                    <a:cubicBezTo>
                      <a:pt x="986392" y="369841"/>
                      <a:pt x="982299" y="369988"/>
                      <a:pt x="980618" y="370572"/>
                    </a:cubicBezTo>
                    <a:cubicBezTo>
                      <a:pt x="978937" y="371157"/>
                      <a:pt x="976598" y="373934"/>
                      <a:pt x="973601" y="378905"/>
                    </a:cubicBezTo>
                    <a:lnTo>
                      <a:pt x="947289" y="378905"/>
                    </a:lnTo>
                    <a:cubicBezTo>
                      <a:pt x="946996" y="383875"/>
                      <a:pt x="944073" y="386214"/>
                      <a:pt x="938518" y="385921"/>
                    </a:cubicBezTo>
                    <a:cubicBezTo>
                      <a:pt x="929893" y="385995"/>
                      <a:pt x="921707" y="386725"/>
                      <a:pt x="913959" y="388114"/>
                    </a:cubicBezTo>
                    <a:cubicBezTo>
                      <a:pt x="906211" y="389503"/>
                      <a:pt x="898025" y="391111"/>
                      <a:pt x="889400" y="392938"/>
                    </a:cubicBezTo>
                    <a:lnTo>
                      <a:pt x="878875" y="405217"/>
                    </a:lnTo>
                    <a:lnTo>
                      <a:pt x="849054" y="419251"/>
                    </a:lnTo>
                    <a:cubicBezTo>
                      <a:pt x="844998" y="419543"/>
                      <a:pt x="841708" y="420713"/>
                      <a:pt x="839187" y="422759"/>
                    </a:cubicBezTo>
                    <a:cubicBezTo>
                      <a:pt x="836665" y="424806"/>
                      <a:pt x="832938" y="425975"/>
                      <a:pt x="828004" y="426268"/>
                    </a:cubicBezTo>
                    <a:lnTo>
                      <a:pt x="813970" y="440301"/>
                    </a:lnTo>
                    <a:cubicBezTo>
                      <a:pt x="811083" y="439388"/>
                      <a:pt x="808087" y="439461"/>
                      <a:pt x="804980" y="440521"/>
                    </a:cubicBezTo>
                    <a:cubicBezTo>
                      <a:pt x="801874" y="441580"/>
                      <a:pt x="800193" y="443846"/>
                      <a:pt x="799937" y="447318"/>
                    </a:cubicBezTo>
                    <a:cubicBezTo>
                      <a:pt x="797123" y="449913"/>
                      <a:pt x="793541" y="451740"/>
                      <a:pt x="789192" y="452800"/>
                    </a:cubicBezTo>
                    <a:cubicBezTo>
                      <a:pt x="784844" y="453860"/>
                      <a:pt x="780824" y="454371"/>
                      <a:pt x="777132" y="454335"/>
                    </a:cubicBezTo>
                    <a:cubicBezTo>
                      <a:pt x="755790" y="464567"/>
                      <a:pt x="735324" y="475677"/>
                      <a:pt x="715736" y="487664"/>
                    </a:cubicBezTo>
                    <a:lnTo>
                      <a:pt x="703457" y="475385"/>
                    </a:lnTo>
                    <a:lnTo>
                      <a:pt x="689423" y="487664"/>
                    </a:lnTo>
                    <a:cubicBezTo>
                      <a:pt x="683503" y="488322"/>
                      <a:pt x="678240" y="490953"/>
                      <a:pt x="673635" y="495558"/>
                    </a:cubicBezTo>
                    <a:cubicBezTo>
                      <a:pt x="669031" y="500163"/>
                      <a:pt x="663768" y="502794"/>
                      <a:pt x="657848" y="503452"/>
                    </a:cubicBezTo>
                    <a:lnTo>
                      <a:pt x="654339" y="487664"/>
                    </a:lnTo>
                    <a:lnTo>
                      <a:pt x="650831" y="506960"/>
                    </a:lnTo>
                    <a:lnTo>
                      <a:pt x="628027" y="515731"/>
                    </a:lnTo>
                    <a:cubicBezTo>
                      <a:pt x="625688" y="516316"/>
                      <a:pt x="621156" y="518655"/>
                      <a:pt x="614432" y="522748"/>
                    </a:cubicBezTo>
                    <a:cubicBezTo>
                      <a:pt x="607707" y="526841"/>
                      <a:pt x="602298" y="529180"/>
                      <a:pt x="598205" y="529765"/>
                    </a:cubicBezTo>
                    <a:cubicBezTo>
                      <a:pt x="595501" y="529655"/>
                      <a:pt x="592577" y="528997"/>
                      <a:pt x="589434" y="527791"/>
                    </a:cubicBezTo>
                    <a:cubicBezTo>
                      <a:pt x="586291" y="526585"/>
                      <a:pt x="583368" y="525489"/>
                      <a:pt x="580663" y="524502"/>
                    </a:cubicBezTo>
                    <a:cubicBezTo>
                      <a:pt x="580042" y="529948"/>
                      <a:pt x="576461" y="535283"/>
                      <a:pt x="569919" y="540509"/>
                    </a:cubicBezTo>
                    <a:cubicBezTo>
                      <a:pt x="563377" y="545735"/>
                      <a:pt x="557603" y="549755"/>
                      <a:pt x="552596" y="552569"/>
                    </a:cubicBezTo>
                    <a:cubicBezTo>
                      <a:pt x="552304" y="557539"/>
                      <a:pt x="549380" y="559878"/>
                      <a:pt x="543826" y="559586"/>
                    </a:cubicBezTo>
                    <a:lnTo>
                      <a:pt x="538563" y="559586"/>
                    </a:lnTo>
                    <a:cubicBezTo>
                      <a:pt x="536663" y="562400"/>
                      <a:pt x="533885" y="565104"/>
                      <a:pt x="530231" y="567699"/>
                    </a:cubicBezTo>
                    <a:cubicBezTo>
                      <a:pt x="526576" y="570294"/>
                      <a:pt x="522921" y="571683"/>
                      <a:pt x="519267" y="571865"/>
                    </a:cubicBezTo>
                    <a:cubicBezTo>
                      <a:pt x="519121" y="566932"/>
                      <a:pt x="518097" y="564958"/>
                      <a:pt x="516197" y="565945"/>
                    </a:cubicBezTo>
                    <a:cubicBezTo>
                      <a:pt x="514297" y="566932"/>
                      <a:pt x="512396" y="568905"/>
                      <a:pt x="510496" y="571865"/>
                    </a:cubicBezTo>
                    <a:cubicBezTo>
                      <a:pt x="503333" y="572450"/>
                      <a:pt x="499240" y="574789"/>
                      <a:pt x="498217" y="578882"/>
                    </a:cubicBezTo>
                    <a:cubicBezTo>
                      <a:pt x="497193" y="582975"/>
                      <a:pt x="494854" y="585314"/>
                      <a:pt x="491200" y="585899"/>
                    </a:cubicBezTo>
                    <a:lnTo>
                      <a:pt x="482429" y="592916"/>
                    </a:lnTo>
                    <a:cubicBezTo>
                      <a:pt x="481369" y="592842"/>
                      <a:pt x="479980" y="592989"/>
                      <a:pt x="478263" y="593354"/>
                    </a:cubicBezTo>
                    <a:cubicBezTo>
                      <a:pt x="476545" y="593720"/>
                      <a:pt x="475595" y="594743"/>
                      <a:pt x="475412" y="596424"/>
                    </a:cubicBezTo>
                    <a:lnTo>
                      <a:pt x="475412" y="599932"/>
                    </a:lnTo>
                    <a:lnTo>
                      <a:pt x="457870" y="599932"/>
                    </a:lnTo>
                    <a:lnTo>
                      <a:pt x="447345" y="612212"/>
                    </a:lnTo>
                    <a:cubicBezTo>
                      <a:pt x="443691" y="612139"/>
                      <a:pt x="440036" y="612723"/>
                      <a:pt x="436382" y="613966"/>
                    </a:cubicBezTo>
                    <a:cubicBezTo>
                      <a:pt x="432727" y="615208"/>
                      <a:pt x="429950" y="617547"/>
                      <a:pt x="428049" y="620983"/>
                    </a:cubicBezTo>
                    <a:cubicBezTo>
                      <a:pt x="420301" y="623906"/>
                      <a:pt x="413431" y="628584"/>
                      <a:pt x="407437" y="635016"/>
                    </a:cubicBezTo>
                    <a:cubicBezTo>
                      <a:pt x="401444" y="641448"/>
                      <a:pt x="395450" y="647880"/>
                      <a:pt x="389457" y="654312"/>
                    </a:cubicBezTo>
                    <a:lnTo>
                      <a:pt x="371915" y="661329"/>
                    </a:lnTo>
                    <a:lnTo>
                      <a:pt x="363144" y="677117"/>
                    </a:lnTo>
                    <a:lnTo>
                      <a:pt x="329815" y="689396"/>
                    </a:lnTo>
                    <a:cubicBezTo>
                      <a:pt x="336539" y="676824"/>
                      <a:pt x="344140" y="665130"/>
                      <a:pt x="352619" y="654312"/>
                    </a:cubicBezTo>
                    <a:lnTo>
                      <a:pt x="368407" y="647295"/>
                    </a:lnTo>
                    <a:cubicBezTo>
                      <a:pt x="368370" y="638597"/>
                      <a:pt x="371075" y="634066"/>
                      <a:pt x="376520" y="633700"/>
                    </a:cubicBezTo>
                    <a:cubicBezTo>
                      <a:pt x="381965" y="633335"/>
                      <a:pt x="385108" y="631435"/>
                      <a:pt x="385949" y="627999"/>
                    </a:cubicBezTo>
                    <a:cubicBezTo>
                      <a:pt x="385876" y="625405"/>
                      <a:pt x="385145" y="623577"/>
                      <a:pt x="383756" y="622518"/>
                    </a:cubicBezTo>
                    <a:cubicBezTo>
                      <a:pt x="382367" y="621458"/>
                      <a:pt x="380759" y="620946"/>
                      <a:pt x="378932" y="620983"/>
                    </a:cubicBezTo>
                    <a:cubicBezTo>
                      <a:pt x="378968" y="619155"/>
                      <a:pt x="378895" y="617547"/>
                      <a:pt x="378713" y="616159"/>
                    </a:cubicBezTo>
                    <a:cubicBezTo>
                      <a:pt x="378530" y="614770"/>
                      <a:pt x="378018" y="614039"/>
                      <a:pt x="377178" y="613966"/>
                    </a:cubicBezTo>
                    <a:cubicBezTo>
                      <a:pt x="376191" y="614149"/>
                      <a:pt x="375095" y="615099"/>
                      <a:pt x="373889" y="616816"/>
                    </a:cubicBezTo>
                    <a:cubicBezTo>
                      <a:pt x="372683" y="618534"/>
                      <a:pt x="372025" y="619923"/>
                      <a:pt x="371915" y="620983"/>
                    </a:cubicBezTo>
                    <a:lnTo>
                      <a:pt x="359636" y="620983"/>
                    </a:lnTo>
                    <a:lnTo>
                      <a:pt x="356127" y="633262"/>
                    </a:lnTo>
                    <a:cubicBezTo>
                      <a:pt x="345529" y="639475"/>
                      <a:pt x="335589" y="646784"/>
                      <a:pt x="326306" y="655189"/>
                    </a:cubicBezTo>
                    <a:cubicBezTo>
                      <a:pt x="317024" y="663595"/>
                      <a:pt x="308837" y="672658"/>
                      <a:pt x="301748" y="682379"/>
                    </a:cubicBezTo>
                    <a:cubicBezTo>
                      <a:pt x="300761" y="682343"/>
                      <a:pt x="299665" y="681977"/>
                      <a:pt x="298459" y="681283"/>
                    </a:cubicBezTo>
                    <a:cubicBezTo>
                      <a:pt x="297253" y="680588"/>
                      <a:pt x="296595" y="679784"/>
                      <a:pt x="296485" y="678871"/>
                    </a:cubicBezTo>
                    <a:cubicBezTo>
                      <a:pt x="296960" y="671671"/>
                      <a:pt x="299957" y="664581"/>
                      <a:pt x="305475" y="657601"/>
                    </a:cubicBezTo>
                    <a:cubicBezTo>
                      <a:pt x="310994" y="650621"/>
                      <a:pt x="316183" y="644847"/>
                      <a:pt x="321044" y="640279"/>
                    </a:cubicBezTo>
                    <a:lnTo>
                      <a:pt x="329815" y="638524"/>
                    </a:lnTo>
                    <a:lnTo>
                      <a:pt x="338586" y="626245"/>
                    </a:lnTo>
                    <a:cubicBezTo>
                      <a:pt x="339463" y="617291"/>
                      <a:pt x="342971" y="611079"/>
                      <a:pt x="349111" y="607607"/>
                    </a:cubicBezTo>
                    <a:cubicBezTo>
                      <a:pt x="355250" y="604135"/>
                      <a:pt x="358759" y="599238"/>
                      <a:pt x="359636" y="592916"/>
                    </a:cubicBezTo>
                    <a:lnTo>
                      <a:pt x="371915" y="578882"/>
                    </a:lnTo>
                    <a:cubicBezTo>
                      <a:pt x="372975" y="578955"/>
                      <a:pt x="374364" y="578809"/>
                      <a:pt x="376081" y="578444"/>
                    </a:cubicBezTo>
                    <a:cubicBezTo>
                      <a:pt x="377799" y="578078"/>
                      <a:pt x="378749" y="577055"/>
                      <a:pt x="378932" y="575374"/>
                    </a:cubicBezTo>
                    <a:cubicBezTo>
                      <a:pt x="378859" y="573510"/>
                      <a:pt x="378128" y="571536"/>
                      <a:pt x="376739" y="569453"/>
                    </a:cubicBezTo>
                    <a:cubicBezTo>
                      <a:pt x="375350" y="567370"/>
                      <a:pt x="373742" y="565835"/>
                      <a:pt x="371915" y="564849"/>
                    </a:cubicBezTo>
                    <a:cubicBezTo>
                      <a:pt x="367566" y="569380"/>
                      <a:pt x="361353" y="571719"/>
                      <a:pt x="353277" y="571865"/>
                    </a:cubicBezTo>
                    <a:cubicBezTo>
                      <a:pt x="345200" y="572011"/>
                      <a:pt x="340303" y="574350"/>
                      <a:pt x="338586" y="578882"/>
                    </a:cubicBezTo>
                    <a:cubicBezTo>
                      <a:pt x="336758" y="578919"/>
                      <a:pt x="335150" y="578407"/>
                      <a:pt x="333762" y="577347"/>
                    </a:cubicBezTo>
                    <a:cubicBezTo>
                      <a:pt x="332373" y="576287"/>
                      <a:pt x="331642" y="574460"/>
                      <a:pt x="331569" y="571865"/>
                    </a:cubicBezTo>
                    <a:cubicBezTo>
                      <a:pt x="331861" y="567480"/>
                      <a:pt x="333031" y="563094"/>
                      <a:pt x="335077" y="558709"/>
                    </a:cubicBezTo>
                    <a:cubicBezTo>
                      <a:pt x="337124" y="554323"/>
                      <a:pt x="338293" y="549938"/>
                      <a:pt x="338586" y="545553"/>
                    </a:cubicBezTo>
                    <a:lnTo>
                      <a:pt x="352619" y="536782"/>
                    </a:lnTo>
                    <a:lnTo>
                      <a:pt x="352619" y="515731"/>
                    </a:lnTo>
                    <a:cubicBezTo>
                      <a:pt x="357187" y="514343"/>
                      <a:pt x="359892" y="508788"/>
                      <a:pt x="360732" y="499067"/>
                    </a:cubicBezTo>
                    <a:cubicBezTo>
                      <a:pt x="361573" y="489345"/>
                      <a:pt x="364716" y="483791"/>
                      <a:pt x="370161" y="482402"/>
                    </a:cubicBezTo>
                    <a:cubicBezTo>
                      <a:pt x="384487" y="464567"/>
                      <a:pt x="397936" y="445856"/>
                      <a:pt x="410507" y="426268"/>
                    </a:cubicBezTo>
                    <a:cubicBezTo>
                      <a:pt x="416135" y="425098"/>
                      <a:pt x="420667" y="420420"/>
                      <a:pt x="424102" y="412234"/>
                    </a:cubicBezTo>
                    <a:cubicBezTo>
                      <a:pt x="427538" y="404048"/>
                      <a:pt x="432946" y="399370"/>
                      <a:pt x="440328" y="398201"/>
                    </a:cubicBezTo>
                    <a:cubicBezTo>
                      <a:pt x="454508" y="374958"/>
                      <a:pt x="471758" y="347768"/>
                      <a:pt x="492077" y="316631"/>
                    </a:cubicBezTo>
                    <a:cubicBezTo>
                      <a:pt x="512396" y="285494"/>
                      <a:pt x="534908" y="263567"/>
                      <a:pt x="559613" y="250849"/>
                    </a:cubicBezTo>
                    <a:lnTo>
                      <a:pt x="568384" y="238570"/>
                    </a:lnTo>
                    <a:lnTo>
                      <a:pt x="580663" y="236815"/>
                    </a:lnTo>
                    <a:lnTo>
                      <a:pt x="587680" y="226290"/>
                    </a:lnTo>
                    <a:lnTo>
                      <a:pt x="601714" y="219274"/>
                    </a:lnTo>
                    <a:lnTo>
                      <a:pt x="610485" y="205240"/>
                    </a:lnTo>
                    <a:cubicBezTo>
                      <a:pt x="611691" y="205313"/>
                      <a:pt x="613664" y="205167"/>
                      <a:pt x="616405" y="204802"/>
                    </a:cubicBezTo>
                    <a:cubicBezTo>
                      <a:pt x="619146" y="204436"/>
                      <a:pt x="620681" y="203413"/>
                      <a:pt x="621010" y="201732"/>
                    </a:cubicBezTo>
                    <a:lnTo>
                      <a:pt x="621010" y="199978"/>
                    </a:lnTo>
                    <a:lnTo>
                      <a:pt x="640306" y="191207"/>
                    </a:lnTo>
                    <a:cubicBezTo>
                      <a:pt x="641256" y="188612"/>
                      <a:pt x="642864" y="186785"/>
                      <a:pt x="645130" y="185725"/>
                    </a:cubicBezTo>
                    <a:cubicBezTo>
                      <a:pt x="647396" y="184665"/>
                      <a:pt x="649881" y="184153"/>
                      <a:pt x="652585" y="184190"/>
                    </a:cubicBezTo>
                    <a:lnTo>
                      <a:pt x="663110" y="170156"/>
                    </a:lnTo>
                    <a:cubicBezTo>
                      <a:pt x="671187" y="169791"/>
                      <a:pt x="676522" y="167452"/>
                      <a:pt x="679117" y="163140"/>
                    </a:cubicBezTo>
                    <a:cubicBezTo>
                      <a:pt x="681712" y="158827"/>
                      <a:pt x="685732" y="154734"/>
                      <a:pt x="691177" y="150860"/>
                    </a:cubicBezTo>
                    <a:cubicBezTo>
                      <a:pt x="699473" y="150568"/>
                      <a:pt x="705247" y="148083"/>
                      <a:pt x="708500" y="143405"/>
                    </a:cubicBezTo>
                    <a:cubicBezTo>
                      <a:pt x="711752" y="138727"/>
                      <a:pt x="715334" y="133611"/>
                      <a:pt x="719244" y="128056"/>
                    </a:cubicBezTo>
                    <a:cubicBezTo>
                      <a:pt x="724507" y="127910"/>
                      <a:pt x="729331" y="126448"/>
                      <a:pt x="733716" y="123670"/>
                    </a:cubicBezTo>
                    <a:cubicBezTo>
                      <a:pt x="738102" y="120893"/>
                      <a:pt x="742049" y="117677"/>
                      <a:pt x="745557" y="114022"/>
                    </a:cubicBezTo>
                    <a:cubicBezTo>
                      <a:pt x="749869" y="114169"/>
                      <a:pt x="755717" y="113438"/>
                      <a:pt x="763099" y="111830"/>
                    </a:cubicBezTo>
                    <a:cubicBezTo>
                      <a:pt x="770481" y="110222"/>
                      <a:pt x="774574" y="106859"/>
                      <a:pt x="775378" y="101743"/>
                    </a:cubicBezTo>
                    <a:cubicBezTo>
                      <a:pt x="778960" y="99916"/>
                      <a:pt x="782760" y="98308"/>
                      <a:pt x="786780" y="96919"/>
                    </a:cubicBezTo>
                    <a:cubicBezTo>
                      <a:pt x="790800" y="95530"/>
                      <a:pt x="794601" y="94799"/>
                      <a:pt x="798183" y="94726"/>
                    </a:cubicBezTo>
                    <a:lnTo>
                      <a:pt x="799937" y="87710"/>
                    </a:lnTo>
                    <a:cubicBezTo>
                      <a:pt x="802824" y="89646"/>
                      <a:pt x="805821" y="90597"/>
                      <a:pt x="808927" y="90560"/>
                    </a:cubicBezTo>
                    <a:cubicBezTo>
                      <a:pt x="812033" y="90524"/>
                      <a:pt x="813715" y="88404"/>
                      <a:pt x="813970" y="84201"/>
                    </a:cubicBezTo>
                    <a:lnTo>
                      <a:pt x="831512" y="75430"/>
                    </a:lnTo>
                    <a:cubicBezTo>
                      <a:pt x="835203" y="76453"/>
                      <a:pt x="838785" y="76600"/>
                      <a:pt x="842257" y="75869"/>
                    </a:cubicBezTo>
                    <a:cubicBezTo>
                      <a:pt x="845728" y="75138"/>
                      <a:pt x="847994" y="72653"/>
                      <a:pt x="849054" y="68413"/>
                    </a:cubicBezTo>
                    <a:lnTo>
                      <a:pt x="864842" y="59643"/>
                    </a:lnTo>
                    <a:cubicBezTo>
                      <a:pt x="874965" y="58912"/>
                      <a:pt x="888925" y="55549"/>
                      <a:pt x="906723" y="49556"/>
                    </a:cubicBezTo>
                    <a:cubicBezTo>
                      <a:pt x="924521" y="43562"/>
                      <a:pt x="938043" y="39323"/>
                      <a:pt x="947289" y="36838"/>
                    </a:cubicBezTo>
                    <a:cubicBezTo>
                      <a:pt x="947215" y="35924"/>
                      <a:pt x="947362" y="35120"/>
                      <a:pt x="947727" y="34426"/>
                    </a:cubicBezTo>
                    <a:cubicBezTo>
                      <a:pt x="948093" y="33732"/>
                      <a:pt x="949116" y="33366"/>
                      <a:pt x="950797" y="33330"/>
                    </a:cubicBezTo>
                    <a:cubicBezTo>
                      <a:pt x="952551" y="33439"/>
                      <a:pt x="954305" y="34097"/>
                      <a:pt x="956059" y="35303"/>
                    </a:cubicBezTo>
                    <a:cubicBezTo>
                      <a:pt x="957814" y="36509"/>
                      <a:pt x="959568" y="37605"/>
                      <a:pt x="961322" y="38592"/>
                    </a:cubicBezTo>
                    <a:lnTo>
                      <a:pt x="973601" y="33330"/>
                    </a:lnTo>
                    <a:cubicBezTo>
                      <a:pt x="973565" y="33037"/>
                      <a:pt x="973638" y="31868"/>
                      <a:pt x="973821" y="29821"/>
                    </a:cubicBezTo>
                    <a:cubicBezTo>
                      <a:pt x="974003" y="27775"/>
                      <a:pt x="974515" y="26605"/>
                      <a:pt x="975356" y="26313"/>
                    </a:cubicBezTo>
                    <a:cubicBezTo>
                      <a:pt x="977073" y="26496"/>
                      <a:pt x="978462" y="27446"/>
                      <a:pt x="979522" y="29164"/>
                    </a:cubicBezTo>
                    <a:cubicBezTo>
                      <a:pt x="980582" y="30881"/>
                      <a:pt x="981532" y="32270"/>
                      <a:pt x="982372" y="33330"/>
                    </a:cubicBezTo>
                    <a:cubicBezTo>
                      <a:pt x="987343" y="28140"/>
                      <a:pt x="994067" y="25801"/>
                      <a:pt x="1002545" y="26313"/>
                    </a:cubicBezTo>
                    <a:cubicBezTo>
                      <a:pt x="1011024" y="26825"/>
                      <a:pt x="1017748" y="24486"/>
                      <a:pt x="1022719" y="19296"/>
                    </a:cubicBezTo>
                    <a:cubicBezTo>
                      <a:pt x="1022609" y="17396"/>
                      <a:pt x="1022828" y="15495"/>
                      <a:pt x="1023376" y="13595"/>
                    </a:cubicBezTo>
                    <a:cubicBezTo>
                      <a:pt x="1023925" y="11695"/>
                      <a:pt x="1025460" y="10671"/>
                      <a:pt x="1027981" y="10525"/>
                    </a:cubicBezTo>
                    <a:cubicBezTo>
                      <a:pt x="1029845" y="10671"/>
                      <a:pt x="1031819" y="11695"/>
                      <a:pt x="1033902" y="13595"/>
                    </a:cubicBezTo>
                    <a:cubicBezTo>
                      <a:pt x="1035985" y="15495"/>
                      <a:pt x="1037520" y="17396"/>
                      <a:pt x="1038506" y="19296"/>
                    </a:cubicBezTo>
                    <a:cubicBezTo>
                      <a:pt x="1045889" y="13120"/>
                      <a:pt x="1059630" y="8369"/>
                      <a:pt x="1079730" y="5043"/>
                    </a:cubicBezTo>
                    <a:cubicBezTo>
                      <a:pt x="1099830" y="1718"/>
                      <a:pt x="1113571" y="37"/>
                      <a:pt x="1120953" y="0"/>
                    </a:cubicBezTo>
                    <a:close/>
                  </a:path>
                </a:pathLst>
              </a:custGeom>
              <a:solidFill>
                <a:srgbClr val="026AA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600" b="0" i="0" u="none" strike="noStrike" kern="1200" cap="none" spc="0" normalizeH="0" baseline="0" noProof="0" dirty="0">
                  <a:ln>
                    <a:noFill/>
                  </a:ln>
                  <a:solidFill>
                    <a:prstClr val="black"/>
                  </a:solidFill>
                  <a:effectLst/>
                  <a:uLnTx/>
                  <a:uFillTx/>
                  <a:latin typeface="Road Rage" pitchFamily="50" charset="0"/>
                  <a:ea typeface="等线" panose="02010600030101010101" pitchFamily="2" charset="-122"/>
                  <a:cs typeface="+mn-cs"/>
                </a:endParaRPr>
              </a:p>
            </p:txBody>
          </p:sp>
        </p:grpSp>
        <p:grpSp>
          <p:nvGrpSpPr>
            <p:cNvPr id="9" name="组合 8">
              <a:extLst>
                <a:ext uri="{FF2B5EF4-FFF2-40B4-BE49-F238E27FC236}">
                  <a16:creationId xmlns:a16="http://schemas.microsoft.com/office/drawing/2014/main" id="{424E1FD4-9A05-4BC1-AF43-42FA65BC4180}"/>
                </a:ext>
              </a:extLst>
            </p:cNvPr>
            <p:cNvGrpSpPr/>
            <p:nvPr/>
          </p:nvGrpSpPr>
          <p:grpSpPr>
            <a:xfrm>
              <a:off x="5812537" y="3449881"/>
              <a:ext cx="836452" cy="827763"/>
              <a:chOff x="5484053" y="3117371"/>
              <a:chExt cx="836452" cy="827763"/>
            </a:xfrm>
          </p:grpSpPr>
          <p:sp>
            <p:nvSpPr>
              <p:cNvPr id="71" name="平行四边形 70">
                <a:extLst>
                  <a:ext uri="{FF2B5EF4-FFF2-40B4-BE49-F238E27FC236}">
                    <a16:creationId xmlns:a16="http://schemas.microsoft.com/office/drawing/2014/main" id="{C5B3A4C3-9491-4C24-857A-0E678BDD011B}"/>
                  </a:ext>
                </a:extLst>
              </p:cNvPr>
              <p:cNvSpPr/>
              <p:nvPr/>
            </p:nvSpPr>
            <p:spPr>
              <a:xfrm>
                <a:off x="5490981" y="3117371"/>
                <a:ext cx="829524" cy="827763"/>
              </a:xfrm>
              <a:prstGeom prst="parallelogram">
                <a:avLst>
                  <a:gd name="adj" fmla="val 446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567CF570-5880-4C54-ABE9-2A1BE945FF23}"/>
                  </a:ext>
                </a:extLst>
              </p:cNvPr>
              <p:cNvSpPr txBox="1">
                <a:spLocks noChangeAspect="1"/>
              </p:cNvSpPr>
              <p:nvPr/>
            </p:nvSpPr>
            <p:spPr>
              <a:xfrm>
                <a:off x="5484053" y="3212652"/>
                <a:ext cx="713113" cy="637200"/>
              </a:xfrm>
              <a:custGeom>
                <a:avLst/>
                <a:gdLst/>
                <a:ahLst/>
                <a:cxnLst/>
                <a:rect l="l" t="t" r="r" b="b"/>
                <a:pathLst>
                  <a:path w="1808568" h="1616040">
                    <a:moveTo>
                      <a:pt x="642033" y="1531434"/>
                    </a:moveTo>
                    <a:cubicBezTo>
                      <a:pt x="651170" y="1531726"/>
                      <a:pt x="662279" y="1532895"/>
                      <a:pt x="675363" y="1534942"/>
                    </a:cubicBezTo>
                    <a:cubicBezTo>
                      <a:pt x="688446" y="1536989"/>
                      <a:pt x="701310" y="1538158"/>
                      <a:pt x="713955" y="1538450"/>
                    </a:cubicBezTo>
                    <a:cubicBezTo>
                      <a:pt x="714393" y="1531762"/>
                      <a:pt x="719656" y="1531105"/>
                      <a:pt x="729743" y="1536477"/>
                    </a:cubicBezTo>
                    <a:cubicBezTo>
                      <a:pt x="739829" y="1541849"/>
                      <a:pt x="746846" y="1546015"/>
                      <a:pt x="750793" y="1548975"/>
                    </a:cubicBezTo>
                    <a:cubicBezTo>
                      <a:pt x="750500" y="1551497"/>
                      <a:pt x="748892" y="1553032"/>
                      <a:pt x="745969" y="1553580"/>
                    </a:cubicBezTo>
                    <a:cubicBezTo>
                      <a:pt x="743045" y="1554128"/>
                      <a:pt x="740560" y="1554348"/>
                      <a:pt x="738513" y="1554238"/>
                    </a:cubicBezTo>
                    <a:cubicBezTo>
                      <a:pt x="730473" y="1554896"/>
                      <a:pt x="725503" y="1557527"/>
                      <a:pt x="723603" y="1562132"/>
                    </a:cubicBezTo>
                    <a:cubicBezTo>
                      <a:pt x="721702" y="1566737"/>
                      <a:pt x="718487" y="1569368"/>
                      <a:pt x="713955" y="1570026"/>
                    </a:cubicBezTo>
                    <a:cubicBezTo>
                      <a:pt x="706755" y="1569660"/>
                      <a:pt x="699227" y="1569076"/>
                      <a:pt x="691370" y="1568272"/>
                    </a:cubicBezTo>
                    <a:cubicBezTo>
                      <a:pt x="683512" y="1567467"/>
                      <a:pt x="676423" y="1568637"/>
                      <a:pt x="670100" y="1571780"/>
                    </a:cubicBezTo>
                    <a:cubicBezTo>
                      <a:pt x="670137" y="1572767"/>
                      <a:pt x="670064" y="1573863"/>
                      <a:pt x="669881" y="1575069"/>
                    </a:cubicBezTo>
                    <a:cubicBezTo>
                      <a:pt x="669698" y="1576275"/>
                      <a:pt x="669186" y="1576933"/>
                      <a:pt x="668346" y="1577042"/>
                    </a:cubicBezTo>
                    <a:cubicBezTo>
                      <a:pt x="666628" y="1576787"/>
                      <a:pt x="665240" y="1575544"/>
                      <a:pt x="664180" y="1573315"/>
                    </a:cubicBezTo>
                    <a:cubicBezTo>
                      <a:pt x="663120" y="1571085"/>
                      <a:pt x="662170" y="1569404"/>
                      <a:pt x="661329" y="1568272"/>
                    </a:cubicBezTo>
                    <a:cubicBezTo>
                      <a:pt x="655920" y="1568454"/>
                      <a:pt x="651389" y="1567650"/>
                      <a:pt x="647734" y="1565859"/>
                    </a:cubicBezTo>
                    <a:cubicBezTo>
                      <a:pt x="644080" y="1564069"/>
                      <a:pt x="642179" y="1560195"/>
                      <a:pt x="642033" y="1554238"/>
                    </a:cubicBezTo>
                    <a:close/>
                    <a:moveTo>
                      <a:pt x="792455" y="1485167"/>
                    </a:moveTo>
                    <a:cubicBezTo>
                      <a:pt x="788288" y="1484692"/>
                      <a:pt x="786096" y="1486080"/>
                      <a:pt x="785877" y="1489333"/>
                    </a:cubicBezTo>
                    <a:lnTo>
                      <a:pt x="806927" y="1487579"/>
                    </a:lnTo>
                    <a:cubicBezTo>
                      <a:pt x="801445" y="1486446"/>
                      <a:pt x="796621" y="1485642"/>
                      <a:pt x="792455" y="1485167"/>
                    </a:cubicBezTo>
                    <a:close/>
                    <a:moveTo>
                      <a:pt x="1101630" y="1440216"/>
                    </a:moveTo>
                    <a:cubicBezTo>
                      <a:pt x="1101630" y="1442043"/>
                      <a:pt x="1102069" y="1443651"/>
                      <a:pt x="1102946" y="1445040"/>
                    </a:cubicBezTo>
                    <a:cubicBezTo>
                      <a:pt x="1103823" y="1446429"/>
                      <a:pt x="1105139" y="1447159"/>
                      <a:pt x="1106893" y="1447233"/>
                    </a:cubicBezTo>
                    <a:cubicBezTo>
                      <a:pt x="1108355" y="1446940"/>
                      <a:pt x="1108939" y="1445771"/>
                      <a:pt x="1108647" y="1443724"/>
                    </a:cubicBezTo>
                    <a:cubicBezTo>
                      <a:pt x="1108355" y="1441678"/>
                      <a:pt x="1107185" y="1440508"/>
                      <a:pt x="1105139" y="1440216"/>
                    </a:cubicBezTo>
                    <a:close/>
                    <a:moveTo>
                      <a:pt x="952524" y="1434953"/>
                    </a:moveTo>
                    <a:cubicBezTo>
                      <a:pt x="949345" y="1434771"/>
                      <a:pt x="945179" y="1435136"/>
                      <a:pt x="940026" y="1436050"/>
                    </a:cubicBezTo>
                    <a:cubicBezTo>
                      <a:pt x="934873" y="1436963"/>
                      <a:pt x="932022" y="1439521"/>
                      <a:pt x="931474" y="1443724"/>
                    </a:cubicBezTo>
                    <a:lnTo>
                      <a:pt x="917441" y="1443724"/>
                    </a:lnTo>
                    <a:lnTo>
                      <a:pt x="919195" y="1459512"/>
                    </a:lnTo>
                    <a:cubicBezTo>
                      <a:pt x="914955" y="1459731"/>
                      <a:pt x="911155" y="1460608"/>
                      <a:pt x="907792" y="1462143"/>
                    </a:cubicBezTo>
                    <a:cubicBezTo>
                      <a:pt x="904430" y="1463678"/>
                      <a:pt x="900630" y="1464555"/>
                      <a:pt x="896390" y="1464774"/>
                    </a:cubicBezTo>
                    <a:lnTo>
                      <a:pt x="892882" y="1459512"/>
                    </a:lnTo>
                    <a:lnTo>
                      <a:pt x="889374" y="1464774"/>
                    </a:lnTo>
                    <a:lnTo>
                      <a:pt x="871832" y="1459512"/>
                    </a:lnTo>
                    <a:lnTo>
                      <a:pt x="857798" y="1471791"/>
                    </a:lnTo>
                    <a:lnTo>
                      <a:pt x="819206" y="1482316"/>
                    </a:lnTo>
                    <a:cubicBezTo>
                      <a:pt x="818914" y="1484363"/>
                      <a:pt x="817744" y="1485532"/>
                      <a:pt x="815698" y="1485825"/>
                    </a:cubicBezTo>
                    <a:lnTo>
                      <a:pt x="863061" y="1482316"/>
                    </a:lnTo>
                    <a:lnTo>
                      <a:pt x="880603" y="1470037"/>
                    </a:lnTo>
                    <a:lnTo>
                      <a:pt x="905161" y="1471791"/>
                    </a:lnTo>
                    <a:lnTo>
                      <a:pt x="917441" y="1463020"/>
                    </a:lnTo>
                    <a:cubicBezTo>
                      <a:pt x="923324" y="1463386"/>
                      <a:pt x="930414" y="1463093"/>
                      <a:pt x="938710" y="1462143"/>
                    </a:cubicBezTo>
                    <a:cubicBezTo>
                      <a:pt x="947006" y="1461193"/>
                      <a:pt x="952780" y="1457392"/>
                      <a:pt x="956033" y="1450741"/>
                    </a:cubicBezTo>
                    <a:cubicBezTo>
                      <a:pt x="962903" y="1451910"/>
                      <a:pt x="967581" y="1451764"/>
                      <a:pt x="970066" y="1450302"/>
                    </a:cubicBezTo>
                    <a:cubicBezTo>
                      <a:pt x="972551" y="1448841"/>
                      <a:pt x="973721" y="1444309"/>
                      <a:pt x="973575" y="1436707"/>
                    </a:cubicBezTo>
                    <a:close/>
                    <a:moveTo>
                      <a:pt x="698167" y="1398115"/>
                    </a:moveTo>
                    <a:lnTo>
                      <a:pt x="673609" y="1408640"/>
                    </a:lnTo>
                    <a:lnTo>
                      <a:pt x="656067" y="1408640"/>
                    </a:lnTo>
                    <a:lnTo>
                      <a:pt x="645542" y="1415657"/>
                    </a:lnTo>
                    <a:cubicBezTo>
                      <a:pt x="651425" y="1415913"/>
                      <a:pt x="660708" y="1415401"/>
                      <a:pt x="673389" y="1414122"/>
                    </a:cubicBezTo>
                    <a:cubicBezTo>
                      <a:pt x="686071" y="1412843"/>
                      <a:pt x="693160" y="1409262"/>
                      <a:pt x="694659" y="1403378"/>
                    </a:cubicBezTo>
                    <a:cubicBezTo>
                      <a:pt x="695938" y="1403451"/>
                      <a:pt x="698204" y="1403305"/>
                      <a:pt x="701456" y="1402939"/>
                    </a:cubicBezTo>
                    <a:cubicBezTo>
                      <a:pt x="704709" y="1402574"/>
                      <a:pt x="706536" y="1401551"/>
                      <a:pt x="706938" y="1399869"/>
                    </a:cubicBezTo>
                    <a:cubicBezTo>
                      <a:pt x="706792" y="1399029"/>
                      <a:pt x="705769" y="1398517"/>
                      <a:pt x="703868" y="1398335"/>
                    </a:cubicBezTo>
                    <a:cubicBezTo>
                      <a:pt x="701968" y="1398152"/>
                      <a:pt x="700068" y="1398079"/>
                      <a:pt x="698167" y="1398115"/>
                    </a:cubicBezTo>
                    <a:close/>
                    <a:moveTo>
                      <a:pt x="1291082" y="1359523"/>
                    </a:moveTo>
                    <a:cubicBezTo>
                      <a:pt x="1288378" y="1359743"/>
                      <a:pt x="1285893" y="1361058"/>
                      <a:pt x="1283627" y="1363470"/>
                    </a:cubicBezTo>
                    <a:cubicBezTo>
                      <a:pt x="1281361" y="1365882"/>
                      <a:pt x="1279753" y="1368075"/>
                      <a:pt x="1278803" y="1370048"/>
                    </a:cubicBezTo>
                    <a:cubicBezTo>
                      <a:pt x="1273760" y="1370450"/>
                      <a:pt x="1269374" y="1372278"/>
                      <a:pt x="1265647" y="1375530"/>
                    </a:cubicBezTo>
                    <a:cubicBezTo>
                      <a:pt x="1261919" y="1378783"/>
                      <a:pt x="1257534" y="1381048"/>
                      <a:pt x="1252490" y="1382328"/>
                    </a:cubicBezTo>
                    <a:lnTo>
                      <a:pt x="1254245" y="1391099"/>
                    </a:lnTo>
                    <a:cubicBezTo>
                      <a:pt x="1259873" y="1389819"/>
                      <a:pt x="1263527" y="1387554"/>
                      <a:pt x="1265208" y="1384301"/>
                    </a:cubicBezTo>
                    <a:cubicBezTo>
                      <a:pt x="1266889" y="1381048"/>
                      <a:pt x="1269667" y="1379221"/>
                      <a:pt x="1273541" y="1378819"/>
                    </a:cubicBezTo>
                    <a:lnTo>
                      <a:pt x="1292837" y="1363032"/>
                    </a:lnTo>
                    <a:cubicBezTo>
                      <a:pt x="1293129" y="1360985"/>
                      <a:pt x="1292544" y="1359815"/>
                      <a:pt x="1291082" y="1359523"/>
                    </a:cubicBezTo>
                    <a:close/>
                    <a:moveTo>
                      <a:pt x="801664" y="1359523"/>
                    </a:moveTo>
                    <a:cubicBezTo>
                      <a:pt x="799581" y="1362922"/>
                      <a:pt x="798485" y="1365334"/>
                      <a:pt x="798375" y="1366759"/>
                    </a:cubicBezTo>
                    <a:cubicBezTo>
                      <a:pt x="798265" y="1368184"/>
                      <a:pt x="795853" y="1369281"/>
                      <a:pt x="791139" y="1370048"/>
                    </a:cubicBezTo>
                    <a:lnTo>
                      <a:pt x="784122" y="1378819"/>
                    </a:lnTo>
                    <a:cubicBezTo>
                      <a:pt x="776777" y="1378271"/>
                      <a:pt x="771733" y="1378929"/>
                      <a:pt x="768992" y="1380793"/>
                    </a:cubicBezTo>
                    <a:cubicBezTo>
                      <a:pt x="766252" y="1382657"/>
                      <a:pt x="762524" y="1383753"/>
                      <a:pt x="757810" y="1384082"/>
                    </a:cubicBezTo>
                    <a:cubicBezTo>
                      <a:pt x="755105" y="1384045"/>
                      <a:pt x="752181" y="1384118"/>
                      <a:pt x="749039" y="1384301"/>
                    </a:cubicBezTo>
                    <a:cubicBezTo>
                      <a:pt x="745896" y="1384484"/>
                      <a:pt x="742972" y="1384995"/>
                      <a:pt x="740268" y="1385836"/>
                    </a:cubicBezTo>
                    <a:cubicBezTo>
                      <a:pt x="742022" y="1388431"/>
                      <a:pt x="749039" y="1390258"/>
                      <a:pt x="761318" y="1391318"/>
                    </a:cubicBezTo>
                    <a:cubicBezTo>
                      <a:pt x="773597" y="1392378"/>
                      <a:pt x="780614" y="1392889"/>
                      <a:pt x="782368" y="1392853"/>
                    </a:cubicBezTo>
                    <a:lnTo>
                      <a:pt x="796402" y="1378819"/>
                    </a:lnTo>
                    <a:cubicBezTo>
                      <a:pt x="799143" y="1378819"/>
                      <a:pt x="801993" y="1378381"/>
                      <a:pt x="804953" y="1377504"/>
                    </a:cubicBezTo>
                    <a:cubicBezTo>
                      <a:pt x="807913" y="1376627"/>
                      <a:pt x="810326" y="1375311"/>
                      <a:pt x="812189" y="1373557"/>
                    </a:cubicBezTo>
                    <a:cubicBezTo>
                      <a:pt x="811970" y="1370121"/>
                      <a:pt x="810654" y="1367344"/>
                      <a:pt x="808242" y="1365224"/>
                    </a:cubicBezTo>
                    <a:cubicBezTo>
                      <a:pt x="805830" y="1363105"/>
                      <a:pt x="803638" y="1361204"/>
                      <a:pt x="801664" y="1359523"/>
                    </a:cubicBezTo>
                    <a:close/>
                    <a:moveTo>
                      <a:pt x="892882" y="1343736"/>
                    </a:moveTo>
                    <a:lnTo>
                      <a:pt x="892882" y="1345490"/>
                    </a:lnTo>
                    <a:cubicBezTo>
                      <a:pt x="893284" y="1347902"/>
                      <a:pt x="895111" y="1348779"/>
                      <a:pt x="898364" y="1348121"/>
                    </a:cubicBezTo>
                    <a:cubicBezTo>
                      <a:pt x="901616" y="1347463"/>
                      <a:pt x="903882" y="1346586"/>
                      <a:pt x="905161" y="1345490"/>
                    </a:cubicBezTo>
                    <a:close/>
                    <a:moveTo>
                      <a:pt x="956033" y="1322685"/>
                    </a:moveTo>
                    <a:lnTo>
                      <a:pt x="949016" y="1331456"/>
                    </a:lnTo>
                    <a:lnTo>
                      <a:pt x="931474" y="1331456"/>
                    </a:lnTo>
                    <a:lnTo>
                      <a:pt x="924457" y="1334965"/>
                    </a:lnTo>
                    <a:cubicBezTo>
                      <a:pt x="923251" y="1334855"/>
                      <a:pt x="921278" y="1335074"/>
                      <a:pt x="918537" y="1335622"/>
                    </a:cubicBezTo>
                    <a:cubicBezTo>
                      <a:pt x="915796" y="1336171"/>
                      <a:pt x="914261" y="1337706"/>
                      <a:pt x="913932" y="1340227"/>
                    </a:cubicBezTo>
                    <a:cubicBezTo>
                      <a:pt x="914188" y="1341068"/>
                      <a:pt x="915431" y="1341579"/>
                      <a:pt x="917660" y="1341762"/>
                    </a:cubicBezTo>
                    <a:cubicBezTo>
                      <a:pt x="919889" y="1341945"/>
                      <a:pt x="921570" y="1342018"/>
                      <a:pt x="922703" y="1341981"/>
                    </a:cubicBezTo>
                    <a:cubicBezTo>
                      <a:pt x="927271" y="1341689"/>
                      <a:pt x="936992" y="1339642"/>
                      <a:pt x="951866" y="1335842"/>
                    </a:cubicBezTo>
                    <a:cubicBezTo>
                      <a:pt x="966741" y="1332041"/>
                      <a:pt x="975146" y="1328240"/>
                      <a:pt x="977083" y="1324439"/>
                    </a:cubicBezTo>
                    <a:close/>
                    <a:moveTo>
                      <a:pt x="1005150" y="1310406"/>
                    </a:moveTo>
                    <a:cubicBezTo>
                      <a:pt x="1005077" y="1311539"/>
                      <a:pt x="1005223" y="1313220"/>
                      <a:pt x="1005588" y="1315449"/>
                    </a:cubicBezTo>
                    <a:cubicBezTo>
                      <a:pt x="1005954" y="1317679"/>
                      <a:pt x="1006977" y="1318921"/>
                      <a:pt x="1008658" y="1319177"/>
                    </a:cubicBezTo>
                    <a:cubicBezTo>
                      <a:pt x="1009499" y="1318958"/>
                      <a:pt x="1010010" y="1318081"/>
                      <a:pt x="1010193" y="1316546"/>
                    </a:cubicBezTo>
                    <a:cubicBezTo>
                      <a:pt x="1010376" y="1315011"/>
                      <a:pt x="1010449" y="1314134"/>
                      <a:pt x="1010412" y="1313914"/>
                    </a:cubicBezTo>
                    <a:cubicBezTo>
                      <a:pt x="1010120" y="1311868"/>
                      <a:pt x="1008951" y="1310698"/>
                      <a:pt x="1006904" y="1310406"/>
                    </a:cubicBezTo>
                    <a:close/>
                    <a:moveTo>
                      <a:pt x="1417384" y="1236730"/>
                    </a:moveTo>
                    <a:cubicBezTo>
                      <a:pt x="1415337" y="1237022"/>
                      <a:pt x="1412414" y="1238192"/>
                      <a:pt x="1408613" y="1240238"/>
                    </a:cubicBezTo>
                    <a:cubicBezTo>
                      <a:pt x="1408613" y="1243747"/>
                      <a:pt x="1410367" y="1245501"/>
                      <a:pt x="1413876" y="1245501"/>
                    </a:cubicBezTo>
                    <a:cubicBezTo>
                      <a:pt x="1415922" y="1245209"/>
                      <a:pt x="1418846" y="1244039"/>
                      <a:pt x="1422647" y="1241993"/>
                    </a:cubicBezTo>
                    <a:cubicBezTo>
                      <a:pt x="1422647" y="1238484"/>
                      <a:pt x="1420892" y="1236730"/>
                      <a:pt x="1417384" y="1236730"/>
                    </a:cubicBezTo>
                    <a:close/>
                    <a:moveTo>
                      <a:pt x="1555965" y="1191121"/>
                    </a:moveTo>
                    <a:lnTo>
                      <a:pt x="1529652" y="1192875"/>
                    </a:lnTo>
                    <a:cubicBezTo>
                      <a:pt x="1529067" y="1197626"/>
                      <a:pt x="1526728" y="1200842"/>
                      <a:pt x="1522635" y="1202523"/>
                    </a:cubicBezTo>
                    <a:cubicBezTo>
                      <a:pt x="1518542" y="1204204"/>
                      <a:pt x="1516203" y="1207421"/>
                      <a:pt x="1515618" y="1212171"/>
                    </a:cubicBezTo>
                    <a:cubicBezTo>
                      <a:pt x="1522635" y="1214218"/>
                      <a:pt x="1529652" y="1215387"/>
                      <a:pt x="1536669" y="1215680"/>
                    </a:cubicBezTo>
                    <a:cubicBezTo>
                      <a:pt x="1539263" y="1215387"/>
                      <a:pt x="1541091" y="1213779"/>
                      <a:pt x="1542151" y="1210856"/>
                    </a:cubicBezTo>
                    <a:cubicBezTo>
                      <a:pt x="1543210" y="1207932"/>
                      <a:pt x="1543722" y="1205447"/>
                      <a:pt x="1543685" y="1203400"/>
                    </a:cubicBezTo>
                    <a:cubicBezTo>
                      <a:pt x="1544197" y="1199052"/>
                      <a:pt x="1546244" y="1197224"/>
                      <a:pt x="1549825" y="1197919"/>
                    </a:cubicBezTo>
                    <a:cubicBezTo>
                      <a:pt x="1553407" y="1198613"/>
                      <a:pt x="1555453" y="1196347"/>
                      <a:pt x="1555965" y="1191121"/>
                    </a:cubicBezTo>
                    <a:close/>
                    <a:moveTo>
                      <a:pt x="1575261" y="1163054"/>
                    </a:moveTo>
                    <a:cubicBezTo>
                      <a:pt x="1574420" y="1163310"/>
                      <a:pt x="1573909" y="1164553"/>
                      <a:pt x="1573726" y="1166782"/>
                    </a:cubicBezTo>
                    <a:cubicBezTo>
                      <a:pt x="1573543" y="1169011"/>
                      <a:pt x="1573470" y="1170692"/>
                      <a:pt x="1573507" y="1171825"/>
                    </a:cubicBezTo>
                    <a:cubicBezTo>
                      <a:pt x="1571460" y="1172739"/>
                      <a:pt x="1568975" y="1173981"/>
                      <a:pt x="1566051" y="1175553"/>
                    </a:cubicBezTo>
                    <a:cubicBezTo>
                      <a:pt x="1563128" y="1177124"/>
                      <a:pt x="1561520" y="1178805"/>
                      <a:pt x="1561227" y="1180596"/>
                    </a:cubicBezTo>
                    <a:cubicBezTo>
                      <a:pt x="1561556" y="1182277"/>
                      <a:pt x="1563091" y="1183300"/>
                      <a:pt x="1565832" y="1183666"/>
                    </a:cubicBezTo>
                    <a:cubicBezTo>
                      <a:pt x="1568573" y="1184031"/>
                      <a:pt x="1570546" y="1184178"/>
                      <a:pt x="1571752" y="1184104"/>
                    </a:cubicBezTo>
                    <a:cubicBezTo>
                      <a:pt x="1574274" y="1183812"/>
                      <a:pt x="1575809" y="1182204"/>
                      <a:pt x="1576357" y="1179280"/>
                    </a:cubicBezTo>
                    <a:cubicBezTo>
                      <a:pt x="1576905" y="1176357"/>
                      <a:pt x="1577125" y="1173872"/>
                      <a:pt x="1577015" y="1171825"/>
                    </a:cubicBezTo>
                    <a:cubicBezTo>
                      <a:pt x="1577052" y="1171460"/>
                      <a:pt x="1576978" y="1169998"/>
                      <a:pt x="1576796" y="1167440"/>
                    </a:cubicBezTo>
                    <a:cubicBezTo>
                      <a:pt x="1576613" y="1164881"/>
                      <a:pt x="1576101" y="1163420"/>
                      <a:pt x="1575261" y="1163054"/>
                    </a:cubicBezTo>
                    <a:close/>
                    <a:moveTo>
                      <a:pt x="1736646" y="999915"/>
                    </a:moveTo>
                    <a:cubicBezTo>
                      <a:pt x="1738546" y="999915"/>
                      <a:pt x="1740447" y="1000353"/>
                      <a:pt x="1742347" y="1001230"/>
                    </a:cubicBezTo>
                    <a:cubicBezTo>
                      <a:pt x="1744248" y="1002108"/>
                      <a:pt x="1745271" y="1003423"/>
                      <a:pt x="1745417" y="1005177"/>
                    </a:cubicBezTo>
                    <a:cubicBezTo>
                      <a:pt x="1745124" y="1007772"/>
                      <a:pt x="1743517" y="1009599"/>
                      <a:pt x="1740593" y="1010659"/>
                    </a:cubicBezTo>
                    <a:cubicBezTo>
                      <a:pt x="1737669" y="1011719"/>
                      <a:pt x="1735184" y="1012231"/>
                      <a:pt x="1733138" y="1012194"/>
                    </a:cubicBezTo>
                    <a:close/>
                    <a:moveTo>
                      <a:pt x="792893" y="912205"/>
                    </a:moveTo>
                    <a:cubicBezTo>
                      <a:pt x="801372" y="912498"/>
                      <a:pt x="805465" y="917176"/>
                      <a:pt x="805173" y="926239"/>
                    </a:cubicBezTo>
                    <a:cubicBezTo>
                      <a:pt x="805063" y="927920"/>
                      <a:pt x="804405" y="928943"/>
                      <a:pt x="803199" y="929309"/>
                    </a:cubicBezTo>
                    <a:cubicBezTo>
                      <a:pt x="801993" y="929674"/>
                      <a:pt x="800897" y="929820"/>
                      <a:pt x="799910" y="929747"/>
                    </a:cubicBezTo>
                    <a:cubicBezTo>
                      <a:pt x="795817" y="929272"/>
                      <a:pt x="790847" y="928907"/>
                      <a:pt x="784999" y="928651"/>
                    </a:cubicBezTo>
                    <a:cubicBezTo>
                      <a:pt x="779152" y="928395"/>
                      <a:pt x="775936" y="931100"/>
                      <a:pt x="775351" y="936764"/>
                    </a:cubicBezTo>
                    <a:lnTo>
                      <a:pt x="775351" y="938518"/>
                    </a:lnTo>
                    <a:cubicBezTo>
                      <a:pt x="768371" y="938189"/>
                      <a:pt x="763036" y="937532"/>
                      <a:pt x="759344" y="936545"/>
                    </a:cubicBezTo>
                    <a:cubicBezTo>
                      <a:pt x="755653" y="935558"/>
                      <a:pt x="753388" y="930953"/>
                      <a:pt x="752547" y="922731"/>
                    </a:cubicBezTo>
                    <a:cubicBezTo>
                      <a:pt x="756494" y="923937"/>
                      <a:pt x="760879" y="924594"/>
                      <a:pt x="765703" y="924704"/>
                    </a:cubicBezTo>
                    <a:cubicBezTo>
                      <a:pt x="770527" y="924814"/>
                      <a:pt x="773159" y="922402"/>
                      <a:pt x="773597" y="917468"/>
                    </a:cubicBezTo>
                    <a:lnTo>
                      <a:pt x="773597" y="913960"/>
                    </a:lnTo>
                    <a:close/>
                    <a:moveTo>
                      <a:pt x="884111" y="822742"/>
                    </a:moveTo>
                    <a:cubicBezTo>
                      <a:pt x="884038" y="823802"/>
                      <a:pt x="884184" y="825190"/>
                      <a:pt x="884550" y="826908"/>
                    </a:cubicBezTo>
                    <a:cubicBezTo>
                      <a:pt x="884915" y="828626"/>
                      <a:pt x="885938" y="829576"/>
                      <a:pt x="887619" y="829759"/>
                    </a:cubicBezTo>
                    <a:cubicBezTo>
                      <a:pt x="889666" y="829466"/>
                      <a:pt x="890835" y="828297"/>
                      <a:pt x="891128" y="826250"/>
                    </a:cubicBezTo>
                    <a:close/>
                    <a:moveTo>
                      <a:pt x="1156010" y="808708"/>
                    </a:moveTo>
                    <a:cubicBezTo>
                      <a:pt x="1148701" y="809001"/>
                      <a:pt x="1142269" y="811924"/>
                      <a:pt x="1136714" y="817479"/>
                    </a:cubicBezTo>
                    <a:cubicBezTo>
                      <a:pt x="1129697" y="817187"/>
                      <a:pt x="1122680" y="816017"/>
                      <a:pt x="1115664" y="813971"/>
                    </a:cubicBezTo>
                    <a:lnTo>
                      <a:pt x="1120926" y="828004"/>
                    </a:lnTo>
                    <a:cubicBezTo>
                      <a:pt x="1128857" y="825446"/>
                      <a:pt x="1137116" y="823546"/>
                      <a:pt x="1145704" y="822303"/>
                    </a:cubicBezTo>
                    <a:cubicBezTo>
                      <a:pt x="1154292" y="821061"/>
                      <a:pt x="1162990" y="820037"/>
                      <a:pt x="1171798" y="819233"/>
                    </a:cubicBezTo>
                    <a:cubicBezTo>
                      <a:pt x="1171578" y="814958"/>
                      <a:pt x="1169824" y="812107"/>
                      <a:pt x="1166535" y="810682"/>
                    </a:cubicBezTo>
                    <a:cubicBezTo>
                      <a:pt x="1163246" y="809257"/>
                      <a:pt x="1159738" y="808599"/>
                      <a:pt x="1156010" y="808708"/>
                    </a:cubicBezTo>
                    <a:close/>
                    <a:moveTo>
                      <a:pt x="1268278" y="796429"/>
                    </a:moveTo>
                    <a:cubicBezTo>
                      <a:pt x="1268899" y="799755"/>
                      <a:pt x="1272042" y="801436"/>
                      <a:pt x="1277707" y="801472"/>
                    </a:cubicBezTo>
                    <a:cubicBezTo>
                      <a:pt x="1283371" y="801509"/>
                      <a:pt x="1287830" y="800997"/>
                      <a:pt x="1291082" y="799937"/>
                    </a:cubicBezTo>
                    <a:close/>
                    <a:moveTo>
                      <a:pt x="1334937" y="791166"/>
                    </a:moveTo>
                    <a:lnTo>
                      <a:pt x="1334937" y="803446"/>
                    </a:lnTo>
                    <a:lnTo>
                      <a:pt x="1347216" y="810463"/>
                    </a:lnTo>
                    <a:lnTo>
                      <a:pt x="1364758" y="812217"/>
                    </a:lnTo>
                    <a:cubicBezTo>
                      <a:pt x="1364978" y="809622"/>
                      <a:pt x="1366293" y="807795"/>
                      <a:pt x="1368705" y="806735"/>
                    </a:cubicBezTo>
                    <a:cubicBezTo>
                      <a:pt x="1371117" y="805675"/>
                      <a:pt x="1373310" y="805163"/>
                      <a:pt x="1375283" y="805200"/>
                    </a:cubicBezTo>
                    <a:cubicBezTo>
                      <a:pt x="1375064" y="798476"/>
                      <a:pt x="1370240" y="794382"/>
                      <a:pt x="1360811" y="792921"/>
                    </a:cubicBezTo>
                    <a:cubicBezTo>
                      <a:pt x="1351383" y="791459"/>
                      <a:pt x="1343927" y="790874"/>
                      <a:pt x="1338445" y="791166"/>
                    </a:cubicBezTo>
                    <a:close/>
                    <a:moveTo>
                      <a:pt x="1305116" y="785904"/>
                    </a:moveTo>
                    <a:cubicBezTo>
                      <a:pt x="1301608" y="785904"/>
                      <a:pt x="1299853" y="787658"/>
                      <a:pt x="1299853" y="791166"/>
                    </a:cubicBezTo>
                    <a:lnTo>
                      <a:pt x="1305116" y="805200"/>
                    </a:lnTo>
                    <a:cubicBezTo>
                      <a:pt x="1305043" y="806187"/>
                      <a:pt x="1305189" y="807283"/>
                      <a:pt x="1305554" y="808489"/>
                    </a:cubicBezTo>
                    <a:cubicBezTo>
                      <a:pt x="1305920" y="809695"/>
                      <a:pt x="1306943" y="810353"/>
                      <a:pt x="1308624" y="810463"/>
                    </a:cubicBezTo>
                    <a:cubicBezTo>
                      <a:pt x="1309574" y="810280"/>
                      <a:pt x="1310744" y="809330"/>
                      <a:pt x="1312133" y="807612"/>
                    </a:cubicBezTo>
                    <a:cubicBezTo>
                      <a:pt x="1313521" y="805894"/>
                      <a:pt x="1314691" y="804506"/>
                      <a:pt x="1315641" y="803446"/>
                    </a:cubicBezTo>
                    <a:cubicBezTo>
                      <a:pt x="1316701" y="803519"/>
                      <a:pt x="1318090" y="803373"/>
                      <a:pt x="1319807" y="803007"/>
                    </a:cubicBezTo>
                    <a:cubicBezTo>
                      <a:pt x="1321525" y="802642"/>
                      <a:pt x="1322475" y="801619"/>
                      <a:pt x="1322658" y="799937"/>
                    </a:cubicBezTo>
                    <a:cubicBezTo>
                      <a:pt x="1322256" y="797050"/>
                      <a:pt x="1319990" y="794054"/>
                      <a:pt x="1315860" y="790947"/>
                    </a:cubicBezTo>
                    <a:cubicBezTo>
                      <a:pt x="1311731" y="787841"/>
                      <a:pt x="1308149" y="786160"/>
                      <a:pt x="1305116" y="785904"/>
                    </a:cubicBezTo>
                    <a:close/>
                    <a:moveTo>
                      <a:pt x="1270032" y="745558"/>
                    </a:moveTo>
                    <a:lnTo>
                      <a:pt x="1270032" y="747312"/>
                    </a:lnTo>
                    <a:cubicBezTo>
                      <a:pt x="1269923" y="749285"/>
                      <a:pt x="1270142" y="751478"/>
                      <a:pt x="1270690" y="753890"/>
                    </a:cubicBezTo>
                    <a:cubicBezTo>
                      <a:pt x="1271238" y="756302"/>
                      <a:pt x="1272773" y="757618"/>
                      <a:pt x="1275295" y="757837"/>
                    </a:cubicBezTo>
                    <a:cubicBezTo>
                      <a:pt x="1276208" y="757654"/>
                      <a:pt x="1277012" y="756704"/>
                      <a:pt x="1277707" y="754986"/>
                    </a:cubicBezTo>
                    <a:cubicBezTo>
                      <a:pt x="1278401" y="753269"/>
                      <a:pt x="1278767" y="751880"/>
                      <a:pt x="1278803" y="750820"/>
                    </a:cubicBezTo>
                    <a:cubicBezTo>
                      <a:pt x="1279169" y="750930"/>
                      <a:pt x="1280630" y="751149"/>
                      <a:pt x="1283189" y="751478"/>
                    </a:cubicBezTo>
                    <a:cubicBezTo>
                      <a:pt x="1285747" y="751807"/>
                      <a:pt x="1287209" y="751588"/>
                      <a:pt x="1287574" y="750820"/>
                    </a:cubicBezTo>
                    <a:close/>
                    <a:moveTo>
                      <a:pt x="1550702" y="584172"/>
                    </a:moveTo>
                    <a:cubicBezTo>
                      <a:pt x="1548509" y="586146"/>
                      <a:pt x="1545440" y="588777"/>
                      <a:pt x="1541493" y="592066"/>
                    </a:cubicBezTo>
                    <a:cubicBezTo>
                      <a:pt x="1537546" y="595355"/>
                      <a:pt x="1535353" y="597987"/>
                      <a:pt x="1534914" y="599960"/>
                    </a:cubicBezTo>
                    <a:cubicBezTo>
                      <a:pt x="1535207" y="601422"/>
                      <a:pt x="1536376" y="602007"/>
                      <a:pt x="1538423" y="601714"/>
                    </a:cubicBezTo>
                    <a:cubicBezTo>
                      <a:pt x="1542224" y="605223"/>
                      <a:pt x="1546901" y="606977"/>
                      <a:pt x="1552456" y="606977"/>
                    </a:cubicBezTo>
                    <a:cubicBezTo>
                      <a:pt x="1554503" y="606684"/>
                      <a:pt x="1555672" y="605515"/>
                      <a:pt x="1555965" y="603468"/>
                    </a:cubicBezTo>
                    <a:lnTo>
                      <a:pt x="1555965" y="599960"/>
                    </a:lnTo>
                    <a:lnTo>
                      <a:pt x="1569998" y="585927"/>
                    </a:lnTo>
                    <a:close/>
                    <a:moveTo>
                      <a:pt x="1661216" y="557859"/>
                    </a:moveTo>
                    <a:lnTo>
                      <a:pt x="1675249" y="564876"/>
                    </a:lnTo>
                    <a:cubicBezTo>
                      <a:pt x="1673020" y="571381"/>
                      <a:pt x="1668708" y="578544"/>
                      <a:pt x="1662312" y="586365"/>
                    </a:cubicBezTo>
                    <a:cubicBezTo>
                      <a:pt x="1655917" y="594186"/>
                      <a:pt x="1650289" y="600472"/>
                      <a:pt x="1645428" y="605223"/>
                    </a:cubicBezTo>
                    <a:lnTo>
                      <a:pt x="1631395" y="603468"/>
                    </a:lnTo>
                    <a:cubicBezTo>
                      <a:pt x="1632418" y="598754"/>
                      <a:pt x="1633880" y="595903"/>
                      <a:pt x="1635780" y="594917"/>
                    </a:cubicBezTo>
                    <a:cubicBezTo>
                      <a:pt x="1637681" y="593930"/>
                      <a:pt x="1639143" y="591518"/>
                      <a:pt x="1640166" y="587681"/>
                    </a:cubicBezTo>
                    <a:cubicBezTo>
                      <a:pt x="1646415" y="587206"/>
                      <a:pt x="1651458" y="583770"/>
                      <a:pt x="1655296" y="577375"/>
                    </a:cubicBezTo>
                    <a:cubicBezTo>
                      <a:pt x="1659133" y="570979"/>
                      <a:pt x="1661106" y="564474"/>
                      <a:pt x="1661216" y="557859"/>
                    </a:cubicBezTo>
                    <a:close/>
                    <a:moveTo>
                      <a:pt x="1578769" y="557859"/>
                    </a:moveTo>
                    <a:cubicBezTo>
                      <a:pt x="1579062" y="561075"/>
                      <a:pt x="1580231" y="563414"/>
                      <a:pt x="1582278" y="564876"/>
                    </a:cubicBezTo>
                    <a:cubicBezTo>
                      <a:pt x="1583959" y="564767"/>
                      <a:pt x="1584982" y="564109"/>
                      <a:pt x="1585347" y="562903"/>
                    </a:cubicBezTo>
                    <a:cubicBezTo>
                      <a:pt x="1585713" y="561697"/>
                      <a:pt x="1585859" y="560600"/>
                      <a:pt x="1585786" y="559614"/>
                    </a:cubicBezTo>
                    <a:close/>
                    <a:moveTo>
                      <a:pt x="1727875" y="454362"/>
                    </a:moveTo>
                    <a:lnTo>
                      <a:pt x="1727875" y="457871"/>
                    </a:lnTo>
                    <a:cubicBezTo>
                      <a:pt x="1727839" y="459771"/>
                      <a:pt x="1728350" y="461672"/>
                      <a:pt x="1729410" y="463572"/>
                    </a:cubicBezTo>
                    <a:cubicBezTo>
                      <a:pt x="1730470" y="465472"/>
                      <a:pt x="1732297" y="466496"/>
                      <a:pt x="1734892" y="466642"/>
                    </a:cubicBezTo>
                    <a:close/>
                    <a:moveTo>
                      <a:pt x="1699808" y="438575"/>
                    </a:moveTo>
                    <a:cubicBezTo>
                      <a:pt x="1699516" y="442887"/>
                      <a:pt x="1698346" y="446980"/>
                      <a:pt x="1696300" y="450854"/>
                    </a:cubicBezTo>
                    <a:cubicBezTo>
                      <a:pt x="1694253" y="454728"/>
                      <a:pt x="1693084" y="458821"/>
                      <a:pt x="1692791" y="463133"/>
                    </a:cubicBezTo>
                    <a:lnTo>
                      <a:pt x="1692791" y="480675"/>
                    </a:lnTo>
                    <a:lnTo>
                      <a:pt x="1708579" y="473659"/>
                    </a:lnTo>
                    <a:lnTo>
                      <a:pt x="1708579" y="463133"/>
                    </a:lnTo>
                    <a:lnTo>
                      <a:pt x="1713842" y="456117"/>
                    </a:lnTo>
                    <a:cubicBezTo>
                      <a:pt x="1713696" y="452535"/>
                      <a:pt x="1712234" y="449173"/>
                      <a:pt x="1709456" y="446030"/>
                    </a:cubicBezTo>
                    <a:cubicBezTo>
                      <a:pt x="1706679" y="442887"/>
                      <a:pt x="1703463" y="440402"/>
                      <a:pt x="1699808" y="438575"/>
                    </a:cubicBezTo>
                    <a:close/>
                    <a:moveTo>
                      <a:pt x="1745417" y="424541"/>
                    </a:moveTo>
                    <a:cubicBezTo>
                      <a:pt x="1743444" y="424761"/>
                      <a:pt x="1741251" y="426076"/>
                      <a:pt x="1738839" y="428488"/>
                    </a:cubicBezTo>
                    <a:cubicBezTo>
                      <a:pt x="1736427" y="430900"/>
                      <a:pt x="1735111" y="433093"/>
                      <a:pt x="1734892" y="435066"/>
                    </a:cubicBezTo>
                    <a:cubicBezTo>
                      <a:pt x="1735075" y="436747"/>
                      <a:pt x="1736025" y="437771"/>
                      <a:pt x="1737742" y="438136"/>
                    </a:cubicBezTo>
                    <a:cubicBezTo>
                      <a:pt x="1739460" y="438502"/>
                      <a:pt x="1740849" y="438648"/>
                      <a:pt x="1741909" y="438575"/>
                    </a:cubicBezTo>
                    <a:cubicBezTo>
                      <a:pt x="1743736" y="438611"/>
                      <a:pt x="1745344" y="438100"/>
                      <a:pt x="1746732" y="437040"/>
                    </a:cubicBezTo>
                    <a:cubicBezTo>
                      <a:pt x="1748121" y="435980"/>
                      <a:pt x="1748852" y="434153"/>
                      <a:pt x="1748925" y="431558"/>
                    </a:cubicBezTo>
                    <a:cubicBezTo>
                      <a:pt x="1748998" y="430498"/>
                      <a:pt x="1748852" y="429109"/>
                      <a:pt x="1748487" y="427392"/>
                    </a:cubicBezTo>
                    <a:cubicBezTo>
                      <a:pt x="1748121" y="425674"/>
                      <a:pt x="1747098" y="424724"/>
                      <a:pt x="1745417" y="424541"/>
                    </a:cubicBezTo>
                    <a:close/>
                    <a:moveTo>
                      <a:pt x="1750679" y="410508"/>
                    </a:moveTo>
                    <a:cubicBezTo>
                      <a:pt x="1750716" y="411568"/>
                      <a:pt x="1751081" y="412956"/>
                      <a:pt x="1751776" y="414674"/>
                    </a:cubicBezTo>
                    <a:cubicBezTo>
                      <a:pt x="1752470" y="416392"/>
                      <a:pt x="1753274" y="417342"/>
                      <a:pt x="1754188" y="417525"/>
                    </a:cubicBezTo>
                    <a:cubicBezTo>
                      <a:pt x="1755028" y="417451"/>
                      <a:pt x="1755540" y="417159"/>
                      <a:pt x="1755723" y="416647"/>
                    </a:cubicBezTo>
                    <a:cubicBezTo>
                      <a:pt x="1755905" y="416136"/>
                      <a:pt x="1755978" y="415843"/>
                      <a:pt x="1755942" y="415770"/>
                    </a:cubicBezTo>
                    <a:cubicBezTo>
                      <a:pt x="1755942" y="412262"/>
                      <a:pt x="1754188" y="410508"/>
                      <a:pt x="1750679" y="410508"/>
                    </a:cubicBezTo>
                    <a:close/>
                    <a:moveTo>
                      <a:pt x="1736646" y="394720"/>
                    </a:moveTo>
                    <a:cubicBezTo>
                      <a:pt x="1729337" y="395012"/>
                      <a:pt x="1722905" y="395743"/>
                      <a:pt x="1717350" y="396913"/>
                    </a:cubicBezTo>
                    <a:cubicBezTo>
                      <a:pt x="1711795" y="398082"/>
                      <a:pt x="1708872" y="403199"/>
                      <a:pt x="1708579" y="412262"/>
                    </a:cubicBezTo>
                    <a:cubicBezTo>
                      <a:pt x="1708469" y="414235"/>
                      <a:pt x="1708689" y="416428"/>
                      <a:pt x="1709237" y="418840"/>
                    </a:cubicBezTo>
                    <a:cubicBezTo>
                      <a:pt x="1709785" y="421252"/>
                      <a:pt x="1711320" y="422568"/>
                      <a:pt x="1713842" y="422787"/>
                    </a:cubicBezTo>
                    <a:cubicBezTo>
                      <a:pt x="1719177" y="421946"/>
                      <a:pt x="1723855" y="417927"/>
                      <a:pt x="1727875" y="410727"/>
                    </a:cubicBezTo>
                    <a:cubicBezTo>
                      <a:pt x="1731895" y="403528"/>
                      <a:pt x="1734819" y="398192"/>
                      <a:pt x="1736646" y="394720"/>
                    </a:cubicBezTo>
                    <a:close/>
                    <a:moveTo>
                      <a:pt x="1741909" y="373670"/>
                    </a:moveTo>
                    <a:cubicBezTo>
                      <a:pt x="1742055" y="376191"/>
                      <a:pt x="1743078" y="377726"/>
                      <a:pt x="1744978" y="378275"/>
                    </a:cubicBezTo>
                    <a:cubicBezTo>
                      <a:pt x="1746879" y="378823"/>
                      <a:pt x="1748779" y="379042"/>
                      <a:pt x="1750679" y="378932"/>
                    </a:cubicBezTo>
                    <a:lnTo>
                      <a:pt x="1755942" y="378932"/>
                    </a:lnTo>
                    <a:cubicBezTo>
                      <a:pt x="1755723" y="376411"/>
                      <a:pt x="1754407" y="374876"/>
                      <a:pt x="1751995" y="374328"/>
                    </a:cubicBezTo>
                    <a:cubicBezTo>
                      <a:pt x="1749583" y="373779"/>
                      <a:pt x="1747390" y="373560"/>
                      <a:pt x="1745417" y="373670"/>
                    </a:cubicBezTo>
                    <a:close/>
                    <a:moveTo>
                      <a:pt x="877094" y="345603"/>
                    </a:moveTo>
                    <a:lnTo>
                      <a:pt x="864815" y="347357"/>
                    </a:lnTo>
                    <a:lnTo>
                      <a:pt x="864815" y="354374"/>
                    </a:lnTo>
                    <a:cubicBezTo>
                      <a:pt x="864778" y="354593"/>
                      <a:pt x="864851" y="355470"/>
                      <a:pt x="865034" y="357005"/>
                    </a:cubicBezTo>
                    <a:cubicBezTo>
                      <a:pt x="865217" y="358540"/>
                      <a:pt x="865729" y="359417"/>
                      <a:pt x="866569" y="359636"/>
                    </a:cubicBezTo>
                    <a:cubicBezTo>
                      <a:pt x="870078" y="359344"/>
                      <a:pt x="873586" y="358174"/>
                      <a:pt x="877094" y="356128"/>
                    </a:cubicBezTo>
                    <a:cubicBezTo>
                      <a:pt x="880603" y="354081"/>
                      <a:pt x="884111" y="352912"/>
                      <a:pt x="887619" y="352620"/>
                    </a:cubicBezTo>
                    <a:cubicBezTo>
                      <a:pt x="887510" y="350025"/>
                      <a:pt x="886413" y="348198"/>
                      <a:pt x="884330" y="347138"/>
                    </a:cubicBezTo>
                    <a:cubicBezTo>
                      <a:pt x="882247" y="346078"/>
                      <a:pt x="879835" y="345566"/>
                      <a:pt x="877094" y="345603"/>
                    </a:cubicBezTo>
                    <a:close/>
                    <a:moveTo>
                      <a:pt x="1373529" y="317536"/>
                    </a:moveTo>
                    <a:lnTo>
                      <a:pt x="1373529" y="319290"/>
                    </a:lnTo>
                    <a:cubicBezTo>
                      <a:pt x="1373968" y="321702"/>
                      <a:pt x="1376161" y="322579"/>
                      <a:pt x="1380107" y="321921"/>
                    </a:cubicBezTo>
                    <a:cubicBezTo>
                      <a:pt x="1384054" y="321263"/>
                      <a:pt x="1387124" y="320386"/>
                      <a:pt x="1389317" y="319290"/>
                    </a:cubicBezTo>
                    <a:close/>
                    <a:moveTo>
                      <a:pt x="1187585" y="317536"/>
                    </a:moveTo>
                    <a:lnTo>
                      <a:pt x="1170044" y="319290"/>
                    </a:lnTo>
                    <a:cubicBezTo>
                      <a:pt x="1170044" y="321994"/>
                      <a:pt x="1169605" y="324918"/>
                      <a:pt x="1168728" y="328061"/>
                    </a:cubicBezTo>
                    <a:cubicBezTo>
                      <a:pt x="1167851" y="331204"/>
                      <a:pt x="1166535" y="334127"/>
                      <a:pt x="1164781" y="336832"/>
                    </a:cubicBezTo>
                    <a:cubicBezTo>
                      <a:pt x="1165402" y="337672"/>
                      <a:pt x="1168107" y="338184"/>
                      <a:pt x="1172894" y="338367"/>
                    </a:cubicBezTo>
                    <a:cubicBezTo>
                      <a:pt x="1177682" y="338550"/>
                      <a:pt x="1180825" y="338623"/>
                      <a:pt x="1182323" y="338586"/>
                    </a:cubicBezTo>
                    <a:close/>
                    <a:moveTo>
                      <a:pt x="873586" y="317536"/>
                    </a:moveTo>
                    <a:cubicBezTo>
                      <a:pt x="868031" y="317243"/>
                      <a:pt x="865107" y="319582"/>
                      <a:pt x="864815" y="324553"/>
                    </a:cubicBezTo>
                    <a:cubicBezTo>
                      <a:pt x="861051" y="324918"/>
                      <a:pt x="858931" y="326380"/>
                      <a:pt x="858456" y="328938"/>
                    </a:cubicBezTo>
                    <a:cubicBezTo>
                      <a:pt x="857981" y="331496"/>
                      <a:pt x="855423" y="332958"/>
                      <a:pt x="850781" y="333323"/>
                    </a:cubicBezTo>
                    <a:cubicBezTo>
                      <a:pt x="845482" y="335187"/>
                      <a:pt x="838539" y="338476"/>
                      <a:pt x="829950" y="343191"/>
                    </a:cubicBezTo>
                    <a:cubicBezTo>
                      <a:pt x="821362" y="347905"/>
                      <a:pt x="816611" y="353387"/>
                      <a:pt x="815698" y="359636"/>
                    </a:cubicBezTo>
                    <a:lnTo>
                      <a:pt x="815698" y="361391"/>
                    </a:lnTo>
                    <a:lnTo>
                      <a:pt x="836748" y="354374"/>
                    </a:lnTo>
                    <a:cubicBezTo>
                      <a:pt x="837917" y="349915"/>
                      <a:pt x="842595" y="346992"/>
                      <a:pt x="850781" y="345603"/>
                    </a:cubicBezTo>
                    <a:cubicBezTo>
                      <a:pt x="858968" y="344214"/>
                      <a:pt x="863645" y="339536"/>
                      <a:pt x="864815" y="331569"/>
                    </a:cubicBezTo>
                    <a:lnTo>
                      <a:pt x="885865" y="317536"/>
                    </a:lnTo>
                    <a:close/>
                    <a:moveTo>
                      <a:pt x="1231440" y="314027"/>
                    </a:moveTo>
                    <a:cubicBezTo>
                      <a:pt x="1231806" y="317280"/>
                      <a:pt x="1233706" y="318669"/>
                      <a:pt x="1237141" y="318194"/>
                    </a:cubicBezTo>
                    <a:cubicBezTo>
                      <a:pt x="1240576" y="317719"/>
                      <a:pt x="1243354" y="316915"/>
                      <a:pt x="1245474" y="315782"/>
                    </a:cubicBezTo>
                    <a:close/>
                    <a:moveTo>
                      <a:pt x="920949" y="308765"/>
                    </a:moveTo>
                    <a:lnTo>
                      <a:pt x="915686" y="312273"/>
                    </a:lnTo>
                    <a:cubicBezTo>
                      <a:pt x="914407" y="312200"/>
                      <a:pt x="912141" y="312346"/>
                      <a:pt x="908889" y="312712"/>
                    </a:cubicBezTo>
                    <a:cubicBezTo>
                      <a:pt x="905636" y="313077"/>
                      <a:pt x="903809" y="314101"/>
                      <a:pt x="903407" y="315782"/>
                    </a:cubicBezTo>
                    <a:cubicBezTo>
                      <a:pt x="903809" y="317463"/>
                      <a:pt x="905636" y="318486"/>
                      <a:pt x="908889" y="318851"/>
                    </a:cubicBezTo>
                    <a:cubicBezTo>
                      <a:pt x="912141" y="319217"/>
                      <a:pt x="914407" y="319363"/>
                      <a:pt x="915686" y="319290"/>
                    </a:cubicBezTo>
                    <a:close/>
                    <a:moveTo>
                      <a:pt x="1378792" y="303502"/>
                    </a:moveTo>
                    <a:cubicBezTo>
                      <a:pt x="1378792" y="305330"/>
                      <a:pt x="1379230" y="306938"/>
                      <a:pt x="1380107" y="308326"/>
                    </a:cubicBezTo>
                    <a:cubicBezTo>
                      <a:pt x="1380985" y="309715"/>
                      <a:pt x="1382300" y="310446"/>
                      <a:pt x="1384054" y="310519"/>
                    </a:cubicBezTo>
                    <a:cubicBezTo>
                      <a:pt x="1384968" y="310409"/>
                      <a:pt x="1385772" y="309752"/>
                      <a:pt x="1386466" y="308546"/>
                    </a:cubicBezTo>
                    <a:cubicBezTo>
                      <a:pt x="1387161" y="307340"/>
                      <a:pt x="1387526" y="306243"/>
                      <a:pt x="1387563" y="305257"/>
                    </a:cubicBezTo>
                    <a:close/>
                    <a:moveTo>
                      <a:pt x="1343708" y="292977"/>
                    </a:moveTo>
                    <a:cubicBezTo>
                      <a:pt x="1344695" y="295097"/>
                      <a:pt x="1346230" y="297874"/>
                      <a:pt x="1348313" y="301310"/>
                    </a:cubicBezTo>
                    <a:cubicBezTo>
                      <a:pt x="1350396" y="304745"/>
                      <a:pt x="1352369" y="306645"/>
                      <a:pt x="1354233" y="307011"/>
                    </a:cubicBezTo>
                    <a:cubicBezTo>
                      <a:pt x="1355074" y="306901"/>
                      <a:pt x="1355585" y="306243"/>
                      <a:pt x="1355768" y="305037"/>
                    </a:cubicBezTo>
                    <a:cubicBezTo>
                      <a:pt x="1355951" y="303831"/>
                      <a:pt x="1356024" y="302735"/>
                      <a:pt x="1355987" y="301748"/>
                    </a:cubicBezTo>
                    <a:cubicBezTo>
                      <a:pt x="1356426" y="301858"/>
                      <a:pt x="1358180" y="302077"/>
                      <a:pt x="1361250" y="302406"/>
                    </a:cubicBezTo>
                    <a:cubicBezTo>
                      <a:pt x="1364320" y="302735"/>
                      <a:pt x="1366074" y="302516"/>
                      <a:pt x="1366513" y="301748"/>
                    </a:cubicBezTo>
                    <a:cubicBezTo>
                      <a:pt x="1365782" y="300615"/>
                      <a:pt x="1362419" y="298934"/>
                      <a:pt x="1356426" y="296705"/>
                    </a:cubicBezTo>
                    <a:cubicBezTo>
                      <a:pt x="1350432" y="294476"/>
                      <a:pt x="1346193" y="293233"/>
                      <a:pt x="1343708" y="292977"/>
                    </a:cubicBezTo>
                    <a:close/>
                    <a:moveTo>
                      <a:pt x="1287574" y="292977"/>
                    </a:moveTo>
                    <a:cubicBezTo>
                      <a:pt x="1287903" y="298167"/>
                      <a:pt x="1290315" y="301821"/>
                      <a:pt x="1294810" y="303941"/>
                    </a:cubicBezTo>
                    <a:cubicBezTo>
                      <a:pt x="1299305" y="306060"/>
                      <a:pt x="1303910" y="307084"/>
                      <a:pt x="1308624" y="307011"/>
                    </a:cubicBezTo>
                    <a:cubicBezTo>
                      <a:pt x="1311219" y="306865"/>
                      <a:pt x="1313046" y="305841"/>
                      <a:pt x="1314106" y="303941"/>
                    </a:cubicBezTo>
                    <a:cubicBezTo>
                      <a:pt x="1315166" y="302040"/>
                      <a:pt x="1315678" y="300140"/>
                      <a:pt x="1315641" y="298240"/>
                    </a:cubicBezTo>
                    <a:lnTo>
                      <a:pt x="1313887" y="292977"/>
                    </a:lnTo>
                    <a:close/>
                    <a:moveTo>
                      <a:pt x="956033" y="285960"/>
                    </a:moveTo>
                    <a:cubicBezTo>
                      <a:pt x="955448" y="291625"/>
                      <a:pt x="953109" y="293452"/>
                      <a:pt x="949016" y="291442"/>
                    </a:cubicBezTo>
                    <a:cubicBezTo>
                      <a:pt x="944923" y="289432"/>
                      <a:pt x="942584" y="291698"/>
                      <a:pt x="941999" y="298240"/>
                    </a:cubicBezTo>
                    <a:lnTo>
                      <a:pt x="938491" y="307011"/>
                    </a:lnTo>
                    <a:lnTo>
                      <a:pt x="943753" y="298240"/>
                    </a:lnTo>
                    <a:lnTo>
                      <a:pt x="971820" y="299994"/>
                    </a:lnTo>
                    <a:close/>
                    <a:moveTo>
                      <a:pt x="1068301" y="273681"/>
                    </a:moveTo>
                    <a:cubicBezTo>
                      <a:pt x="1067497" y="273754"/>
                      <a:pt x="1066912" y="274047"/>
                      <a:pt x="1066546" y="274558"/>
                    </a:cubicBezTo>
                    <a:cubicBezTo>
                      <a:pt x="1066181" y="275070"/>
                      <a:pt x="1065596" y="275362"/>
                      <a:pt x="1064792" y="275435"/>
                    </a:cubicBezTo>
                    <a:lnTo>
                      <a:pt x="1064792" y="277189"/>
                    </a:lnTo>
                    <a:cubicBezTo>
                      <a:pt x="1064719" y="278103"/>
                      <a:pt x="1064865" y="278907"/>
                      <a:pt x="1065231" y="279602"/>
                    </a:cubicBezTo>
                    <a:cubicBezTo>
                      <a:pt x="1065596" y="280296"/>
                      <a:pt x="1066620" y="280661"/>
                      <a:pt x="1068301" y="280698"/>
                    </a:cubicBezTo>
                    <a:cubicBezTo>
                      <a:pt x="1070347" y="280405"/>
                      <a:pt x="1071517" y="279236"/>
                      <a:pt x="1071809" y="277189"/>
                    </a:cubicBezTo>
                    <a:cubicBezTo>
                      <a:pt x="1071517" y="275143"/>
                      <a:pt x="1070347" y="273974"/>
                      <a:pt x="1068301" y="273681"/>
                    </a:cubicBezTo>
                    <a:close/>
                    <a:moveTo>
                      <a:pt x="1377038" y="28"/>
                    </a:moveTo>
                    <a:lnTo>
                      <a:pt x="1380546" y="5290"/>
                    </a:lnTo>
                    <a:cubicBezTo>
                      <a:pt x="1395055" y="5035"/>
                      <a:pt x="1416032" y="5108"/>
                      <a:pt x="1443478" y="5510"/>
                    </a:cubicBezTo>
                    <a:cubicBezTo>
                      <a:pt x="1470923" y="5912"/>
                      <a:pt x="1491462" y="8177"/>
                      <a:pt x="1505093" y="12307"/>
                    </a:cubicBezTo>
                    <a:cubicBezTo>
                      <a:pt x="1506774" y="16802"/>
                      <a:pt x="1511745" y="20530"/>
                      <a:pt x="1520004" y="23490"/>
                    </a:cubicBezTo>
                    <a:cubicBezTo>
                      <a:pt x="1528263" y="26450"/>
                      <a:pt x="1534988" y="27985"/>
                      <a:pt x="1540177" y="28095"/>
                    </a:cubicBezTo>
                    <a:cubicBezTo>
                      <a:pt x="1550593" y="28131"/>
                      <a:pt x="1560460" y="28935"/>
                      <a:pt x="1569779" y="30507"/>
                    </a:cubicBezTo>
                    <a:cubicBezTo>
                      <a:pt x="1579098" y="32078"/>
                      <a:pt x="1588527" y="34198"/>
                      <a:pt x="1598065" y="36866"/>
                    </a:cubicBezTo>
                    <a:cubicBezTo>
                      <a:pt x="1598248" y="40374"/>
                      <a:pt x="1599637" y="43005"/>
                      <a:pt x="1602231" y="44760"/>
                    </a:cubicBezTo>
                    <a:cubicBezTo>
                      <a:pt x="1604826" y="46514"/>
                      <a:pt x="1607530" y="47391"/>
                      <a:pt x="1610345" y="47391"/>
                    </a:cubicBezTo>
                    <a:cubicBezTo>
                      <a:pt x="1614840" y="46989"/>
                      <a:pt x="1618567" y="46916"/>
                      <a:pt x="1621528" y="47172"/>
                    </a:cubicBezTo>
                    <a:cubicBezTo>
                      <a:pt x="1624488" y="47427"/>
                      <a:pt x="1626023" y="50424"/>
                      <a:pt x="1626132" y="56162"/>
                    </a:cubicBezTo>
                    <a:lnTo>
                      <a:pt x="1626132" y="59670"/>
                    </a:lnTo>
                    <a:cubicBezTo>
                      <a:pt x="1638412" y="63471"/>
                      <a:pt x="1650691" y="64640"/>
                      <a:pt x="1662970" y="63179"/>
                    </a:cubicBezTo>
                    <a:lnTo>
                      <a:pt x="1669987" y="70195"/>
                    </a:lnTo>
                    <a:cubicBezTo>
                      <a:pt x="1675981" y="71474"/>
                      <a:pt x="1681535" y="73740"/>
                      <a:pt x="1686652" y="76993"/>
                    </a:cubicBezTo>
                    <a:cubicBezTo>
                      <a:pt x="1691768" y="80245"/>
                      <a:pt x="1697323" y="82073"/>
                      <a:pt x="1703316" y="82475"/>
                    </a:cubicBezTo>
                    <a:cubicBezTo>
                      <a:pt x="1707738" y="82402"/>
                      <a:pt x="1711174" y="83425"/>
                      <a:pt x="1713622" y="85544"/>
                    </a:cubicBezTo>
                    <a:cubicBezTo>
                      <a:pt x="1716071" y="87664"/>
                      <a:pt x="1717313" y="91319"/>
                      <a:pt x="1717350" y="96508"/>
                    </a:cubicBezTo>
                    <a:lnTo>
                      <a:pt x="1717350" y="98262"/>
                    </a:lnTo>
                    <a:lnTo>
                      <a:pt x="1729629" y="108787"/>
                    </a:lnTo>
                    <a:cubicBezTo>
                      <a:pt x="1729081" y="114452"/>
                      <a:pt x="1729739" y="118034"/>
                      <a:pt x="1731603" y="119532"/>
                    </a:cubicBezTo>
                    <a:cubicBezTo>
                      <a:pt x="1733467" y="121030"/>
                      <a:pt x="1734563" y="123296"/>
                      <a:pt x="1734892" y="126329"/>
                    </a:cubicBezTo>
                    <a:cubicBezTo>
                      <a:pt x="1734709" y="129107"/>
                      <a:pt x="1733759" y="132323"/>
                      <a:pt x="1732041" y="135977"/>
                    </a:cubicBezTo>
                    <a:cubicBezTo>
                      <a:pt x="1730324" y="139632"/>
                      <a:pt x="1728935" y="142848"/>
                      <a:pt x="1727875" y="145625"/>
                    </a:cubicBezTo>
                    <a:cubicBezTo>
                      <a:pt x="1730506" y="151400"/>
                      <a:pt x="1741470" y="163533"/>
                      <a:pt x="1760766" y="182025"/>
                    </a:cubicBezTo>
                    <a:cubicBezTo>
                      <a:pt x="1780062" y="200517"/>
                      <a:pt x="1791903" y="211773"/>
                      <a:pt x="1796288" y="215793"/>
                    </a:cubicBezTo>
                    <a:lnTo>
                      <a:pt x="1796288" y="252631"/>
                    </a:lnTo>
                    <a:cubicBezTo>
                      <a:pt x="1798616" y="256464"/>
                      <a:pt x="1800587" y="265755"/>
                      <a:pt x="1802200" y="280503"/>
                    </a:cubicBezTo>
                    <a:cubicBezTo>
                      <a:pt x="1803814" y="295251"/>
                      <a:pt x="1805135" y="309999"/>
                      <a:pt x="1806164" y="324747"/>
                    </a:cubicBezTo>
                    <a:cubicBezTo>
                      <a:pt x="1807192" y="339496"/>
                      <a:pt x="1807994" y="348786"/>
                      <a:pt x="1808568" y="352620"/>
                    </a:cubicBezTo>
                    <a:cubicBezTo>
                      <a:pt x="1804365" y="353168"/>
                      <a:pt x="1801807" y="356018"/>
                      <a:pt x="1800893" y="361171"/>
                    </a:cubicBezTo>
                    <a:cubicBezTo>
                      <a:pt x="1799980" y="366324"/>
                      <a:pt x="1799614" y="370490"/>
                      <a:pt x="1799797" y="373670"/>
                    </a:cubicBezTo>
                    <a:cubicBezTo>
                      <a:pt x="1800016" y="376849"/>
                      <a:pt x="1800016" y="381015"/>
                      <a:pt x="1799797" y="386168"/>
                    </a:cubicBezTo>
                    <a:cubicBezTo>
                      <a:pt x="1799577" y="391321"/>
                      <a:pt x="1797823" y="394172"/>
                      <a:pt x="1794534" y="394720"/>
                    </a:cubicBezTo>
                    <a:cubicBezTo>
                      <a:pt x="1791866" y="394574"/>
                      <a:pt x="1789747" y="394866"/>
                      <a:pt x="1788175" y="395597"/>
                    </a:cubicBezTo>
                    <a:cubicBezTo>
                      <a:pt x="1786604" y="396328"/>
                      <a:pt x="1785800" y="398375"/>
                      <a:pt x="1785763" y="401737"/>
                    </a:cubicBezTo>
                    <a:lnTo>
                      <a:pt x="1799797" y="415770"/>
                    </a:lnTo>
                    <a:cubicBezTo>
                      <a:pt x="1799870" y="418511"/>
                      <a:pt x="1799285" y="420923"/>
                      <a:pt x="1798042" y="423006"/>
                    </a:cubicBezTo>
                    <a:cubicBezTo>
                      <a:pt x="1796800" y="425089"/>
                      <a:pt x="1794461" y="426186"/>
                      <a:pt x="1791026" y="426295"/>
                    </a:cubicBezTo>
                    <a:lnTo>
                      <a:pt x="1785763" y="426295"/>
                    </a:lnTo>
                    <a:cubicBezTo>
                      <a:pt x="1784740" y="430498"/>
                      <a:pt x="1783278" y="433934"/>
                      <a:pt x="1781378" y="436601"/>
                    </a:cubicBezTo>
                    <a:cubicBezTo>
                      <a:pt x="1779477" y="439269"/>
                      <a:pt x="1778016" y="442266"/>
                      <a:pt x="1776992" y="445591"/>
                    </a:cubicBezTo>
                    <a:lnTo>
                      <a:pt x="1761204" y="461379"/>
                    </a:lnTo>
                    <a:cubicBezTo>
                      <a:pt x="1753895" y="461708"/>
                      <a:pt x="1748340" y="465874"/>
                      <a:pt x="1744540" y="473878"/>
                    </a:cubicBezTo>
                    <a:cubicBezTo>
                      <a:pt x="1740739" y="481881"/>
                      <a:pt x="1735184" y="486486"/>
                      <a:pt x="1727875" y="487692"/>
                    </a:cubicBezTo>
                    <a:lnTo>
                      <a:pt x="1719104" y="505234"/>
                    </a:lnTo>
                    <a:cubicBezTo>
                      <a:pt x="1713220" y="508633"/>
                      <a:pt x="1707885" y="513676"/>
                      <a:pt x="1703097" y="520364"/>
                    </a:cubicBezTo>
                    <a:cubicBezTo>
                      <a:pt x="1698310" y="527052"/>
                      <a:pt x="1692536" y="530779"/>
                      <a:pt x="1685775" y="531547"/>
                    </a:cubicBezTo>
                    <a:cubicBezTo>
                      <a:pt x="1683874" y="531437"/>
                      <a:pt x="1681974" y="531656"/>
                      <a:pt x="1680074" y="532204"/>
                    </a:cubicBezTo>
                    <a:cubicBezTo>
                      <a:pt x="1678173" y="532753"/>
                      <a:pt x="1677150" y="534288"/>
                      <a:pt x="1677004" y="536809"/>
                    </a:cubicBezTo>
                    <a:cubicBezTo>
                      <a:pt x="1677260" y="539477"/>
                      <a:pt x="1677186" y="541597"/>
                      <a:pt x="1676784" y="543168"/>
                    </a:cubicBezTo>
                    <a:cubicBezTo>
                      <a:pt x="1676382" y="544740"/>
                      <a:pt x="1674117" y="545544"/>
                      <a:pt x="1669987" y="545580"/>
                    </a:cubicBezTo>
                    <a:lnTo>
                      <a:pt x="1668233" y="545580"/>
                    </a:lnTo>
                    <a:lnTo>
                      <a:pt x="1631395" y="556105"/>
                    </a:lnTo>
                    <a:lnTo>
                      <a:pt x="1619115" y="594697"/>
                    </a:lnTo>
                    <a:cubicBezTo>
                      <a:pt x="1613816" y="594186"/>
                      <a:pt x="1609504" y="593893"/>
                      <a:pt x="1606178" y="593820"/>
                    </a:cubicBezTo>
                    <a:cubicBezTo>
                      <a:pt x="1602853" y="593747"/>
                      <a:pt x="1600733" y="596963"/>
                      <a:pt x="1599819" y="603468"/>
                    </a:cubicBezTo>
                    <a:lnTo>
                      <a:pt x="1591048" y="606977"/>
                    </a:lnTo>
                    <a:cubicBezTo>
                      <a:pt x="1591012" y="609023"/>
                      <a:pt x="1591524" y="611508"/>
                      <a:pt x="1592583" y="614432"/>
                    </a:cubicBezTo>
                    <a:cubicBezTo>
                      <a:pt x="1593643" y="617356"/>
                      <a:pt x="1595470" y="618964"/>
                      <a:pt x="1598065" y="619256"/>
                    </a:cubicBezTo>
                    <a:cubicBezTo>
                      <a:pt x="1600879" y="618927"/>
                      <a:pt x="1604022" y="617392"/>
                      <a:pt x="1607494" y="614651"/>
                    </a:cubicBezTo>
                    <a:cubicBezTo>
                      <a:pt x="1610966" y="611910"/>
                      <a:pt x="1613670" y="609937"/>
                      <a:pt x="1615607" y="608731"/>
                    </a:cubicBezTo>
                    <a:lnTo>
                      <a:pt x="1633149" y="615748"/>
                    </a:lnTo>
                    <a:lnTo>
                      <a:pt x="1626132" y="628027"/>
                    </a:lnTo>
                    <a:cubicBezTo>
                      <a:pt x="1624086" y="627917"/>
                      <a:pt x="1621601" y="628137"/>
                      <a:pt x="1618677" y="628685"/>
                    </a:cubicBezTo>
                    <a:cubicBezTo>
                      <a:pt x="1615753" y="629233"/>
                      <a:pt x="1614145" y="630768"/>
                      <a:pt x="1613853" y="633290"/>
                    </a:cubicBezTo>
                    <a:cubicBezTo>
                      <a:pt x="1613963" y="635007"/>
                      <a:pt x="1614620" y="636396"/>
                      <a:pt x="1615826" y="637456"/>
                    </a:cubicBezTo>
                    <a:cubicBezTo>
                      <a:pt x="1617032" y="638516"/>
                      <a:pt x="1618129" y="639466"/>
                      <a:pt x="1619115" y="640306"/>
                    </a:cubicBezTo>
                    <a:cubicBezTo>
                      <a:pt x="1623501" y="648273"/>
                      <a:pt x="1628325" y="656021"/>
                      <a:pt x="1633588" y="663549"/>
                    </a:cubicBezTo>
                    <a:cubicBezTo>
                      <a:pt x="1638850" y="671078"/>
                      <a:pt x="1644551" y="677948"/>
                      <a:pt x="1650691" y="684161"/>
                    </a:cubicBezTo>
                    <a:lnTo>
                      <a:pt x="1654199" y="701703"/>
                    </a:lnTo>
                    <a:lnTo>
                      <a:pt x="1666479" y="705211"/>
                    </a:lnTo>
                    <a:lnTo>
                      <a:pt x="1673495" y="710474"/>
                    </a:lnTo>
                    <a:lnTo>
                      <a:pt x="1671741" y="733278"/>
                    </a:lnTo>
                    <a:cubicBezTo>
                      <a:pt x="1677771" y="733826"/>
                      <a:pt x="1681937" y="734923"/>
                      <a:pt x="1684240" y="736567"/>
                    </a:cubicBezTo>
                    <a:cubicBezTo>
                      <a:pt x="1686542" y="738212"/>
                      <a:pt x="1687639" y="742378"/>
                      <a:pt x="1687529" y="749066"/>
                    </a:cubicBezTo>
                    <a:lnTo>
                      <a:pt x="1698054" y="761345"/>
                    </a:lnTo>
                    <a:lnTo>
                      <a:pt x="1715596" y="770116"/>
                    </a:lnTo>
                    <a:lnTo>
                      <a:pt x="1727875" y="784150"/>
                    </a:lnTo>
                    <a:cubicBezTo>
                      <a:pt x="1725975" y="785100"/>
                      <a:pt x="1724074" y="786708"/>
                      <a:pt x="1722174" y="788974"/>
                    </a:cubicBezTo>
                    <a:cubicBezTo>
                      <a:pt x="1720274" y="791240"/>
                      <a:pt x="1719250" y="793725"/>
                      <a:pt x="1719104" y="796429"/>
                    </a:cubicBezTo>
                    <a:cubicBezTo>
                      <a:pt x="1719104" y="798476"/>
                      <a:pt x="1720858" y="799645"/>
                      <a:pt x="1724367" y="799937"/>
                    </a:cubicBezTo>
                    <a:cubicBezTo>
                      <a:pt x="1725719" y="820111"/>
                      <a:pt x="1728277" y="840284"/>
                      <a:pt x="1732041" y="860457"/>
                    </a:cubicBezTo>
                    <a:cubicBezTo>
                      <a:pt x="1735805" y="880630"/>
                      <a:pt x="1737925" y="900803"/>
                      <a:pt x="1738400" y="920976"/>
                    </a:cubicBezTo>
                    <a:cubicBezTo>
                      <a:pt x="1737487" y="942027"/>
                      <a:pt x="1733174" y="962200"/>
                      <a:pt x="1725463" y="981496"/>
                    </a:cubicBezTo>
                    <a:cubicBezTo>
                      <a:pt x="1717752" y="1000792"/>
                      <a:pt x="1712124" y="1019211"/>
                      <a:pt x="1708579" y="1036753"/>
                    </a:cubicBezTo>
                    <a:lnTo>
                      <a:pt x="1694546" y="1054295"/>
                    </a:lnTo>
                    <a:cubicBezTo>
                      <a:pt x="1694253" y="1061165"/>
                      <a:pt x="1693084" y="1067597"/>
                      <a:pt x="1691037" y="1073591"/>
                    </a:cubicBezTo>
                    <a:cubicBezTo>
                      <a:pt x="1688991" y="1079584"/>
                      <a:pt x="1687821" y="1086016"/>
                      <a:pt x="1687529" y="1092887"/>
                    </a:cubicBezTo>
                    <a:lnTo>
                      <a:pt x="1671741" y="1096395"/>
                    </a:lnTo>
                    <a:cubicBezTo>
                      <a:pt x="1669183" y="1098990"/>
                      <a:pt x="1667283" y="1101694"/>
                      <a:pt x="1666040" y="1104508"/>
                    </a:cubicBezTo>
                    <a:cubicBezTo>
                      <a:pt x="1664797" y="1107322"/>
                      <a:pt x="1663774" y="1110465"/>
                      <a:pt x="1662970" y="1113937"/>
                    </a:cubicBezTo>
                    <a:cubicBezTo>
                      <a:pt x="1661326" y="1120954"/>
                      <a:pt x="1657598" y="1124901"/>
                      <a:pt x="1651787" y="1125778"/>
                    </a:cubicBezTo>
                    <a:cubicBezTo>
                      <a:pt x="1645976" y="1126655"/>
                      <a:pt x="1642687" y="1129725"/>
                      <a:pt x="1641920" y="1134987"/>
                    </a:cubicBezTo>
                    <a:cubicBezTo>
                      <a:pt x="1636146" y="1142808"/>
                      <a:pt x="1630152" y="1150848"/>
                      <a:pt x="1623940" y="1159107"/>
                    </a:cubicBezTo>
                    <a:cubicBezTo>
                      <a:pt x="1617727" y="1167367"/>
                      <a:pt x="1614365" y="1176284"/>
                      <a:pt x="1613853" y="1185859"/>
                    </a:cubicBezTo>
                    <a:cubicBezTo>
                      <a:pt x="1610856" y="1184762"/>
                      <a:pt x="1607202" y="1184324"/>
                      <a:pt x="1602889" y="1184543"/>
                    </a:cubicBezTo>
                    <a:cubicBezTo>
                      <a:pt x="1598577" y="1184762"/>
                      <a:pt x="1595799" y="1186955"/>
                      <a:pt x="1594557" y="1191121"/>
                    </a:cubicBezTo>
                    <a:cubicBezTo>
                      <a:pt x="1589842" y="1191414"/>
                      <a:pt x="1586992" y="1192583"/>
                      <a:pt x="1586005" y="1194630"/>
                    </a:cubicBezTo>
                    <a:cubicBezTo>
                      <a:pt x="1585018" y="1196676"/>
                      <a:pt x="1582606" y="1197846"/>
                      <a:pt x="1578769" y="1198138"/>
                    </a:cubicBezTo>
                    <a:lnTo>
                      <a:pt x="1571752" y="1205155"/>
                    </a:lnTo>
                    <a:cubicBezTo>
                      <a:pt x="1571862" y="1207128"/>
                      <a:pt x="1571643" y="1209321"/>
                      <a:pt x="1571095" y="1211733"/>
                    </a:cubicBezTo>
                    <a:cubicBezTo>
                      <a:pt x="1570546" y="1214145"/>
                      <a:pt x="1569012" y="1215460"/>
                      <a:pt x="1566490" y="1215680"/>
                    </a:cubicBezTo>
                    <a:lnTo>
                      <a:pt x="1564736" y="1215680"/>
                    </a:lnTo>
                    <a:lnTo>
                      <a:pt x="1540177" y="1249009"/>
                    </a:lnTo>
                    <a:cubicBezTo>
                      <a:pt x="1530346" y="1249192"/>
                      <a:pt x="1522818" y="1252774"/>
                      <a:pt x="1517592" y="1259754"/>
                    </a:cubicBezTo>
                    <a:cubicBezTo>
                      <a:pt x="1512366" y="1266734"/>
                      <a:pt x="1505276" y="1270754"/>
                      <a:pt x="1496322" y="1271814"/>
                    </a:cubicBezTo>
                    <a:lnTo>
                      <a:pt x="1484043" y="1277076"/>
                    </a:lnTo>
                    <a:lnTo>
                      <a:pt x="1473518" y="1291110"/>
                    </a:lnTo>
                    <a:lnTo>
                      <a:pt x="1443697" y="1305143"/>
                    </a:lnTo>
                    <a:cubicBezTo>
                      <a:pt x="1443624" y="1306898"/>
                      <a:pt x="1442893" y="1308213"/>
                      <a:pt x="1441504" y="1309090"/>
                    </a:cubicBezTo>
                    <a:cubicBezTo>
                      <a:pt x="1440115" y="1309967"/>
                      <a:pt x="1438507" y="1310406"/>
                      <a:pt x="1436680" y="1310406"/>
                    </a:cubicBezTo>
                    <a:lnTo>
                      <a:pt x="1427909" y="1308652"/>
                    </a:lnTo>
                    <a:lnTo>
                      <a:pt x="1417384" y="1326194"/>
                    </a:lnTo>
                    <a:cubicBezTo>
                      <a:pt x="1409527" y="1326998"/>
                      <a:pt x="1404630" y="1330214"/>
                      <a:pt x="1402693" y="1335842"/>
                    </a:cubicBezTo>
                    <a:cubicBezTo>
                      <a:pt x="1400756" y="1341470"/>
                      <a:pt x="1396297" y="1344686"/>
                      <a:pt x="1389317" y="1345490"/>
                    </a:cubicBezTo>
                    <a:cubicBezTo>
                      <a:pt x="1387417" y="1348084"/>
                      <a:pt x="1384639" y="1349912"/>
                      <a:pt x="1380985" y="1350972"/>
                    </a:cubicBezTo>
                    <a:cubicBezTo>
                      <a:pt x="1377330" y="1352031"/>
                      <a:pt x="1373675" y="1352543"/>
                      <a:pt x="1370021" y="1352506"/>
                    </a:cubicBezTo>
                    <a:cubicBezTo>
                      <a:pt x="1369911" y="1335038"/>
                      <a:pt x="1371446" y="1322174"/>
                      <a:pt x="1374626" y="1313914"/>
                    </a:cubicBezTo>
                    <a:cubicBezTo>
                      <a:pt x="1377805" y="1305655"/>
                      <a:pt x="1388549" y="1301562"/>
                      <a:pt x="1406859" y="1301635"/>
                    </a:cubicBezTo>
                    <a:lnTo>
                      <a:pt x="1415630" y="1289356"/>
                    </a:lnTo>
                    <a:lnTo>
                      <a:pt x="1443697" y="1280585"/>
                    </a:lnTo>
                    <a:cubicBezTo>
                      <a:pt x="1443660" y="1277844"/>
                      <a:pt x="1444172" y="1275432"/>
                      <a:pt x="1445232" y="1273349"/>
                    </a:cubicBezTo>
                    <a:cubicBezTo>
                      <a:pt x="1446292" y="1271266"/>
                      <a:pt x="1448119" y="1270169"/>
                      <a:pt x="1450713" y="1270060"/>
                    </a:cubicBezTo>
                    <a:lnTo>
                      <a:pt x="1464747" y="1271814"/>
                    </a:lnTo>
                    <a:cubicBezTo>
                      <a:pt x="1465661" y="1267319"/>
                      <a:pt x="1467342" y="1263152"/>
                      <a:pt x="1469790" y="1259315"/>
                    </a:cubicBezTo>
                    <a:cubicBezTo>
                      <a:pt x="1472239" y="1255478"/>
                      <a:pt x="1475236" y="1252627"/>
                      <a:pt x="1478781" y="1250764"/>
                    </a:cubicBezTo>
                    <a:cubicBezTo>
                      <a:pt x="1479987" y="1244916"/>
                      <a:pt x="1485030" y="1239946"/>
                      <a:pt x="1493910" y="1235853"/>
                    </a:cubicBezTo>
                    <a:cubicBezTo>
                      <a:pt x="1502791" y="1231760"/>
                      <a:pt x="1508273" y="1226790"/>
                      <a:pt x="1510356" y="1220942"/>
                    </a:cubicBezTo>
                    <a:lnTo>
                      <a:pt x="1489306" y="1224451"/>
                    </a:lnTo>
                    <a:cubicBezTo>
                      <a:pt x="1486638" y="1226278"/>
                      <a:pt x="1483641" y="1227886"/>
                      <a:pt x="1480315" y="1229275"/>
                    </a:cubicBezTo>
                    <a:cubicBezTo>
                      <a:pt x="1476990" y="1230663"/>
                      <a:pt x="1473554" y="1231394"/>
                      <a:pt x="1470010" y="1231468"/>
                    </a:cubicBezTo>
                    <a:lnTo>
                      <a:pt x="1459484" y="1249009"/>
                    </a:lnTo>
                    <a:cubicBezTo>
                      <a:pt x="1455830" y="1250837"/>
                      <a:pt x="1452614" y="1253322"/>
                      <a:pt x="1449836" y="1256465"/>
                    </a:cubicBezTo>
                    <a:cubicBezTo>
                      <a:pt x="1447059" y="1259608"/>
                      <a:pt x="1445597" y="1262970"/>
                      <a:pt x="1445451" y="1266551"/>
                    </a:cubicBezTo>
                    <a:lnTo>
                      <a:pt x="1406859" y="1278831"/>
                    </a:lnTo>
                    <a:cubicBezTo>
                      <a:pt x="1405689" y="1283618"/>
                      <a:pt x="1401012" y="1286761"/>
                      <a:pt x="1392825" y="1288259"/>
                    </a:cubicBezTo>
                    <a:cubicBezTo>
                      <a:pt x="1384639" y="1289758"/>
                      <a:pt x="1379961" y="1292462"/>
                      <a:pt x="1378792" y="1296372"/>
                    </a:cubicBezTo>
                    <a:lnTo>
                      <a:pt x="1378792" y="1298127"/>
                    </a:lnTo>
                    <a:cubicBezTo>
                      <a:pt x="1374553" y="1299991"/>
                      <a:pt x="1368998" y="1302841"/>
                      <a:pt x="1362127" y="1306678"/>
                    </a:cubicBezTo>
                    <a:cubicBezTo>
                      <a:pt x="1355257" y="1310516"/>
                      <a:pt x="1351456" y="1314682"/>
                      <a:pt x="1350725" y="1319177"/>
                    </a:cubicBezTo>
                    <a:lnTo>
                      <a:pt x="1320904" y="1333210"/>
                    </a:lnTo>
                    <a:lnTo>
                      <a:pt x="1306870" y="1352506"/>
                    </a:lnTo>
                    <a:cubicBezTo>
                      <a:pt x="1307126" y="1355101"/>
                      <a:pt x="1308807" y="1356928"/>
                      <a:pt x="1311913" y="1357988"/>
                    </a:cubicBezTo>
                    <a:cubicBezTo>
                      <a:pt x="1315020" y="1359048"/>
                      <a:pt x="1318016" y="1359560"/>
                      <a:pt x="1320904" y="1359523"/>
                    </a:cubicBezTo>
                    <a:cubicBezTo>
                      <a:pt x="1323791" y="1359450"/>
                      <a:pt x="1326787" y="1360035"/>
                      <a:pt x="1329894" y="1361277"/>
                    </a:cubicBezTo>
                    <a:cubicBezTo>
                      <a:pt x="1333000" y="1362520"/>
                      <a:pt x="1334681" y="1364859"/>
                      <a:pt x="1334937" y="1368294"/>
                    </a:cubicBezTo>
                    <a:cubicBezTo>
                      <a:pt x="1334937" y="1371803"/>
                      <a:pt x="1333183" y="1373557"/>
                      <a:pt x="1329675" y="1373557"/>
                    </a:cubicBezTo>
                    <a:lnTo>
                      <a:pt x="1324412" y="1382328"/>
                    </a:lnTo>
                    <a:cubicBezTo>
                      <a:pt x="1316701" y="1382657"/>
                      <a:pt x="1310196" y="1385069"/>
                      <a:pt x="1304897" y="1389564"/>
                    </a:cubicBezTo>
                    <a:cubicBezTo>
                      <a:pt x="1299598" y="1394059"/>
                      <a:pt x="1294408" y="1398664"/>
                      <a:pt x="1289328" y="1403378"/>
                    </a:cubicBezTo>
                    <a:cubicBezTo>
                      <a:pt x="1287062" y="1401112"/>
                      <a:pt x="1283700" y="1399066"/>
                      <a:pt x="1279242" y="1397238"/>
                    </a:cubicBezTo>
                    <a:cubicBezTo>
                      <a:pt x="1274783" y="1395411"/>
                      <a:pt x="1272298" y="1396873"/>
                      <a:pt x="1271786" y="1401624"/>
                    </a:cubicBezTo>
                    <a:lnTo>
                      <a:pt x="1236703" y="1413903"/>
                    </a:lnTo>
                    <a:lnTo>
                      <a:pt x="1222669" y="1405132"/>
                    </a:lnTo>
                    <a:cubicBezTo>
                      <a:pt x="1222815" y="1400856"/>
                      <a:pt x="1224277" y="1398006"/>
                      <a:pt x="1227055" y="1396580"/>
                    </a:cubicBezTo>
                    <a:cubicBezTo>
                      <a:pt x="1229832" y="1395155"/>
                      <a:pt x="1233048" y="1394497"/>
                      <a:pt x="1236703" y="1394607"/>
                    </a:cubicBezTo>
                    <a:lnTo>
                      <a:pt x="1243719" y="1394607"/>
                    </a:lnTo>
                    <a:lnTo>
                      <a:pt x="1236703" y="1380573"/>
                    </a:lnTo>
                    <a:cubicBezTo>
                      <a:pt x="1233085" y="1381743"/>
                      <a:pt x="1229357" y="1384228"/>
                      <a:pt x="1225520" y="1388029"/>
                    </a:cubicBezTo>
                    <a:cubicBezTo>
                      <a:pt x="1221682" y="1391830"/>
                      <a:pt x="1218393" y="1395192"/>
                      <a:pt x="1215652" y="1398115"/>
                    </a:cubicBezTo>
                    <a:cubicBezTo>
                      <a:pt x="1213058" y="1404657"/>
                      <a:pt x="1202459" y="1408238"/>
                      <a:pt x="1183858" y="1408860"/>
                    </a:cubicBezTo>
                    <a:cubicBezTo>
                      <a:pt x="1165256" y="1409481"/>
                      <a:pt x="1154219" y="1415255"/>
                      <a:pt x="1150747" y="1426182"/>
                    </a:cubicBezTo>
                    <a:cubicBezTo>
                      <a:pt x="1146874" y="1426475"/>
                      <a:pt x="1144535" y="1427644"/>
                      <a:pt x="1143731" y="1429691"/>
                    </a:cubicBezTo>
                    <a:cubicBezTo>
                      <a:pt x="1142927" y="1431737"/>
                      <a:pt x="1140588" y="1432907"/>
                      <a:pt x="1136714" y="1433199"/>
                    </a:cubicBezTo>
                    <a:cubicBezTo>
                      <a:pt x="1135581" y="1433126"/>
                      <a:pt x="1133900" y="1433272"/>
                      <a:pt x="1131671" y="1433638"/>
                    </a:cubicBezTo>
                    <a:cubicBezTo>
                      <a:pt x="1129441" y="1434003"/>
                      <a:pt x="1128199" y="1435026"/>
                      <a:pt x="1127943" y="1436707"/>
                    </a:cubicBezTo>
                    <a:cubicBezTo>
                      <a:pt x="1128089" y="1439302"/>
                      <a:pt x="1129112" y="1441568"/>
                      <a:pt x="1131013" y="1443505"/>
                    </a:cubicBezTo>
                    <a:cubicBezTo>
                      <a:pt x="1132913" y="1445442"/>
                      <a:pt x="1134814" y="1447269"/>
                      <a:pt x="1136714" y="1448987"/>
                    </a:cubicBezTo>
                    <a:cubicBezTo>
                      <a:pt x="1138541" y="1448987"/>
                      <a:pt x="1140149" y="1449425"/>
                      <a:pt x="1141538" y="1450302"/>
                    </a:cubicBezTo>
                    <a:cubicBezTo>
                      <a:pt x="1142927" y="1451180"/>
                      <a:pt x="1143658" y="1452495"/>
                      <a:pt x="1143731" y="1454249"/>
                    </a:cubicBezTo>
                    <a:cubicBezTo>
                      <a:pt x="1142843" y="1459728"/>
                      <a:pt x="1136627" y="1463193"/>
                      <a:pt x="1125084" y="1464644"/>
                    </a:cubicBezTo>
                    <a:cubicBezTo>
                      <a:pt x="1113541" y="1466095"/>
                      <a:pt x="1101998" y="1467741"/>
                      <a:pt x="1090455" y="1469582"/>
                    </a:cubicBezTo>
                    <a:cubicBezTo>
                      <a:pt x="1078912" y="1471423"/>
                      <a:pt x="1072697" y="1475668"/>
                      <a:pt x="1071809" y="1482316"/>
                    </a:cubicBezTo>
                    <a:cubicBezTo>
                      <a:pt x="1068154" y="1480599"/>
                      <a:pt x="1064938" y="1480526"/>
                      <a:pt x="1062161" y="1482097"/>
                    </a:cubicBezTo>
                    <a:cubicBezTo>
                      <a:pt x="1059384" y="1483669"/>
                      <a:pt x="1057922" y="1486665"/>
                      <a:pt x="1057776" y="1491087"/>
                    </a:cubicBezTo>
                    <a:cubicBezTo>
                      <a:pt x="1052659" y="1491233"/>
                      <a:pt x="1049297" y="1490503"/>
                      <a:pt x="1047689" y="1488895"/>
                    </a:cubicBezTo>
                    <a:cubicBezTo>
                      <a:pt x="1046081" y="1487286"/>
                      <a:pt x="1045350" y="1483924"/>
                      <a:pt x="1045496" y="1478808"/>
                    </a:cubicBezTo>
                    <a:cubicBezTo>
                      <a:pt x="1046885" y="1468283"/>
                      <a:pt x="1052440" y="1463459"/>
                      <a:pt x="1062161" y="1464336"/>
                    </a:cubicBezTo>
                    <a:cubicBezTo>
                      <a:pt x="1071882" y="1465213"/>
                      <a:pt x="1077437" y="1461266"/>
                      <a:pt x="1078826" y="1452495"/>
                    </a:cubicBezTo>
                    <a:lnTo>
                      <a:pt x="1077072" y="1443724"/>
                    </a:lnTo>
                    <a:cubicBezTo>
                      <a:pt x="1077108" y="1442518"/>
                      <a:pt x="1077035" y="1440545"/>
                      <a:pt x="1076852" y="1437804"/>
                    </a:cubicBezTo>
                    <a:cubicBezTo>
                      <a:pt x="1076670" y="1435063"/>
                      <a:pt x="1076158" y="1433528"/>
                      <a:pt x="1075317" y="1433199"/>
                    </a:cubicBezTo>
                    <a:cubicBezTo>
                      <a:pt x="1074258" y="1433674"/>
                      <a:pt x="1072869" y="1435794"/>
                      <a:pt x="1071151" y="1439558"/>
                    </a:cubicBezTo>
                    <a:cubicBezTo>
                      <a:pt x="1069434" y="1443322"/>
                      <a:pt x="1068483" y="1445880"/>
                      <a:pt x="1068301" y="1447233"/>
                    </a:cubicBezTo>
                    <a:lnTo>
                      <a:pt x="1033217" y="1457758"/>
                    </a:lnTo>
                    <a:cubicBezTo>
                      <a:pt x="1042097" y="1464409"/>
                      <a:pt x="1040124" y="1468210"/>
                      <a:pt x="1027297" y="1469160"/>
                    </a:cubicBezTo>
                    <a:cubicBezTo>
                      <a:pt x="1014469" y="1470110"/>
                      <a:pt x="1005917" y="1470402"/>
                      <a:pt x="1001642" y="1470037"/>
                    </a:cubicBezTo>
                    <a:lnTo>
                      <a:pt x="973575" y="1484071"/>
                    </a:lnTo>
                    <a:cubicBezTo>
                      <a:pt x="974378" y="1488017"/>
                      <a:pt x="977595" y="1490210"/>
                      <a:pt x="983223" y="1490649"/>
                    </a:cubicBezTo>
                    <a:cubicBezTo>
                      <a:pt x="988851" y="1491087"/>
                      <a:pt x="992067" y="1492403"/>
                      <a:pt x="992871" y="1494596"/>
                    </a:cubicBezTo>
                    <a:cubicBezTo>
                      <a:pt x="992724" y="1497227"/>
                      <a:pt x="991701" y="1499420"/>
                      <a:pt x="989801" y="1501174"/>
                    </a:cubicBezTo>
                    <a:cubicBezTo>
                      <a:pt x="987900" y="1502928"/>
                      <a:pt x="986000" y="1504244"/>
                      <a:pt x="984100" y="1505121"/>
                    </a:cubicBezTo>
                    <a:cubicBezTo>
                      <a:pt x="981395" y="1505084"/>
                      <a:pt x="978910" y="1505596"/>
                      <a:pt x="976644" y="1506656"/>
                    </a:cubicBezTo>
                    <a:cubicBezTo>
                      <a:pt x="974378" y="1507715"/>
                      <a:pt x="972771" y="1509543"/>
                      <a:pt x="971820" y="1512137"/>
                    </a:cubicBezTo>
                    <a:cubicBezTo>
                      <a:pt x="959249" y="1513892"/>
                      <a:pt x="947554" y="1517400"/>
                      <a:pt x="936737" y="1522663"/>
                    </a:cubicBezTo>
                    <a:cubicBezTo>
                      <a:pt x="936919" y="1524636"/>
                      <a:pt x="936992" y="1526829"/>
                      <a:pt x="936956" y="1529241"/>
                    </a:cubicBezTo>
                    <a:cubicBezTo>
                      <a:pt x="936919" y="1531653"/>
                      <a:pt x="935677" y="1532968"/>
                      <a:pt x="933228" y="1533188"/>
                    </a:cubicBezTo>
                    <a:cubicBezTo>
                      <a:pt x="925298" y="1533553"/>
                      <a:pt x="919231" y="1532822"/>
                      <a:pt x="915029" y="1530995"/>
                    </a:cubicBezTo>
                    <a:cubicBezTo>
                      <a:pt x="910826" y="1529168"/>
                      <a:pt x="908706" y="1524051"/>
                      <a:pt x="908670" y="1515646"/>
                    </a:cubicBezTo>
                    <a:cubicBezTo>
                      <a:pt x="908779" y="1512759"/>
                      <a:pt x="909876" y="1509762"/>
                      <a:pt x="911959" y="1506656"/>
                    </a:cubicBezTo>
                    <a:cubicBezTo>
                      <a:pt x="914042" y="1503549"/>
                      <a:pt x="916454" y="1501868"/>
                      <a:pt x="919195" y="1501612"/>
                    </a:cubicBezTo>
                    <a:cubicBezTo>
                      <a:pt x="922776" y="1501759"/>
                      <a:pt x="926577" y="1502343"/>
                      <a:pt x="930597" y="1503367"/>
                    </a:cubicBezTo>
                    <a:cubicBezTo>
                      <a:pt x="934617" y="1504390"/>
                      <a:pt x="938418" y="1504975"/>
                      <a:pt x="941999" y="1505121"/>
                    </a:cubicBezTo>
                    <a:lnTo>
                      <a:pt x="957787" y="1494596"/>
                    </a:lnTo>
                    <a:cubicBezTo>
                      <a:pt x="958920" y="1494742"/>
                      <a:pt x="960601" y="1494888"/>
                      <a:pt x="962830" y="1495034"/>
                    </a:cubicBezTo>
                    <a:cubicBezTo>
                      <a:pt x="965059" y="1495180"/>
                      <a:pt x="966302" y="1494449"/>
                      <a:pt x="966558" y="1492841"/>
                    </a:cubicBezTo>
                    <a:cubicBezTo>
                      <a:pt x="965461" y="1491160"/>
                      <a:pt x="959760" y="1489699"/>
                      <a:pt x="949454" y="1488456"/>
                    </a:cubicBezTo>
                    <a:cubicBezTo>
                      <a:pt x="939149" y="1487213"/>
                      <a:pt x="930816" y="1485752"/>
                      <a:pt x="924457" y="1484071"/>
                    </a:cubicBezTo>
                    <a:cubicBezTo>
                      <a:pt x="921059" y="1485276"/>
                      <a:pt x="915577" y="1487250"/>
                      <a:pt x="908012" y="1489991"/>
                    </a:cubicBezTo>
                    <a:cubicBezTo>
                      <a:pt x="900447" y="1492732"/>
                      <a:pt x="895404" y="1494267"/>
                      <a:pt x="892882" y="1494596"/>
                    </a:cubicBezTo>
                    <a:cubicBezTo>
                      <a:pt x="883015" y="1495180"/>
                      <a:pt x="872051" y="1497519"/>
                      <a:pt x="859991" y="1501612"/>
                    </a:cubicBezTo>
                    <a:cubicBezTo>
                      <a:pt x="847931" y="1505705"/>
                      <a:pt x="836090" y="1508044"/>
                      <a:pt x="824469" y="1508629"/>
                    </a:cubicBezTo>
                    <a:cubicBezTo>
                      <a:pt x="818512" y="1508264"/>
                      <a:pt x="814638" y="1508556"/>
                      <a:pt x="812847" y="1509506"/>
                    </a:cubicBezTo>
                    <a:cubicBezTo>
                      <a:pt x="811056" y="1510456"/>
                      <a:pt x="810252" y="1514257"/>
                      <a:pt x="810435" y="1520908"/>
                    </a:cubicBezTo>
                    <a:lnTo>
                      <a:pt x="796402" y="1513892"/>
                    </a:lnTo>
                    <a:lnTo>
                      <a:pt x="775351" y="1513892"/>
                    </a:lnTo>
                    <a:lnTo>
                      <a:pt x="773597" y="1499858"/>
                    </a:lnTo>
                    <a:cubicBezTo>
                      <a:pt x="778494" y="1499493"/>
                      <a:pt x="777910" y="1498031"/>
                      <a:pt x="771843" y="1495473"/>
                    </a:cubicBezTo>
                    <a:cubicBezTo>
                      <a:pt x="765776" y="1492914"/>
                      <a:pt x="761683" y="1491453"/>
                      <a:pt x="759564" y="1491087"/>
                    </a:cubicBezTo>
                    <a:cubicBezTo>
                      <a:pt x="750647" y="1491745"/>
                      <a:pt x="740852" y="1494376"/>
                      <a:pt x="730181" y="1498981"/>
                    </a:cubicBezTo>
                    <a:cubicBezTo>
                      <a:pt x="719510" y="1503586"/>
                      <a:pt x="708838" y="1506217"/>
                      <a:pt x="698167" y="1506875"/>
                    </a:cubicBezTo>
                    <a:cubicBezTo>
                      <a:pt x="696340" y="1506802"/>
                      <a:pt x="694732" y="1506948"/>
                      <a:pt x="693343" y="1507313"/>
                    </a:cubicBezTo>
                    <a:cubicBezTo>
                      <a:pt x="691954" y="1507679"/>
                      <a:pt x="691223" y="1508702"/>
                      <a:pt x="691150" y="1510383"/>
                    </a:cubicBezTo>
                    <a:cubicBezTo>
                      <a:pt x="691260" y="1512211"/>
                      <a:pt x="691041" y="1513819"/>
                      <a:pt x="690493" y="1515207"/>
                    </a:cubicBezTo>
                    <a:cubicBezTo>
                      <a:pt x="689944" y="1516596"/>
                      <a:pt x="688409" y="1517327"/>
                      <a:pt x="685888" y="1517400"/>
                    </a:cubicBezTo>
                    <a:cubicBezTo>
                      <a:pt x="683183" y="1517217"/>
                      <a:pt x="680260" y="1516267"/>
                      <a:pt x="677117" y="1514550"/>
                    </a:cubicBezTo>
                    <a:cubicBezTo>
                      <a:pt x="673974" y="1512832"/>
                      <a:pt x="671050" y="1511443"/>
                      <a:pt x="668346" y="1510383"/>
                    </a:cubicBezTo>
                    <a:cubicBezTo>
                      <a:pt x="661293" y="1510530"/>
                      <a:pt x="654349" y="1511553"/>
                      <a:pt x="647515" y="1513453"/>
                    </a:cubicBezTo>
                    <a:cubicBezTo>
                      <a:pt x="640681" y="1515354"/>
                      <a:pt x="634176" y="1517254"/>
                      <a:pt x="628000" y="1519154"/>
                    </a:cubicBezTo>
                    <a:cubicBezTo>
                      <a:pt x="628000" y="1522663"/>
                      <a:pt x="626245" y="1524417"/>
                      <a:pt x="622737" y="1524417"/>
                    </a:cubicBezTo>
                    <a:cubicBezTo>
                      <a:pt x="620069" y="1524271"/>
                      <a:pt x="617950" y="1524563"/>
                      <a:pt x="616378" y="1525294"/>
                    </a:cubicBezTo>
                    <a:cubicBezTo>
                      <a:pt x="614807" y="1526025"/>
                      <a:pt x="614003" y="1528071"/>
                      <a:pt x="613966" y="1531434"/>
                    </a:cubicBezTo>
                    <a:lnTo>
                      <a:pt x="620983" y="1543713"/>
                    </a:lnTo>
                    <a:cubicBezTo>
                      <a:pt x="610092" y="1549670"/>
                      <a:pt x="597667" y="1553544"/>
                      <a:pt x="583706" y="1555334"/>
                    </a:cubicBezTo>
                    <a:cubicBezTo>
                      <a:pt x="569746" y="1557125"/>
                      <a:pt x="556443" y="1557929"/>
                      <a:pt x="543799" y="1557746"/>
                    </a:cubicBezTo>
                    <a:cubicBezTo>
                      <a:pt x="537915" y="1557052"/>
                      <a:pt x="528632" y="1556248"/>
                      <a:pt x="515951" y="1555334"/>
                    </a:cubicBezTo>
                    <a:cubicBezTo>
                      <a:pt x="503270" y="1554421"/>
                      <a:pt x="496180" y="1557564"/>
                      <a:pt x="494681" y="1564763"/>
                    </a:cubicBezTo>
                    <a:cubicBezTo>
                      <a:pt x="487738" y="1564982"/>
                      <a:pt x="481013" y="1565859"/>
                      <a:pt x="474508" y="1567394"/>
                    </a:cubicBezTo>
                    <a:cubicBezTo>
                      <a:pt x="468003" y="1568929"/>
                      <a:pt x="461279" y="1569806"/>
                      <a:pt x="454335" y="1570026"/>
                    </a:cubicBezTo>
                    <a:cubicBezTo>
                      <a:pt x="445564" y="1570245"/>
                      <a:pt x="436793" y="1571561"/>
                      <a:pt x="428022" y="1573973"/>
                    </a:cubicBezTo>
                    <a:cubicBezTo>
                      <a:pt x="419251" y="1576385"/>
                      <a:pt x="410480" y="1578577"/>
                      <a:pt x="401709" y="1580551"/>
                    </a:cubicBezTo>
                    <a:cubicBezTo>
                      <a:pt x="400686" y="1583913"/>
                      <a:pt x="398785" y="1585960"/>
                      <a:pt x="396008" y="1586690"/>
                    </a:cubicBezTo>
                    <a:cubicBezTo>
                      <a:pt x="393230" y="1587421"/>
                      <a:pt x="390453" y="1587714"/>
                      <a:pt x="387675" y="1587568"/>
                    </a:cubicBezTo>
                    <a:cubicBezTo>
                      <a:pt x="373642" y="1587860"/>
                      <a:pt x="359608" y="1589029"/>
                      <a:pt x="345575" y="1591076"/>
                    </a:cubicBezTo>
                    <a:cubicBezTo>
                      <a:pt x="344625" y="1594438"/>
                      <a:pt x="343017" y="1596485"/>
                      <a:pt x="340751" y="1597216"/>
                    </a:cubicBezTo>
                    <a:cubicBezTo>
                      <a:pt x="338485" y="1597946"/>
                      <a:pt x="336000" y="1598239"/>
                      <a:pt x="333296" y="1598093"/>
                    </a:cubicBezTo>
                    <a:cubicBezTo>
                      <a:pt x="321053" y="1598385"/>
                      <a:pt x="309139" y="1599554"/>
                      <a:pt x="297554" y="1601601"/>
                    </a:cubicBezTo>
                    <a:cubicBezTo>
                      <a:pt x="285969" y="1603648"/>
                      <a:pt x="274494" y="1604817"/>
                      <a:pt x="263128" y="1605109"/>
                    </a:cubicBezTo>
                    <a:cubicBezTo>
                      <a:pt x="236011" y="1605548"/>
                      <a:pt x="209552" y="1607302"/>
                      <a:pt x="183751" y="1610372"/>
                    </a:cubicBezTo>
                    <a:cubicBezTo>
                      <a:pt x="157950" y="1613442"/>
                      <a:pt x="132368" y="1615196"/>
                      <a:pt x="107005" y="1615635"/>
                    </a:cubicBezTo>
                    <a:cubicBezTo>
                      <a:pt x="105165" y="1615764"/>
                      <a:pt x="95787" y="1615894"/>
                      <a:pt x="78873" y="1616024"/>
                    </a:cubicBezTo>
                    <a:cubicBezTo>
                      <a:pt x="61960" y="1616154"/>
                      <a:pt x="45046" y="1615505"/>
                      <a:pt x="28132" y="1614075"/>
                    </a:cubicBezTo>
                    <a:cubicBezTo>
                      <a:pt x="11218" y="1612646"/>
                      <a:pt x="1841" y="1609657"/>
                      <a:pt x="0" y="1605109"/>
                    </a:cubicBezTo>
                    <a:cubicBezTo>
                      <a:pt x="16153" y="1605365"/>
                      <a:pt x="32964" y="1603538"/>
                      <a:pt x="50433" y="1599628"/>
                    </a:cubicBezTo>
                    <a:cubicBezTo>
                      <a:pt x="67902" y="1595717"/>
                      <a:pt x="83836" y="1593451"/>
                      <a:pt x="98235" y="1592830"/>
                    </a:cubicBezTo>
                    <a:cubicBezTo>
                      <a:pt x="98125" y="1590710"/>
                      <a:pt x="98344" y="1587933"/>
                      <a:pt x="98892" y="1584498"/>
                    </a:cubicBezTo>
                    <a:cubicBezTo>
                      <a:pt x="99441" y="1581062"/>
                      <a:pt x="100975" y="1579162"/>
                      <a:pt x="103497" y="1578797"/>
                    </a:cubicBezTo>
                    <a:cubicBezTo>
                      <a:pt x="113035" y="1578541"/>
                      <a:pt x="118517" y="1577298"/>
                      <a:pt x="119943" y="1575069"/>
                    </a:cubicBezTo>
                    <a:cubicBezTo>
                      <a:pt x="121368" y="1572840"/>
                      <a:pt x="124657" y="1571159"/>
                      <a:pt x="129810" y="1570026"/>
                    </a:cubicBezTo>
                    <a:cubicBezTo>
                      <a:pt x="129737" y="1567285"/>
                      <a:pt x="130322" y="1564873"/>
                      <a:pt x="131564" y="1562790"/>
                    </a:cubicBezTo>
                    <a:cubicBezTo>
                      <a:pt x="132807" y="1560707"/>
                      <a:pt x="135146" y="1559610"/>
                      <a:pt x="138581" y="1559501"/>
                    </a:cubicBezTo>
                    <a:cubicBezTo>
                      <a:pt x="143003" y="1559683"/>
                      <a:pt x="147315" y="1561072"/>
                      <a:pt x="151518" y="1563667"/>
                    </a:cubicBezTo>
                    <a:cubicBezTo>
                      <a:pt x="155721" y="1566261"/>
                      <a:pt x="159595" y="1568966"/>
                      <a:pt x="163139" y="1571780"/>
                    </a:cubicBezTo>
                    <a:lnTo>
                      <a:pt x="177173" y="1563009"/>
                    </a:lnTo>
                    <a:cubicBezTo>
                      <a:pt x="184190" y="1563301"/>
                      <a:pt x="191206" y="1564471"/>
                      <a:pt x="198223" y="1566517"/>
                    </a:cubicBezTo>
                    <a:cubicBezTo>
                      <a:pt x="201110" y="1566517"/>
                      <a:pt x="204107" y="1565640"/>
                      <a:pt x="207213" y="1563886"/>
                    </a:cubicBezTo>
                    <a:cubicBezTo>
                      <a:pt x="210320" y="1562132"/>
                      <a:pt x="212001" y="1559501"/>
                      <a:pt x="212257" y="1555992"/>
                    </a:cubicBezTo>
                    <a:cubicBezTo>
                      <a:pt x="215071" y="1556102"/>
                      <a:pt x="218214" y="1555883"/>
                      <a:pt x="221685" y="1555334"/>
                    </a:cubicBezTo>
                    <a:cubicBezTo>
                      <a:pt x="225157" y="1554786"/>
                      <a:pt x="227862" y="1553251"/>
                      <a:pt x="229799" y="1550730"/>
                    </a:cubicBezTo>
                    <a:cubicBezTo>
                      <a:pt x="233490" y="1550766"/>
                      <a:pt x="237510" y="1550255"/>
                      <a:pt x="241859" y="1549195"/>
                    </a:cubicBezTo>
                    <a:cubicBezTo>
                      <a:pt x="246208" y="1548135"/>
                      <a:pt x="249789" y="1546308"/>
                      <a:pt x="252603" y="1543713"/>
                    </a:cubicBezTo>
                    <a:cubicBezTo>
                      <a:pt x="259912" y="1545467"/>
                      <a:pt x="266344" y="1543713"/>
                      <a:pt x="271899" y="1538450"/>
                    </a:cubicBezTo>
                    <a:cubicBezTo>
                      <a:pt x="274677" y="1540972"/>
                      <a:pt x="277893" y="1542507"/>
                      <a:pt x="281547" y="1543055"/>
                    </a:cubicBezTo>
                    <a:cubicBezTo>
                      <a:pt x="285202" y="1543603"/>
                      <a:pt x="288418" y="1543822"/>
                      <a:pt x="291195" y="1543713"/>
                    </a:cubicBezTo>
                    <a:lnTo>
                      <a:pt x="306983" y="1531434"/>
                    </a:lnTo>
                    <a:lnTo>
                      <a:pt x="321016" y="1531434"/>
                    </a:lnTo>
                    <a:lnTo>
                      <a:pt x="326279" y="1524417"/>
                    </a:lnTo>
                    <a:lnTo>
                      <a:pt x="342067" y="1526171"/>
                    </a:lnTo>
                    <a:cubicBezTo>
                      <a:pt x="346489" y="1521457"/>
                      <a:pt x="351678" y="1516852"/>
                      <a:pt x="357635" y="1512357"/>
                    </a:cubicBezTo>
                    <a:cubicBezTo>
                      <a:pt x="363592" y="1507862"/>
                      <a:pt x="370097" y="1505450"/>
                      <a:pt x="377150" y="1505121"/>
                    </a:cubicBezTo>
                    <a:cubicBezTo>
                      <a:pt x="380988" y="1505486"/>
                      <a:pt x="385154" y="1505632"/>
                      <a:pt x="389649" y="1505559"/>
                    </a:cubicBezTo>
                    <a:cubicBezTo>
                      <a:pt x="394144" y="1505486"/>
                      <a:pt x="396995" y="1503001"/>
                      <a:pt x="398201" y="1498104"/>
                    </a:cubicBezTo>
                    <a:lnTo>
                      <a:pt x="410480" y="1484071"/>
                    </a:lnTo>
                    <a:cubicBezTo>
                      <a:pt x="414902" y="1485203"/>
                      <a:pt x="418337" y="1485569"/>
                      <a:pt x="420786" y="1485167"/>
                    </a:cubicBezTo>
                    <a:cubicBezTo>
                      <a:pt x="423234" y="1484765"/>
                      <a:pt x="424477" y="1482061"/>
                      <a:pt x="424513" y="1477054"/>
                    </a:cubicBezTo>
                    <a:lnTo>
                      <a:pt x="438547" y="1461266"/>
                    </a:lnTo>
                    <a:cubicBezTo>
                      <a:pt x="446040" y="1457032"/>
                      <a:pt x="458926" y="1452246"/>
                      <a:pt x="477204" y="1446908"/>
                    </a:cubicBezTo>
                    <a:cubicBezTo>
                      <a:pt x="495483" y="1441569"/>
                      <a:pt x="512786" y="1436523"/>
                      <a:pt x="529115" y="1431770"/>
                    </a:cubicBezTo>
                    <a:cubicBezTo>
                      <a:pt x="545445" y="1427016"/>
                      <a:pt x="554432" y="1423399"/>
                      <a:pt x="556078" y="1420920"/>
                    </a:cubicBezTo>
                    <a:lnTo>
                      <a:pt x="580637" y="1415657"/>
                    </a:lnTo>
                    <a:cubicBezTo>
                      <a:pt x="584291" y="1416680"/>
                      <a:pt x="587507" y="1416827"/>
                      <a:pt x="590285" y="1416096"/>
                    </a:cubicBezTo>
                    <a:cubicBezTo>
                      <a:pt x="593062" y="1415365"/>
                      <a:pt x="594524" y="1412880"/>
                      <a:pt x="594670" y="1408640"/>
                    </a:cubicBezTo>
                    <a:lnTo>
                      <a:pt x="568357" y="1406886"/>
                    </a:lnTo>
                    <a:lnTo>
                      <a:pt x="563095" y="1413903"/>
                    </a:lnTo>
                    <a:cubicBezTo>
                      <a:pt x="555237" y="1413464"/>
                      <a:pt x="548148" y="1413026"/>
                      <a:pt x="541825" y="1412587"/>
                    </a:cubicBezTo>
                    <a:cubicBezTo>
                      <a:pt x="535503" y="1412149"/>
                      <a:pt x="529729" y="1414342"/>
                      <a:pt x="524503" y="1419166"/>
                    </a:cubicBezTo>
                    <a:lnTo>
                      <a:pt x="473631" y="1426182"/>
                    </a:lnTo>
                    <a:cubicBezTo>
                      <a:pt x="473668" y="1427315"/>
                      <a:pt x="473595" y="1428996"/>
                      <a:pt x="473412" y="1431226"/>
                    </a:cubicBezTo>
                    <a:cubicBezTo>
                      <a:pt x="473229" y="1433455"/>
                      <a:pt x="472718" y="1434697"/>
                      <a:pt x="471877" y="1434953"/>
                    </a:cubicBezTo>
                    <a:cubicBezTo>
                      <a:pt x="470159" y="1434697"/>
                      <a:pt x="468771" y="1433455"/>
                      <a:pt x="467711" y="1431226"/>
                    </a:cubicBezTo>
                    <a:cubicBezTo>
                      <a:pt x="466651" y="1428996"/>
                      <a:pt x="465701" y="1427315"/>
                      <a:pt x="464860" y="1426182"/>
                    </a:cubicBezTo>
                    <a:cubicBezTo>
                      <a:pt x="460255" y="1431810"/>
                      <a:pt x="452800" y="1433711"/>
                      <a:pt x="442494" y="1431883"/>
                    </a:cubicBezTo>
                    <a:cubicBezTo>
                      <a:pt x="432188" y="1430056"/>
                      <a:pt x="425610" y="1432834"/>
                      <a:pt x="422759" y="1440216"/>
                    </a:cubicBezTo>
                    <a:cubicBezTo>
                      <a:pt x="410114" y="1439960"/>
                      <a:pt x="395935" y="1441787"/>
                      <a:pt x="380220" y="1445698"/>
                    </a:cubicBezTo>
                    <a:cubicBezTo>
                      <a:pt x="364506" y="1449608"/>
                      <a:pt x="349449" y="1451874"/>
                      <a:pt x="335050" y="1452495"/>
                    </a:cubicBezTo>
                    <a:cubicBezTo>
                      <a:pt x="329787" y="1452787"/>
                      <a:pt x="324525" y="1452203"/>
                      <a:pt x="319262" y="1450741"/>
                    </a:cubicBezTo>
                    <a:cubicBezTo>
                      <a:pt x="320687" y="1449827"/>
                      <a:pt x="323977" y="1449023"/>
                      <a:pt x="329129" y="1448329"/>
                    </a:cubicBezTo>
                    <a:cubicBezTo>
                      <a:pt x="334282" y="1447635"/>
                      <a:pt x="338010" y="1447269"/>
                      <a:pt x="340312" y="1447233"/>
                    </a:cubicBezTo>
                    <a:cubicBezTo>
                      <a:pt x="340312" y="1443651"/>
                      <a:pt x="341190" y="1440727"/>
                      <a:pt x="342944" y="1438462"/>
                    </a:cubicBezTo>
                    <a:cubicBezTo>
                      <a:pt x="344698" y="1436196"/>
                      <a:pt x="347329" y="1435026"/>
                      <a:pt x="350838" y="1434953"/>
                    </a:cubicBezTo>
                    <a:lnTo>
                      <a:pt x="352592" y="1434953"/>
                    </a:lnTo>
                    <a:cubicBezTo>
                      <a:pt x="350545" y="1434040"/>
                      <a:pt x="348060" y="1432797"/>
                      <a:pt x="345136" y="1431226"/>
                    </a:cubicBezTo>
                    <a:cubicBezTo>
                      <a:pt x="342213" y="1429654"/>
                      <a:pt x="340605" y="1427973"/>
                      <a:pt x="340312" y="1426182"/>
                    </a:cubicBezTo>
                    <a:cubicBezTo>
                      <a:pt x="340714" y="1424501"/>
                      <a:pt x="342542" y="1423478"/>
                      <a:pt x="345794" y="1423113"/>
                    </a:cubicBezTo>
                    <a:cubicBezTo>
                      <a:pt x="349047" y="1422747"/>
                      <a:pt x="351313" y="1422601"/>
                      <a:pt x="352592" y="1422674"/>
                    </a:cubicBezTo>
                    <a:cubicBezTo>
                      <a:pt x="359535" y="1422455"/>
                      <a:pt x="366260" y="1421578"/>
                      <a:pt x="372765" y="1420043"/>
                    </a:cubicBezTo>
                    <a:cubicBezTo>
                      <a:pt x="379270" y="1418508"/>
                      <a:pt x="385994" y="1417631"/>
                      <a:pt x="392938" y="1417411"/>
                    </a:cubicBezTo>
                    <a:cubicBezTo>
                      <a:pt x="401928" y="1416827"/>
                      <a:pt x="408506" y="1414488"/>
                      <a:pt x="412673" y="1410395"/>
                    </a:cubicBezTo>
                    <a:cubicBezTo>
                      <a:pt x="416839" y="1406301"/>
                      <a:pt x="422540" y="1403963"/>
                      <a:pt x="429776" y="1403378"/>
                    </a:cubicBezTo>
                    <a:cubicBezTo>
                      <a:pt x="434490" y="1402647"/>
                      <a:pt x="444796" y="1399723"/>
                      <a:pt x="460694" y="1394607"/>
                    </a:cubicBezTo>
                    <a:cubicBezTo>
                      <a:pt x="476591" y="1389491"/>
                      <a:pt x="485582" y="1386567"/>
                      <a:pt x="487665" y="1385836"/>
                    </a:cubicBezTo>
                    <a:cubicBezTo>
                      <a:pt x="491210" y="1386567"/>
                      <a:pt x="494206" y="1385982"/>
                      <a:pt x="496655" y="1384082"/>
                    </a:cubicBezTo>
                    <a:cubicBezTo>
                      <a:pt x="499103" y="1382181"/>
                      <a:pt x="500784" y="1379842"/>
                      <a:pt x="501698" y="1377065"/>
                    </a:cubicBezTo>
                    <a:cubicBezTo>
                      <a:pt x="506888" y="1376919"/>
                      <a:pt x="511419" y="1375457"/>
                      <a:pt x="515293" y="1372680"/>
                    </a:cubicBezTo>
                    <a:cubicBezTo>
                      <a:pt x="519167" y="1369902"/>
                      <a:pt x="522821" y="1366686"/>
                      <a:pt x="526257" y="1363032"/>
                    </a:cubicBezTo>
                    <a:cubicBezTo>
                      <a:pt x="532068" y="1364128"/>
                      <a:pt x="541058" y="1364128"/>
                      <a:pt x="553227" y="1363032"/>
                    </a:cubicBezTo>
                    <a:cubicBezTo>
                      <a:pt x="565397" y="1361935"/>
                      <a:pt x="572195" y="1358427"/>
                      <a:pt x="573620" y="1352506"/>
                    </a:cubicBezTo>
                    <a:cubicBezTo>
                      <a:pt x="579760" y="1349766"/>
                      <a:pt x="585899" y="1346915"/>
                      <a:pt x="592039" y="1343955"/>
                    </a:cubicBezTo>
                    <a:cubicBezTo>
                      <a:pt x="598178" y="1340995"/>
                      <a:pt x="604318" y="1338583"/>
                      <a:pt x="610458" y="1336719"/>
                    </a:cubicBezTo>
                    <a:cubicBezTo>
                      <a:pt x="613162" y="1336390"/>
                      <a:pt x="623980" y="1333539"/>
                      <a:pt x="642910" y="1328167"/>
                    </a:cubicBezTo>
                    <a:cubicBezTo>
                      <a:pt x="661841" y="1322795"/>
                      <a:pt x="672658" y="1316875"/>
                      <a:pt x="675363" y="1310406"/>
                    </a:cubicBezTo>
                    <a:cubicBezTo>
                      <a:pt x="675143" y="1309565"/>
                      <a:pt x="674266" y="1309054"/>
                      <a:pt x="672731" y="1308871"/>
                    </a:cubicBezTo>
                    <a:cubicBezTo>
                      <a:pt x="671196" y="1308688"/>
                      <a:pt x="670319" y="1308615"/>
                      <a:pt x="670100" y="1308652"/>
                    </a:cubicBezTo>
                    <a:lnTo>
                      <a:pt x="661329" y="1315668"/>
                    </a:lnTo>
                    <a:cubicBezTo>
                      <a:pt x="656067" y="1315266"/>
                      <a:pt x="648611" y="1315193"/>
                      <a:pt x="638963" y="1315449"/>
                    </a:cubicBezTo>
                    <a:cubicBezTo>
                      <a:pt x="629315" y="1315705"/>
                      <a:pt x="622737" y="1318702"/>
                      <a:pt x="619229" y="1324439"/>
                    </a:cubicBezTo>
                    <a:lnTo>
                      <a:pt x="575374" y="1331456"/>
                    </a:lnTo>
                    <a:cubicBezTo>
                      <a:pt x="575411" y="1332443"/>
                      <a:pt x="575337" y="1333539"/>
                      <a:pt x="575155" y="1334745"/>
                    </a:cubicBezTo>
                    <a:cubicBezTo>
                      <a:pt x="574972" y="1335951"/>
                      <a:pt x="574460" y="1336609"/>
                      <a:pt x="573620" y="1336719"/>
                    </a:cubicBezTo>
                    <a:cubicBezTo>
                      <a:pt x="571829" y="1336463"/>
                      <a:pt x="570148" y="1335220"/>
                      <a:pt x="568577" y="1332991"/>
                    </a:cubicBezTo>
                    <a:cubicBezTo>
                      <a:pt x="567005" y="1330762"/>
                      <a:pt x="565763" y="1329081"/>
                      <a:pt x="564849" y="1327948"/>
                    </a:cubicBezTo>
                    <a:cubicBezTo>
                      <a:pt x="561231" y="1328350"/>
                      <a:pt x="555310" y="1330177"/>
                      <a:pt x="547088" y="1333430"/>
                    </a:cubicBezTo>
                    <a:cubicBezTo>
                      <a:pt x="538865" y="1336682"/>
                      <a:pt x="534260" y="1338948"/>
                      <a:pt x="533274" y="1340227"/>
                    </a:cubicBezTo>
                    <a:cubicBezTo>
                      <a:pt x="525526" y="1340519"/>
                      <a:pt x="518217" y="1341689"/>
                      <a:pt x="511346" y="1343736"/>
                    </a:cubicBezTo>
                    <a:cubicBezTo>
                      <a:pt x="504476" y="1345782"/>
                      <a:pt x="497166" y="1346951"/>
                      <a:pt x="489419" y="1347244"/>
                    </a:cubicBezTo>
                    <a:cubicBezTo>
                      <a:pt x="486605" y="1347390"/>
                      <a:pt x="483900" y="1347098"/>
                      <a:pt x="481306" y="1346367"/>
                    </a:cubicBezTo>
                    <a:cubicBezTo>
                      <a:pt x="478711" y="1345636"/>
                      <a:pt x="477322" y="1343589"/>
                      <a:pt x="477140" y="1340227"/>
                    </a:cubicBezTo>
                    <a:cubicBezTo>
                      <a:pt x="478674" y="1324147"/>
                      <a:pt x="484814" y="1317277"/>
                      <a:pt x="495558" y="1319615"/>
                    </a:cubicBezTo>
                    <a:cubicBezTo>
                      <a:pt x="506303" y="1321954"/>
                      <a:pt x="512443" y="1319469"/>
                      <a:pt x="513977" y="1312160"/>
                    </a:cubicBezTo>
                    <a:lnTo>
                      <a:pt x="533274" y="1312160"/>
                    </a:lnTo>
                    <a:lnTo>
                      <a:pt x="528011" y="1305143"/>
                    </a:lnTo>
                    <a:cubicBezTo>
                      <a:pt x="517486" y="1304376"/>
                      <a:pt x="506961" y="1304595"/>
                      <a:pt x="496436" y="1305801"/>
                    </a:cubicBezTo>
                    <a:cubicBezTo>
                      <a:pt x="485910" y="1307007"/>
                      <a:pt x="475385" y="1308542"/>
                      <a:pt x="464860" y="1310406"/>
                    </a:cubicBezTo>
                    <a:cubicBezTo>
                      <a:pt x="464897" y="1309419"/>
                      <a:pt x="464824" y="1308323"/>
                      <a:pt x="464641" y="1307117"/>
                    </a:cubicBezTo>
                    <a:cubicBezTo>
                      <a:pt x="464458" y="1305911"/>
                      <a:pt x="463947" y="1305253"/>
                      <a:pt x="463106" y="1305143"/>
                    </a:cubicBezTo>
                    <a:cubicBezTo>
                      <a:pt x="460438" y="1305436"/>
                      <a:pt x="457880" y="1307044"/>
                      <a:pt x="455431" y="1309967"/>
                    </a:cubicBezTo>
                    <a:cubicBezTo>
                      <a:pt x="452983" y="1312891"/>
                      <a:pt x="450863" y="1315376"/>
                      <a:pt x="449073" y="1317423"/>
                    </a:cubicBezTo>
                    <a:cubicBezTo>
                      <a:pt x="443371" y="1317057"/>
                      <a:pt x="435916" y="1315595"/>
                      <a:pt x="426706" y="1313037"/>
                    </a:cubicBezTo>
                    <a:cubicBezTo>
                      <a:pt x="417497" y="1310479"/>
                      <a:pt x="409164" y="1309017"/>
                      <a:pt x="401709" y="1308652"/>
                    </a:cubicBezTo>
                    <a:cubicBezTo>
                      <a:pt x="406972" y="1306605"/>
                      <a:pt x="412234" y="1305436"/>
                      <a:pt x="417497" y="1305143"/>
                    </a:cubicBezTo>
                    <a:cubicBezTo>
                      <a:pt x="427036" y="1304829"/>
                      <a:pt x="444015" y="1302339"/>
                      <a:pt x="468434" y="1297672"/>
                    </a:cubicBezTo>
                    <a:cubicBezTo>
                      <a:pt x="492851" y="1293005"/>
                      <a:pt x="516587" y="1288045"/>
                      <a:pt x="539641" y="1282794"/>
                    </a:cubicBezTo>
                    <a:cubicBezTo>
                      <a:pt x="562694" y="1277542"/>
                      <a:pt x="576944" y="1273882"/>
                      <a:pt x="582391" y="1271814"/>
                    </a:cubicBezTo>
                    <a:cubicBezTo>
                      <a:pt x="590029" y="1266222"/>
                      <a:pt x="604574" y="1258109"/>
                      <a:pt x="626026" y="1247475"/>
                    </a:cubicBezTo>
                    <a:cubicBezTo>
                      <a:pt x="647478" y="1236840"/>
                      <a:pt x="661585" y="1230919"/>
                      <a:pt x="668346" y="1229713"/>
                    </a:cubicBezTo>
                    <a:cubicBezTo>
                      <a:pt x="671196" y="1229750"/>
                      <a:pt x="674266" y="1229238"/>
                      <a:pt x="677555" y="1228178"/>
                    </a:cubicBezTo>
                    <a:cubicBezTo>
                      <a:pt x="680845" y="1227119"/>
                      <a:pt x="683037" y="1225291"/>
                      <a:pt x="684134" y="1222697"/>
                    </a:cubicBezTo>
                    <a:cubicBezTo>
                      <a:pt x="687057" y="1222843"/>
                      <a:pt x="690419" y="1222550"/>
                      <a:pt x="694220" y="1221819"/>
                    </a:cubicBezTo>
                    <a:cubicBezTo>
                      <a:pt x="698021" y="1221088"/>
                      <a:pt x="700506" y="1219042"/>
                      <a:pt x="701676" y="1215680"/>
                    </a:cubicBezTo>
                    <a:cubicBezTo>
                      <a:pt x="717171" y="1214876"/>
                      <a:pt x="731789" y="1211660"/>
                      <a:pt x="745530" y="1206032"/>
                    </a:cubicBezTo>
                    <a:cubicBezTo>
                      <a:pt x="759271" y="1200404"/>
                      <a:pt x="773890" y="1197188"/>
                      <a:pt x="789385" y="1196384"/>
                    </a:cubicBezTo>
                    <a:cubicBezTo>
                      <a:pt x="796475" y="1196201"/>
                      <a:pt x="803784" y="1194812"/>
                      <a:pt x="811312" y="1192218"/>
                    </a:cubicBezTo>
                    <a:cubicBezTo>
                      <a:pt x="818841" y="1189623"/>
                      <a:pt x="826150" y="1186918"/>
                      <a:pt x="833240" y="1184104"/>
                    </a:cubicBezTo>
                    <a:cubicBezTo>
                      <a:pt x="840549" y="1185566"/>
                      <a:pt x="845227" y="1182643"/>
                      <a:pt x="847273" y="1175334"/>
                    </a:cubicBezTo>
                    <a:lnTo>
                      <a:pt x="864815" y="1177088"/>
                    </a:lnTo>
                    <a:lnTo>
                      <a:pt x="871832" y="1170071"/>
                    </a:lnTo>
                    <a:cubicBezTo>
                      <a:pt x="877387" y="1168682"/>
                      <a:pt x="888204" y="1164881"/>
                      <a:pt x="904284" y="1158669"/>
                    </a:cubicBezTo>
                    <a:cubicBezTo>
                      <a:pt x="920364" y="1152456"/>
                      <a:pt x="929427" y="1146901"/>
                      <a:pt x="931474" y="1142004"/>
                    </a:cubicBezTo>
                    <a:cubicBezTo>
                      <a:pt x="938783" y="1141565"/>
                      <a:pt x="946969" y="1138934"/>
                      <a:pt x="956033" y="1134110"/>
                    </a:cubicBezTo>
                    <a:cubicBezTo>
                      <a:pt x="965096" y="1129286"/>
                      <a:pt x="973282" y="1124901"/>
                      <a:pt x="980591" y="1120954"/>
                    </a:cubicBezTo>
                    <a:cubicBezTo>
                      <a:pt x="983551" y="1120442"/>
                      <a:pt x="987718" y="1118395"/>
                      <a:pt x="993090" y="1114814"/>
                    </a:cubicBezTo>
                    <a:cubicBezTo>
                      <a:pt x="998462" y="1111233"/>
                      <a:pt x="1003067" y="1109186"/>
                      <a:pt x="1006904" y="1108674"/>
                    </a:cubicBezTo>
                    <a:cubicBezTo>
                      <a:pt x="1009572" y="1108236"/>
                      <a:pt x="1014761" y="1106043"/>
                      <a:pt x="1022473" y="1102096"/>
                    </a:cubicBezTo>
                    <a:cubicBezTo>
                      <a:pt x="1030184" y="1098149"/>
                      <a:pt x="1034935" y="1095079"/>
                      <a:pt x="1036725" y="1092887"/>
                    </a:cubicBezTo>
                    <a:cubicBezTo>
                      <a:pt x="1038626" y="1092960"/>
                      <a:pt x="1040965" y="1092814"/>
                      <a:pt x="1043742" y="1092448"/>
                    </a:cubicBezTo>
                    <a:cubicBezTo>
                      <a:pt x="1046520" y="1092083"/>
                      <a:pt x="1048858" y="1091059"/>
                      <a:pt x="1050759" y="1089378"/>
                    </a:cubicBezTo>
                    <a:cubicBezTo>
                      <a:pt x="1055217" y="1089086"/>
                      <a:pt x="1059457" y="1087039"/>
                      <a:pt x="1063477" y="1083239"/>
                    </a:cubicBezTo>
                    <a:cubicBezTo>
                      <a:pt x="1067497" y="1079438"/>
                      <a:pt x="1070859" y="1075637"/>
                      <a:pt x="1073563" y="1071836"/>
                    </a:cubicBezTo>
                    <a:cubicBezTo>
                      <a:pt x="1075646" y="1071946"/>
                      <a:pt x="1078497" y="1071727"/>
                      <a:pt x="1082115" y="1071179"/>
                    </a:cubicBezTo>
                    <a:cubicBezTo>
                      <a:pt x="1085733" y="1070630"/>
                      <a:pt x="1088145" y="1069096"/>
                      <a:pt x="1089351" y="1066574"/>
                    </a:cubicBezTo>
                    <a:cubicBezTo>
                      <a:pt x="1092896" y="1065770"/>
                      <a:pt x="1096331" y="1064747"/>
                      <a:pt x="1099657" y="1063504"/>
                    </a:cubicBezTo>
                    <a:cubicBezTo>
                      <a:pt x="1102982" y="1062262"/>
                      <a:pt x="1105979" y="1060361"/>
                      <a:pt x="1108647" y="1057803"/>
                    </a:cubicBezTo>
                    <a:cubicBezTo>
                      <a:pt x="1116431" y="1058826"/>
                      <a:pt x="1120159" y="1058972"/>
                      <a:pt x="1119830" y="1058241"/>
                    </a:cubicBezTo>
                    <a:cubicBezTo>
                      <a:pt x="1119501" y="1057511"/>
                      <a:pt x="1121036" y="1055026"/>
                      <a:pt x="1124435" y="1050786"/>
                    </a:cubicBezTo>
                    <a:cubicBezTo>
                      <a:pt x="1129368" y="1051334"/>
                      <a:pt x="1133096" y="1050677"/>
                      <a:pt x="1135618" y="1048813"/>
                    </a:cubicBezTo>
                    <a:cubicBezTo>
                      <a:pt x="1138139" y="1046949"/>
                      <a:pt x="1141428" y="1045853"/>
                      <a:pt x="1145485" y="1045524"/>
                    </a:cubicBezTo>
                    <a:cubicBezTo>
                      <a:pt x="1145777" y="1040553"/>
                      <a:pt x="1148701" y="1038214"/>
                      <a:pt x="1154256" y="1038507"/>
                    </a:cubicBezTo>
                    <a:lnTo>
                      <a:pt x="1159518" y="1038507"/>
                    </a:lnTo>
                    <a:lnTo>
                      <a:pt x="1175306" y="1024473"/>
                    </a:lnTo>
                    <a:cubicBezTo>
                      <a:pt x="1176000" y="1018443"/>
                      <a:pt x="1179874" y="1014277"/>
                      <a:pt x="1186928" y="1011975"/>
                    </a:cubicBezTo>
                    <a:cubicBezTo>
                      <a:pt x="1193981" y="1009672"/>
                      <a:pt x="1200047" y="1008576"/>
                      <a:pt x="1205127" y="1008686"/>
                    </a:cubicBezTo>
                    <a:lnTo>
                      <a:pt x="1212144" y="1001669"/>
                    </a:lnTo>
                    <a:lnTo>
                      <a:pt x="1219161" y="1001669"/>
                    </a:lnTo>
                    <a:lnTo>
                      <a:pt x="1231440" y="989390"/>
                    </a:lnTo>
                    <a:lnTo>
                      <a:pt x="1243719" y="985881"/>
                    </a:lnTo>
                    <a:lnTo>
                      <a:pt x="1247228" y="984127"/>
                    </a:lnTo>
                    <a:lnTo>
                      <a:pt x="1245474" y="984127"/>
                    </a:lnTo>
                    <a:lnTo>
                      <a:pt x="1273541" y="975356"/>
                    </a:lnTo>
                    <a:cubicBezTo>
                      <a:pt x="1276355" y="967828"/>
                      <a:pt x="1287830" y="957449"/>
                      <a:pt x="1307967" y="944219"/>
                    </a:cubicBezTo>
                    <a:cubicBezTo>
                      <a:pt x="1328103" y="930990"/>
                      <a:pt x="1340017" y="912717"/>
                      <a:pt x="1343708" y="889401"/>
                    </a:cubicBezTo>
                    <a:cubicBezTo>
                      <a:pt x="1363077" y="890899"/>
                      <a:pt x="1377842" y="886148"/>
                      <a:pt x="1388001" y="875148"/>
                    </a:cubicBezTo>
                    <a:cubicBezTo>
                      <a:pt x="1398161" y="864148"/>
                      <a:pt x="1403277" y="848433"/>
                      <a:pt x="1403350" y="828004"/>
                    </a:cubicBezTo>
                    <a:cubicBezTo>
                      <a:pt x="1395493" y="827566"/>
                      <a:pt x="1387965" y="825812"/>
                      <a:pt x="1380765" y="822742"/>
                    </a:cubicBezTo>
                    <a:cubicBezTo>
                      <a:pt x="1373566" y="819672"/>
                      <a:pt x="1366476" y="817918"/>
                      <a:pt x="1359496" y="817479"/>
                    </a:cubicBezTo>
                    <a:cubicBezTo>
                      <a:pt x="1355366" y="817845"/>
                      <a:pt x="1351785" y="819307"/>
                      <a:pt x="1348751" y="821865"/>
                    </a:cubicBezTo>
                    <a:cubicBezTo>
                      <a:pt x="1345718" y="824423"/>
                      <a:pt x="1341698" y="825885"/>
                      <a:pt x="1336691" y="826250"/>
                    </a:cubicBezTo>
                    <a:cubicBezTo>
                      <a:pt x="1332744" y="826616"/>
                      <a:pt x="1328359" y="826762"/>
                      <a:pt x="1323535" y="826689"/>
                    </a:cubicBezTo>
                    <a:cubicBezTo>
                      <a:pt x="1318711" y="826616"/>
                      <a:pt x="1316080" y="824131"/>
                      <a:pt x="1315641" y="819233"/>
                    </a:cubicBezTo>
                    <a:lnTo>
                      <a:pt x="1315641" y="817479"/>
                    </a:lnTo>
                    <a:cubicBezTo>
                      <a:pt x="1314545" y="820147"/>
                      <a:pt x="1312352" y="822267"/>
                      <a:pt x="1309063" y="823838"/>
                    </a:cubicBezTo>
                    <a:cubicBezTo>
                      <a:pt x="1305774" y="825410"/>
                      <a:pt x="1302704" y="826214"/>
                      <a:pt x="1299853" y="826250"/>
                    </a:cubicBezTo>
                    <a:cubicBezTo>
                      <a:pt x="1295249" y="826031"/>
                      <a:pt x="1290425" y="826031"/>
                      <a:pt x="1285381" y="826250"/>
                    </a:cubicBezTo>
                    <a:cubicBezTo>
                      <a:pt x="1280338" y="826469"/>
                      <a:pt x="1276391" y="828224"/>
                      <a:pt x="1273541" y="831513"/>
                    </a:cubicBezTo>
                    <a:cubicBezTo>
                      <a:pt x="1269009" y="831732"/>
                      <a:pt x="1264477" y="833486"/>
                      <a:pt x="1259946" y="836775"/>
                    </a:cubicBezTo>
                    <a:cubicBezTo>
                      <a:pt x="1255414" y="840064"/>
                      <a:pt x="1251759" y="843573"/>
                      <a:pt x="1248982" y="847300"/>
                    </a:cubicBezTo>
                    <a:cubicBezTo>
                      <a:pt x="1236849" y="843025"/>
                      <a:pt x="1222523" y="841051"/>
                      <a:pt x="1206004" y="841380"/>
                    </a:cubicBezTo>
                    <a:cubicBezTo>
                      <a:pt x="1189486" y="841709"/>
                      <a:pt x="1175160" y="843682"/>
                      <a:pt x="1163027" y="847300"/>
                    </a:cubicBezTo>
                    <a:cubicBezTo>
                      <a:pt x="1158568" y="850114"/>
                      <a:pt x="1153452" y="852819"/>
                      <a:pt x="1147678" y="855414"/>
                    </a:cubicBezTo>
                    <a:cubicBezTo>
                      <a:pt x="1141903" y="858008"/>
                      <a:pt x="1135910" y="859397"/>
                      <a:pt x="1129697" y="859580"/>
                    </a:cubicBezTo>
                    <a:cubicBezTo>
                      <a:pt x="1123448" y="859653"/>
                      <a:pt x="1117089" y="860822"/>
                      <a:pt x="1110620" y="863088"/>
                    </a:cubicBezTo>
                    <a:cubicBezTo>
                      <a:pt x="1104152" y="865354"/>
                      <a:pt x="1098232" y="868278"/>
                      <a:pt x="1092859" y="871859"/>
                    </a:cubicBezTo>
                    <a:cubicBezTo>
                      <a:pt x="1087853" y="871165"/>
                      <a:pt x="1079008" y="870361"/>
                      <a:pt x="1066327" y="869447"/>
                    </a:cubicBezTo>
                    <a:cubicBezTo>
                      <a:pt x="1053646" y="868533"/>
                      <a:pt x="1046117" y="871676"/>
                      <a:pt x="1043742" y="878876"/>
                    </a:cubicBezTo>
                    <a:cubicBezTo>
                      <a:pt x="1026017" y="880922"/>
                      <a:pt x="1008402" y="883846"/>
                      <a:pt x="990897" y="887647"/>
                    </a:cubicBezTo>
                    <a:cubicBezTo>
                      <a:pt x="973392" y="891447"/>
                      <a:pt x="957093" y="894371"/>
                      <a:pt x="941999" y="896418"/>
                    </a:cubicBezTo>
                    <a:cubicBezTo>
                      <a:pt x="940099" y="893750"/>
                      <a:pt x="937321" y="891630"/>
                      <a:pt x="933667" y="890059"/>
                    </a:cubicBezTo>
                    <a:cubicBezTo>
                      <a:pt x="930012" y="888487"/>
                      <a:pt x="926358" y="887683"/>
                      <a:pt x="922703" y="887647"/>
                    </a:cubicBezTo>
                    <a:cubicBezTo>
                      <a:pt x="919962" y="887610"/>
                      <a:pt x="917112" y="888122"/>
                      <a:pt x="914151" y="889182"/>
                    </a:cubicBezTo>
                    <a:cubicBezTo>
                      <a:pt x="911191" y="890242"/>
                      <a:pt x="908779" y="892069"/>
                      <a:pt x="906915" y="894664"/>
                    </a:cubicBezTo>
                    <a:cubicBezTo>
                      <a:pt x="903297" y="894627"/>
                      <a:pt x="899570" y="895139"/>
                      <a:pt x="895733" y="896198"/>
                    </a:cubicBezTo>
                    <a:cubicBezTo>
                      <a:pt x="891895" y="897258"/>
                      <a:pt x="888606" y="899085"/>
                      <a:pt x="885865" y="901680"/>
                    </a:cubicBezTo>
                    <a:cubicBezTo>
                      <a:pt x="879250" y="903032"/>
                      <a:pt x="873622" y="905591"/>
                      <a:pt x="868981" y="909355"/>
                    </a:cubicBezTo>
                    <a:cubicBezTo>
                      <a:pt x="864340" y="913119"/>
                      <a:pt x="858273" y="915239"/>
                      <a:pt x="850781" y="915714"/>
                    </a:cubicBezTo>
                    <a:cubicBezTo>
                      <a:pt x="844861" y="916262"/>
                      <a:pt x="838283" y="916481"/>
                      <a:pt x="831047" y="916372"/>
                    </a:cubicBezTo>
                    <a:cubicBezTo>
                      <a:pt x="823811" y="916262"/>
                      <a:pt x="819864" y="912534"/>
                      <a:pt x="819206" y="905189"/>
                    </a:cubicBezTo>
                    <a:lnTo>
                      <a:pt x="819206" y="901680"/>
                    </a:lnTo>
                    <a:lnTo>
                      <a:pt x="868323" y="891155"/>
                    </a:lnTo>
                    <a:cubicBezTo>
                      <a:pt x="868323" y="889474"/>
                      <a:pt x="868762" y="888451"/>
                      <a:pt x="869639" y="888085"/>
                    </a:cubicBezTo>
                    <a:cubicBezTo>
                      <a:pt x="870516" y="887720"/>
                      <a:pt x="871832" y="887574"/>
                      <a:pt x="873586" y="887647"/>
                    </a:cubicBezTo>
                    <a:cubicBezTo>
                      <a:pt x="877204" y="887976"/>
                      <a:pt x="880493" y="888195"/>
                      <a:pt x="883453" y="888305"/>
                    </a:cubicBezTo>
                    <a:cubicBezTo>
                      <a:pt x="886413" y="888414"/>
                      <a:pt x="888387" y="886441"/>
                      <a:pt x="889374" y="882384"/>
                    </a:cubicBezTo>
                    <a:cubicBezTo>
                      <a:pt x="889300" y="881251"/>
                      <a:pt x="889447" y="879570"/>
                      <a:pt x="889812" y="877341"/>
                    </a:cubicBezTo>
                    <a:cubicBezTo>
                      <a:pt x="890178" y="875112"/>
                      <a:pt x="891201" y="873869"/>
                      <a:pt x="892882" y="873613"/>
                    </a:cubicBezTo>
                    <a:cubicBezTo>
                      <a:pt x="893869" y="873796"/>
                      <a:pt x="894965" y="874746"/>
                      <a:pt x="896171" y="876464"/>
                    </a:cubicBezTo>
                    <a:cubicBezTo>
                      <a:pt x="897377" y="878181"/>
                      <a:pt x="898035" y="879570"/>
                      <a:pt x="898145" y="880630"/>
                    </a:cubicBezTo>
                    <a:lnTo>
                      <a:pt x="913932" y="866596"/>
                    </a:lnTo>
                    <a:cubicBezTo>
                      <a:pt x="915431" y="866779"/>
                      <a:pt x="918573" y="866852"/>
                      <a:pt x="923361" y="866816"/>
                    </a:cubicBezTo>
                    <a:cubicBezTo>
                      <a:pt x="928148" y="866779"/>
                      <a:pt x="930853" y="865537"/>
                      <a:pt x="931474" y="863088"/>
                    </a:cubicBezTo>
                    <a:cubicBezTo>
                      <a:pt x="932826" y="862905"/>
                      <a:pt x="935384" y="861955"/>
                      <a:pt x="939149" y="860238"/>
                    </a:cubicBezTo>
                    <a:cubicBezTo>
                      <a:pt x="942913" y="858520"/>
                      <a:pt x="945032" y="857131"/>
                      <a:pt x="945508" y="856071"/>
                    </a:cubicBezTo>
                    <a:cubicBezTo>
                      <a:pt x="945471" y="855304"/>
                      <a:pt x="945106" y="855085"/>
                      <a:pt x="944411" y="855414"/>
                    </a:cubicBezTo>
                    <a:cubicBezTo>
                      <a:pt x="943717" y="855742"/>
                      <a:pt x="942913" y="855962"/>
                      <a:pt x="941999" y="856071"/>
                    </a:cubicBezTo>
                    <a:lnTo>
                      <a:pt x="915686" y="854317"/>
                    </a:lnTo>
                    <a:cubicBezTo>
                      <a:pt x="911045" y="854610"/>
                      <a:pt x="903663" y="854463"/>
                      <a:pt x="893540" y="853879"/>
                    </a:cubicBezTo>
                    <a:cubicBezTo>
                      <a:pt x="883417" y="853294"/>
                      <a:pt x="877350" y="850516"/>
                      <a:pt x="875340" y="845546"/>
                    </a:cubicBezTo>
                    <a:cubicBezTo>
                      <a:pt x="874207" y="845546"/>
                      <a:pt x="872526" y="845108"/>
                      <a:pt x="870297" y="844231"/>
                    </a:cubicBezTo>
                    <a:cubicBezTo>
                      <a:pt x="868068" y="843354"/>
                      <a:pt x="866825" y="842038"/>
                      <a:pt x="866569" y="840284"/>
                    </a:cubicBezTo>
                    <a:cubicBezTo>
                      <a:pt x="866825" y="839370"/>
                      <a:pt x="868068" y="838566"/>
                      <a:pt x="870297" y="837872"/>
                    </a:cubicBezTo>
                    <a:cubicBezTo>
                      <a:pt x="872526" y="837177"/>
                      <a:pt x="874207" y="836812"/>
                      <a:pt x="875340" y="836775"/>
                    </a:cubicBezTo>
                    <a:lnTo>
                      <a:pt x="875340" y="835021"/>
                    </a:lnTo>
                    <a:cubicBezTo>
                      <a:pt x="875048" y="832499"/>
                      <a:pt x="873440" y="830965"/>
                      <a:pt x="870516" y="830416"/>
                    </a:cubicBezTo>
                    <a:cubicBezTo>
                      <a:pt x="867592" y="829868"/>
                      <a:pt x="865107" y="829649"/>
                      <a:pt x="863061" y="829759"/>
                    </a:cubicBezTo>
                    <a:cubicBezTo>
                      <a:pt x="847529" y="829174"/>
                      <a:pt x="837369" y="826835"/>
                      <a:pt x="832582" y="822742"/>
                    </a:cubicBezTo>
                    <a:cubicBezTo>
                      <a:pt x="827794" y="818649"/>
                      <a:pt x="821582" y="816310"/>
                      <a:pt x="813944" y="815725"/>
                    </a:cubicBezTo>
                    <a:lnTo>
                      <a:pt x="777106" y="799937"/>
                    </a:lnTo>
                    <a:cubicBezTo>
                      <a:pt x="777288" y="790180"/>
                      <a:pt x="778238" y="782505"/>
                      <a:pt x="779956" y="776914"/>
                    </a:cubicBezTo>
                    <a:cubicBezTo>
                      <a:pt x="781674" y="771322"/>
                      <a:pt x="788325" y="768472"/>
                      <a:pt x="799910" y="768362"/>
                    </a:cubicBezTo>
                    <a:cubicBezTo>
                      <a:pt x="805867" y="769056"/>
                      <a:pt x="812372" y="769422"/>
                      <a:pt x="819425" y="769458"/>
                    </a:cubicBezTo>
                    <a:cubicBezTo>
                      <a:pt x="826479" y="769495"/>
                      <a:pt x="829914" y="765036"/>
                      <a:pt x="829731" y="756083"/>
                    </a:cubicBezTo>
                    <a:cubicBezTo>
                      <a:pt x="831778" y="756375"/>
                      <a:pt x="832947" y="755790"/>
                      <a:pt x="833240" y="754329"/>
                    </a:cubicBezTo>
                    <a:cubicBezTo>
                      <a:pt x="832691" y="751222"/>
                      <a:pt x="829841" y="747348"/>
                      <a:pt x="824688" y="742707"/>
                    </a:cubicBezTo>
                    <a:cubicBezTo>
                      <a:pt x="819535" y="738066"/>
                      <a:pt x="815369" y="735508"/>
                      <a:pt x="812189" y="735032"/>
                    </a:cubicBezTo>
                    <a:cubicBezTo>
                      <a:pt x="802943" y="735032"/>
                      <a:pt x="797315" y="733278"/>
                      <a:pt x="795305" y="729770"/>
                    </a:cubicBezTo>
                    <a:cubicBezTo>
                      <a:pt x="793295" y="726262"/>
                      <a:pt x="792491" y="720999"/>
                      <a:pt x="792893" y="713982"/>
                    </a:cubicBezTo>
                    <a:cubicBezTo>
                      <a:pt x="792893" y="712155"/>
                      <a:pt x="793332" y="710547"/>
                      <a:pt x="794209" y="709158"/>
                    </a:cubicBezTo>
                    <a:cubicBezTo>
                      <a:pt x="795086" y="707769"/>
                      <a:pt x="796402" y="707039"/>
                      <a:pt x="798156" y="706965"/>
                    </a:cubicBezTo>
                    <a:lnTo>
                      <a:pt x="801664" y="684161"/>
                    </a:lnTo>
                    <a:lnTo>
                      <a:pt x="827977" y="682407"/>
                    </a:lnTo>
                    <a:cubicBezTo>
                      <a:pt x="828635" y="678058"/>
                      <a:pt x="829512" y="674915"/>
                      <a:pt x="830608" y="672978"/>
                    </a:cubicBezTo>
                    <a:cubicBezTo>
                      <a:pt x="831705" y="671041"/>
                      <a:pt x="834336" y="670091"/>
                      <a:pt x="838502" y="670128"/>
                    </a:cubicBezTo>
                    <a:lnTo>
                      <a:pt x="847273" y="670128"/>
                    </a:lnTo>
                    <a:lnTo>
                      <a:pt x="864815" y="663111"/>
                    </a:lnTo>
                    <a:cubicBezTo>
                      <a:pt x="865107" y="659602"/>
                      <a:pt x="866277" y="657848"/>
                      <a:pt x="868323" y="657848"/>
                    </a:cubicBezTo>
                    <a:cubicBezTo>
                      <a:pt x="870918" y="657958"/>
                      <a:pt x="873184" y="658616"/>
                      <a:pt x="875121" y="659822"/>
                    </a:cubicBezTo>
                    <a:cubicBezTo>
                      <a:pt x="877058" y="661028"/>
                      <a:pt x="878885" y="662124"/>
                      <a:pt x="880603" y="663111"/>
                    </a:cubicBezTo>
                    <a:cubicBezTo>
                      <a:pt x="881918" y="654157"/>
                      <a:pt x="887181" y="650137"/>
                      <a:pt x="896390" y="651051"/>
                    </a:cubicBezTo>
                    <a:cubicBezTo>
                      <a:pt x="905600" y="651964"/>
                      <a:pt x="910862" y="648383"/>
                      <a:pt x="912178" y="640306"/>
                    </a:cubicBezTo>
                    <a:lnTo>
                      <a:pt x="912178" y="636798"/>
                    </a:lnTo>
                    <a:cubicBezTo>
                      <a:pt x="915102" y="637894"/>
                      <a:pt x="918464" y="638333"/>
                      <a:pt x="922265" y="638114"/>
                    </a:cubicBezTo>
                    <a:cubicBezTo>
                      <a:pt x="926065" y="637894"/>
                      <a:pt x="928550" y="635702"/>
                      <a:pt x="929720" y="631535"/>
                    </a:cubicBezTo>
                    <a:cubicBezTo>
                      <a:pt x="935129" y="631974"/>
                      <a:pt x="939660" y="631974"/>
                      <a:pt x="943315" y="631535"/>
                    </a:cubicBezTo>
                    <a:cubicBezTo>
                      <a:pt x="946969" y="631097"/>
                      <a:pt x="948870" y="627588"/>
                      <a:pt x="949016" y="621010"/>
                    </a:cubicBezTo>
                    <a:cubicBezTo>
                      <a:pt x="950916" y="621083"/>
                      <a:pt x="952817" y="620937"/>
                      <a:pt x="954717" y="620572"/>
                    </a:cubicBezTo>
                    <a:cubicBezTo>
                      <a:pt x="956617" y="620206"/>
                      <a:pt x="957641" y="619183"/>
                      <a:pt x="957787" y="617502"/>
                    </a:cubicBezTo>
                    <a:cubicBezTo>
                      <a:pt x="957714" y="614067"/>
                      <a:pt x="958298" y="611728"/>
                      <a:pt x="959541" y="610485"/>
                    </a:cubicBezTo>
                    <a:cubicBezTo>
                      <a:pt x="960784" y="609243"/>
                      <a:pt x="963123" y="608658"/>
                      <a:pt x="966558" y="608731"/>
                    </a:cubicBezTo>
                    <a:cubicBezTo>
                      <a:pt x="975585" y="608841"/>
                      <a:pt x="982090" y="607744"/>
                      <a:pt x="986073" y="605442"/>
                    </a:cubicBezTo>
                    <a:cubicBezTo>
                      <a:pt x="990057" y="603139"/>
                      <a:pt x="995246" y="598973"/>
                      <a:pt x="1001642" y="592943"/>
                    </a:cubicBezTo>
                    <a:cubicBezTo>
                      <a:pt x="1007525" y="594040"/>
                      <a:pt x="1011107" y="594040"/>
                      <a:pt x="1012386" y="592943"/>
                    </a:cubicBezTo>
                    <a:cubicBezTo>
                      <a:pt x="1013665" y="591847"/>
                      <a:pt x="1014177" y="588338"/>
                      <a:pt x="1013921" y="582418"/>
                    </a:cubicBezTo>
                    <a:lnTo>
                      <a:pt x="1045496" y="580664"/>
                    </a:lnTo>
                    <a:cubicBezTo>
                      <a:pt x="1047250" y="580737"/>
                      <a:pt x="1048566" y="580591"/>
                      <a:pt x="1049443" y="580225"/>
                    </a:cubicBezTo>
                    <a:cubicBezTo>
                      <a:pt x="1050320" y="579860"/>
                      <a:pt x="1050759" y="578837"/>
                      <a:pt x="1050759" y="577156"/>
                    </a:cubicBezTo>
                    <a:cubicBezTo>
                      <a:pt x="1050649" y="575255"/>
                      <a:pt x="1050868" y="573355"/>
                      <a:pt x="1051417" y="571454"/>
                    </a:cubicBezTo>
                    <a:cubicBezTo>
                      <a:pt x="1051965" y="569554"/>
                      <a:pt x="1053500" y="568531"/>
                      <a:pt x="1056021" y="568385"/>
                    </a:cubicBezTo>
                    <a:lnTo>
                      <a:pt x="1057776" y="568385"/>
                    </a:lnTo>
                    <a:cubicBezTo>
                      <a:pt x="1064025" y="565022"/>
                      <a:pt x="1073454" y="562976"/>
                      <a:pt x="1086062" y="562245"/>
                    </a:cubicBezTo>
                    <a:cubicBezTo>
                      <a:pt x="1098670" y="561514"/>
                      <a:pt x="1108537" y="561222"/>
                      <a:pt x="1115664" y="561368"/>
                    </a:cubicBezTo>
                    <a:lnTo>
                      <a:pt x="1136714" y="533301"/>
                    </a:lnTo>
                    <a:cubicBezTo>
                      <a:pt x="1155791" y="532022"/>
                      <a:pt x="1174210" y="526248"/>
                      <a:pt x="1191971" y="515978"/>
                    </a:cubicBezTo>
                    <a:cubicBezTo>
                      <a:pt x="1209732" y="505709"/>
                      <a:pt x="1228151" y="498619"/>
                      <a:pt x="1247228" y="494709"/>
                    </a:cubicBezTo>
                    <a:cubicBezTo>
                      <a:pt x="1261152" y="484037"/>
                      <a:pt x="1273212" y="474243"/>
                      <a:pt x="1283408" y="465326"/>
                    </a:cubicBezTo>
                    <a:cubicBezTo>
                      <a:pt x="1293604" y="456409"/>
                      <a:pt x="1307857" y="449246"/>
                      <a:pt x="1326166" y="443837"/>
                    </a:cubicBezTo>
                    <a:lnTo>
                      <a:pt x="1336691" y="424541"/>
                    </a:lnTo>
                    <a:cubicBezTo>
                      <a:pt x="1339469" y="424614"/>
                      <a:pt x="1342246" y="424030"/>
                      <a:pt x="1345024" y="422787"/>
                    </a:cubicBezTo>
                    <a:cubicBezTo>
                      <a:pt x="1347801" y="421545"/>
                      <a:pt x="1349702" y="419206"/>
                      <a:pt x="1350725" y="415770"/>
                    </a:cubicBezTo>
                    <a:cubicBezTo>
                      <a:pt x="1358655" y="416721"/>
                      <a:pt x="1364283" y="414820"/>
                      <a:pt x="1367609" y="410069"/>
                    </a:cubicBezTo>
                    <a:cubicBezTo>
                      <a:pt x="1370935" y="405318"/>
                      <a:pt x="1377001" y="402541"/>
                      <a:pt x="1385809" y="401737"/>
                    </a:cubicBezTo>
                    <a:lnTo>
                      <a:pt x="1399842" y="392966"/>
                    </a:lnTo>
                    <a:lnTo>
                      <a:pt x="1405105" y="370161"/>
                    </a:lnTo>
                    <a:lnTo>
                      <a:pt x="1417384" y="359636"/>
                    </a:lnTo>
                    <a:lnTo>
                      <a:pt x="1413876" y="350865"/>
                    </a:lnTo>
                    <a:lnTo>
                      <a:pt x="1347216" y="349111"/>
                    </a:lnTo>
                    <a:cubicBezTo>
                      <a:pt x="1345353" y="351706"/>
                      <a:pt x="1342941" y="353533"/>
                      <a:pt x="1339980" y="354593"/>
                    </a:cubicBezTo>
                    <a:cubicBezTo>
                      <a:pt x="1337020" y="355653"/>
                      <a:pt x="1334170" y="356164"/>
                      <a:pt x="1331429" y="356128"/>
                    </a:cubicBezTo>
                    <a:cubicBezTo>
                      <a:pt x="1329236" y="353935"/>
                      <a:pt x="1326166" y="352181"/>
                      <a:pt x="1322219" y="350865"/>
                    </a:cubicBezTo>
                    <a:cubicBezTo>
                      <a:pt x="1318272" y="349550"/>
                      <a:pt x="1316080" y="351304"/>
                      <a:pt x="1315641" y="356128"/>
                    </a:cubicBezTo>
                    <a:cubicBezTo>
                      <a:pt x="1311694" y="355580"/>
                      <a:pt x="1304239" y="354922"/>
                      <a:pt x="1293275" y="354154"/>
                    </a:cubicBezTo>
                    <a:cubicBezTo>
                      <a:pt x="1282311" y="353387"/>
                      <a:pt x="1275733" y="355799"/>
                      <a:pt x="1273541" y="361391"/>
                    </a:cubicBezTo>
                    <a:cubicBezTo>
                      <a:pt x="1271823" y="359490"/>
                      <a:pt x="1269996" y="357590"/>
                      <a:pt x="1268059" y="355689"/>
                    </a:cubicBezTo>
                    <a:cubicBezTo>
                      <a:pt x="1266122" y="353789"/>
                      <a:pt x="1263856" y="352766"/>
                      <a:pt x="1261261" y="352620"/>
                    </a:cubicBezTo>
                    <a:cubicBezTo>
                      <a:pt x="1259836" y="353058"/>
                      <a:pt x="1259178" y="354812"/>
                      <a:pt x="1259288" y="357882"/>
                    </a:cubicBezTo>
                    <a:cubicBezTo>
                      <a:pt x="1259397" y="360952"/>
                      <a:pt x="1258301" y="362706"/>
                      <a:pt x="1255999" y="363145"/>
                    </a:cubicBezTo>
                    <a:cubicBezTo>
                      <a:pt x="1253404" y="362999"/>
                      <a:pt x="1251138" y="361975"/>
                      <a:pt x="1249201" y="360075"/>
                    </a:cubicBezTo>
                    <a:cubicBezTo>
                      <a:pt x="1247264" y="358174"/>
                      <a:pt x="1245437" y="356274"/>
                      <a:pt x="1243719" y="354374"/>
                    </a:cubicBezTo>
                    <a:cubicBezTo>
                      <a:pt x="1241380" y="355799"/>
                      <a:pt x="1234656" y="358650"/>
                      <a:pt x="1223546" y="362925"/>
                    </a:cubicBezTo>
                    <a:cubicBezTo>
                      <a:pt x="1212436" y="367201"/>
                      <a:pt x="1205712" y="369613"/>
                      <a:pt x="1203373" y="370161"/>
                    </a:cubicBezTo>
                    <a:cubicBezTo>
                      <a:pt x="1193250" y="370015"/>
                      <a:pt x="1178412" y="370746"/>
                      <a:pt x="1158861" y="372354"/>
                    </a:cubicBezTo>
                    <a:cubicBezTo>
                      <a:pt x="1139309" y="373962"/>
                      <a:pt x="1128418" y="377324"/>
                      <a:pt x="1126189" y="382441"/>
                    </a:cubicBezTo>
                    <a:cubicBezTo>
                      <a:pt x="1119355" y="381893"/>
                      <a:pt x="1110218" y="382550"/>
                      <a:pt x="1098780" y="384414"/>
                    </a:cubicBezTo>
                    <a:cubicBezTo>
                      <a:pt x="1087341" y="386278"/>
                      <a:pt x="1077766" y="387374"/>
                      <a:pt x="1070055" y="387703"/>
                    </a:cubicBezTo>
                    <a:lnTo>
                      <a:pt x="1066546" y="394720"/>
                    </a:lnTo>
                    <a:cubicBezTo>
                      <a:pt x="1060809" y="394464"/>
                      <a:pt x="1056935" y="394537"/>
                      <a:pt x="1054925" y="394939"/>
                    </a:cubicBezTo>
                    <a:cubicBezTo>
                      <a:pt x="1052915" y="395341"/>
                      <a:pt x="1050357" y="397607"/>
                      <a:pt x="1047250" y="401737"/>
                    </a:cubicBezTo>
                    <a:cubicBezTo>
                      <a:pt x="1042353" y="401444"/>
                      <a:pt x="1034167" y="401591"/>
                      <a:pt x="1022692" y="402175"/>
                    </a:cubicBezTo>
                    <a:cubicBezTo>
                      <a:pt x="1011216" y="402760"/>
                      <a:pt x="1004784" y="405538"/>
                      <a:pt x="1003396" y="410508"/>
                    </a:cubicBezTo>
                    <a:lnTo>
                      <a:pt x="996379" y="421033"/>
                    </a:lnTo>
                    <a:lnTo>
                      <a:pt x="977083" y="415770"/>
                    </a:lnTo>
                    <a:lnTo>
                      <a:pt x="970066" y="422787"/>
                    </a:lnTo>
                    <a:cubicBezTo>
                      <a:pt x="963744" y="422166"/>
                      <a:pt x="956654" y="422970"/>
                      <a:pt x="948797" y="425199"/>
                    </a:cubicBezTo>
                    <a:cubicBezTo>
                      <a:pt x="940939" y="427428"/>
                      <a:pt x="933411" y="429548"/>
                      <a:pt x="926211" y="431558"/>
                    </a:cubicBezTo>
                    <a:cubicBezTo>
                      <a:pt x="926248" y="434299"/>
                      <a:pt x="925736" y="436711"/>
                      <a:pt x="924677" y="438794"/>
                    </a:cubicBezTo>
                    <a:cubicBezTo>
                      <a:pt x="923617" y="440877"/>
                      <a:pt x="921789" y="441974"/>
                      <a:pt x="919195" y="442083"/>
                    </a:cubicBezTo>
                    <a:lnTo>
                      <a:pt x="910424" y="442083"/>
                    </a:lnTo>
                    <a:lnTo>
                      <a:pt x="887619" y="461379"/>
                    </a:lnTo>
                    <a:cubicBezTo>
                      <a:pt x="879324" y="461562"/>
                      <a:pt x="872672" y="462512"/>
                      <a:pt x="867666" y="464230"/>
                    </a:cubicBezTo>
                    <a:cubicBezTo>
                      <a:pt x="862659" y="465947"/>
                      <a:pt x="856446" y="467336"/>
                      <a:pt x="849027" y="468396"/>
                    </a:cubicBezTo>
                    <a:lnTo>
                      <a:pt x="833240" y="478921"/>
                    </a:lnTo>
                    <a:cubicBezTo>
                      <a:pt x="832947" y="482283"/>
                      <a:pt x="831339" y="484330"/>
                      <a:pt x="828416" y="485061"/>
                    </a:cubicBezTo>
                    <a:cubicBezTo>
                      <a:pt x="825492" y="485792"/>
                      <a:pt x="823007" y="486084"/>
                      <a:pt x="820960" y="485938"/>
                    </a:cubicBezTo>
                    <a:cubicBezTo>
                      <a:pt x="818841" y="486121"/>
                      <a:pt x="816063" y="486194"/>
                      <a:pt x="812628" y="486157"/>
                    </a:cubicBezTo>
                    <a:cubicBezTo>
                      <a:pt x="809193" y="486121"/>
                      <a:pt x="807292" y="484878"/>
                      <a:pt x="806927" y="482429"/>
                    </a:cubicBezTo>
                    <a:cubicBezTo>
                      <a:pt x="807000" y="479835"/>
                      <a:pt x="807731" y="477569"/>
                      <a:pt x="809119" y="475632"/>
                    </a:cubicBezTo>
                    <a:cubicBezTo>
                      <a:pt x="810508" y="473695"/>
                      <a:pt x="812116" y="471868"/>
                      <a:pt x="813944" y="470150"/>
                    </a:cubicBezTo>
                    <a:lnTo>
                      <a:pt x="805173" y="457871"/>
                    </a:lnTo>
                    <a:lnTo>
                      <a:pt x="791139" y="475413"/>
                    </a:lnTo>
                    <a:lnTo>
                      <a:pt x="766580" y="475413"/>
                    </a:lnTo>
                    <a:cubicBezTo>
                      <a:pt x="759710" y="475376"/>
                      <a:pt x="755032" y="473695"/>
                      <a:pt x="752547" y="470369"/>
                    </a:cubicBezTo>
                    <a:cubicBezTo>
                      <a:pt x="750062" y="467044"/>
                      <a:pt x="748892" y="462293"/>
                      <a:pt x="749039" y="456117"/>
                    </a:cubicBezTo>
                    <a:cubicBezTo>
                      <a:pt x="754009" y="455093"/>
                      <a:pt x="759856" y="452754"/>
                      <a:pt x="766580" y="449100"/>
                    </a:cubicBezTo>
                    <a:cubicBezTo>
                      <a:pt x="773305" y="445445"/>
                      <a:pt x="777398" y="441352"/>
                      <a:pt x="778860" y="436821"/>
                    </a:cubicBezTo>
                    <a:lnTo>
                      <a:pt x="787631" y="429804"/>
                    </a:lnTo>
                    <a:lnTo>
                      <a:pt x="778860" y="424541"/>
                    </a:lnTo>
                    <a:cubicBezTo>
                      <a:pt x="778933" y="422714"/>
                      <a:pt x="778787" y="421106"/>
                      <a:pt x="778421" y="419717"/>
                    </a:cubicBezTo>
                    <a:cubicBezTo>
                      <a:pt x="778056" y="418328"/>
                      <a:pt x="777032" y="417598"/>
                      <a:pt x="775351" y="417525"/>
                    </a:cubicBezTo>
                    <a:lnTo>
                      <a:pt x="771843" y="419279"/>
                    </a:lnTo>
                    <a:lnTo>
                      <a:pt x="770089" y="415770"/>
                    </a:lnTo>
                    <a:cubicBezTo>
                      <a:pt x="770235" y="413943"/>
                      <a:pt x="771258" y="412335"/>
                      <a:pt x="773159" y="410946"/>
                    </a:cubicBezTo>
                    <a:cubicBezTo>
                      <a:pt x="775059" y="409558"/>
                      <a:pt x="776959" y="408827"/>
                      <a:pt x="778860" y="408754"/>
                    </a:cubicBezTo>
                    <a:cubicBezTo>
                      <a:pt x="778896" y="408534"/>
                      <a:pt x="778823" y="407657"/>
                      <a:pt x="778640" y="406122"/>
                    </a:cubicBezTo>
                    <a:cubicBezTo>
                      <a:pt x="778458" y="404587"/>
                      <a:pt x="777946" y="403710"/>
                      <a:pt x="777106" y="403491"/>
                    </a:cubicBezTo>
                    <a:cubicBezTo>
                      <a:pt x="775315" y="403564"/>
                      <a:pt x="773634" y="404295"/>
                      <a:pt x="772062" y="405684"/>
                    </a:cubicBezTo>
                    <a:cubicBezTo>
                      <a:pt x="770491" y="407073"/>
                      <a:pt x="769248" y="408680"/>
                      <a:pt x="768335" y="410508"/>
                    </a:cubicBezTo>
                    <a:lnTo>
                      <a:pt x="747284" y="410508"/>
                    </a:lnTo>
                    <a:lnTo>
                      <a:pt x="731497" y="419279"/>
                    </a:lnTo>
                    <a:cubicBezTo>
                      <a:pt x="731351" y="421873"/>
                      <a:pt x="730327" y="423701"/>
                      <a:pt x="728427" y="424761"/>
                    </a:cubicBezTo>
                    <a:cubicBezTo>
                      <a:pt x="726527" y="425820"/>
                      <a:pt x="724626" y="426332"/>
                      <a:pt x="722726" y="426295"/>
                    </a:cubicBezTo>
                    <a:lnTo>
                      <a:pt x="715709" y="424541"/>
                    </a:lnTo>
                    <a:lnTo>
                      <a:pt x="699921" y="442083"/>
                    </a:lnTo>
                    <a:lnTo>
                      <a:pt x="677117" y="443837"/>
                    </a:lnTo>
                    <a:lnTo>
                      <a:pt x="670100" y="450854"/>
                    </a:lnTo>
                    <a:lnTo>
                      <a:pt x="652558" y="450854"/>
                    </a:lnTo>
                    <a:lnTo>
                      <a:pt x="638525" y="456117"/>
                    </a:lnTo>
                    <a:cubicBezTo>
                      <a:pt x="635784" y="456153"/>
                      <a:pt x="632933" y="455642"/>
                      <a:pt x="629973" y="454582"/>
                    </a:cubicBezTo>
                    <a:cubicBezTo>
                      <a:pt x="627013" y="453522"/>
                      <a:pt x="624601" y="451695"/>
                      <a:pt x="622737" y="449100"/>
                    </a:cubicBezTo>
                    <a:cubicBezTo>
                      <a:pt x="622956" y="445518"/>
                      <a:pt x="624711" y="442595"/>
                      <a:pt x="628000" y="440329"/>
                    </a:cubicBezTo>
                    <a:cubicBezTo>
                      <a:pt x="631289" y="438063"/>
                      <a:pt x="634797" y="436894"/>
                      <a:pt x="638525" y="436821"/>
                    </a:cubicBezTo>
                    <a:lnTo>
                      <a:pt x="652558" y="401737"/>
                    </a:lnTo>
                    <a:cubicBezTo>
                      <a:pt x="653435" y="408388"/>
                      <a:pt x="656944" y="408242"/>
                      <a:pt x="663083" y="401298"/>
                    </a:cubicBezTo>
                    <a:cubicBezTo>
                      <a:pt x="669223" y="394355"/>
                      <a:pt x="672731" y="388069"/>
                      <a:pt x="673609" y="382441"/>
                    </a:cubicBezTo>
                    <a:lnTo>
                      <a:pt x="694659" y="380687"/>
                    </a:lnTo>
                    <a:cubicBezTo>
                      <a:pt x="694695" y="377069"/>
                      <a:pt x="695499" y="373341"/>
                      <a:pt x="697071" y="369504"/>
                    </a:cubicBezTo>
                    <a:cubicBezTo>
                      <a:pt x="698642" y="365666"/>
                      <a:pt x="700762" y="362377"/>
                      <a:pt x="703430" y="359636"/>
                    </a:cubicBezTo>
                    <a:cubicBezTo>
                      <a:pt x="697180" y="356895"/>
                      <a:pt x="694768" y="351414"/>
                      <a:pt x="696194" y="343191"/>
                    </a:cubicBezTo>
                    <a:cubicBezTo>
                      <a:pt x="697619" y="334968"/>
                      <a:pt x="693014" y="329925"/>
                      <a:pt x="682379" y="328061"/>
                    </a:cubicBezTo>
                    <a:lnTo>
                      <a:pt x="682379" y="310519"/>
                    </a:lnTo>
                    <a:cubicBezTo>
                      <a:pt x="687679" y="306938"/>
                      <a:pt x="693307" y="304014"/>
                      <a:pt x="699264" y="301748"/>
                    </a:cubicBezTo>
                    <a:cubicBezTo>
                      <a:pt x="705220" y="299482"/>
                      <a:pt x="711287" y="298313"/>
                      <a:pt x="717463" y="298240"/>
                    </a:cubicBezTo>
                    <a:cubicBezTo>
                      <a:pt x="717171" y="292685"/>
                      <a:pt x="719510" y="289761"/>
                      <a:pt x="724480" y="289469"/>
                    </a:cubicBezTo>
                    <a:lnTo>
                      <a:pt x="726234" y="289469"/>
                    </a:lnTo>
                    <a:lnTo>
                      <a:pt x="717463" y="280698"/>
                    </a:lnTo>
                    <a:cubicBezTo>
                      <a:pt x="719546" y="272365"/>
                      <a:pt x="722835" y="264472"/>
                      <a:pt x="727330" y="257016"/>
                    </a:cubicBezTo>
                    <a:cubicBezTo>
                      <a:pt x="731826" y="249561"/>
                      <a:pt x="735553" y="239913"/>
                      <a:pt x="738513" y="228072"/>
                    </a:cubicBezTo>
                    <a:lnTo>
                      <a:pt x="754301" y="217547"/>
                    </a:lnTo>
                    <a:cubicBezTo>
                      <a:pt x="755507" y="212102"/>
                      <a:pt x="760550" y="208959"/>
                      <a:pt x="769431" y="208118"/>
                    </a:cubicBezTo>
                    <a:cubicBezTo>
                      <a:pt x="778312" y="207278"/>
                      <a:pt x="783793" y="204573"/>
                      <a:pt x="785877" y="200005"/>
                    </a:cubicBezTo>
                    <a:lnTo>
                      <a:pt x="798156" y="187726"/>
                    </a:lnTo>
                    <a:cubicBezTo>
                      <a:pt x="797863" y="183998"/>
                      <a:pt x="798010" y="180490"/>
                      <a:pt x="798594" y="177201"/>
                    </a:cubicBezTo>
                    <a:cubicBezTo>
                      <a:pt x="799179" y="173912"/>
                      <a:pt x="801957" y="172158"/>
                      <a:pt x="806927" y="171938"/>
                    </a:cubicBezTo>
                    <a:cubicBezTo>
                      <a:pt x="812957" y="171755"/>
                      <a:pt x="818877" y="170367"/>
                      <a:pt x="824688" y="167772"/>
                    </a:cubicBezTo>
                    <a:cubicBezTo>
                      <a:pt x="830499" y="165177"/>
                      <a:pt x="836858" y="162473"/>
                      <a:pt x="843765" y="159659"/>
                    </a:cubicBezTo>
                    <a:cubicBezTo>
                      <a:pt x="851220" y="160024"/>
                      <a:pt x="856483" y="157539"/>
                      <a:pt x="859552" y="152204"/>
                    </a:cubicBezTo>
                    <a:cubicBezTo>
                      <a:pt x="862622" y="146868"/>
                      <a:pt x="866131" y="141752"/>
                      <a:pt x="870078" y="136854"/>
                    </a:cubicBezTo>
                    <a:lnTo>
                      <a:pt x="884111" y="136854"/>
                    </a:lnTo>
                    <a:lnTo>
                      <a:pt x="885865" y="122821"/>
                    </a:lnTo>
                    <a:lnTo>
                      <a:pt x="915686" y="122821"/>
                    </a:lnTo>
                    <a:cubicBezTo>
                      <a:pt x="915686" y="120994"/>
                      <a:pt x="916125" y="119386"/>
                      <a:pt x="917002" y="117997"/>
                    </a:cubicBezTo>
                    <a:cubicBezTo>
                      <a:pt x="917879" y="116608"/>
                      <a:pt x="919195" y="115877"/>
                      <a:pt x="920949" y="115804"/>
                    </a:cubicBezTo>
                    <a:lnTo>
                      <a:pt x="926211" y="117558"/>
                    </a:lnTo>
                    <a:cubicBezTo>
                      <a:pt x="926540" y="111711"/>
                      <a:pt x="928952" y="108056"/>
                      <a:pt x="933448" y="106595"/>
                    </a:cubicBezTo>
                    <a:cubicBezTo>
                      <a:pt x="937943" y="105133"/>
                      <a:pt x="942547" y="104110"/>
                      <a:pt x="947262" y="103525"/>
                    </a:cubicBezTo>
                    <a:lnTo>
                      <a:pt x="959541" y="91246"/>
                    </a:lnTo>
                    <a:lnTo>
                      <a:pt x="982345" y="89491"/>
                    </a:lnTo>
                    <a:lnTo>
                      <a:pt x="996379" y="82475"/>
                    </a:lnTo>
                    <a:cubicBezTo>
                      <a:pt x="1002482" y="74033"/>
                      <a:pt x="1012203" y="68551"/>
                      <a:pt x="1025542" y="66029"/>
                    </a:cubicBezTo>
                    <a:cubicBezTo>
                      <a:pt x="1038881" y="63507"/>
                      <a:pt x="1050795" y="61973"/>
                      <a:pt x="1061284" y="61424"/>
                    </a:cubicBezTo>
                    <a:cubicBezTo>
                      <a:pt x="1061576" y="52946"/>
                      <a:pt x="1066254" y="48853"/>
                      <a:pt x="1075317" y="49145"/>
                    </a:cubicBezTo>
                    <a:cubicBezTo>
                      <a:pt x="1082480" y="49401"/>
                      <a:pt x="1087012" y="49328"/>
                      <a:pt x="1088912" y="48926"/>
                    </a:cubicBezTo>
                    <a:cubicBezTo>
                      <a:pt x="1090813" y="48524"/>
                      <a:pt x="1094467" y="46258"/>
                      <a:pt x="1099876" y="42128"/>
                    </a:cubicBezTo>
                    <a:cubicBezTo>
                      <a:pt x="1113983" y="39497"/>
                      <a:pt x="1128309" y="36427"/>
                      <a:pt x="1142854" y="32919"/>
                    </a:cubicBezTo>
                    <a:cubicBezTo>
                      <a:pt x="1157399" y="29410"/>
                      <a:pt x="1171725" y="25464"/>
                      <a:pt x="1185831" y="21078"/>
                    </a:cubicBezTo>
                    <a:cubicBezTo>
                      <a:pt x="1186781" y="20018"/>
                      <a:pt x="1187951" y="18630"/>
                      <a:pt x="1189340" y="16912"/>
                    </a:cubicBezTo>
                    <a:cubicBezTo>
                      <a:pt x="1190728" y="15194"/>
                      <a:pt x="1191898" y="14244"/>
                      <a:pt x="1192848" y="14061"/>
                    </a:cubicBezTo>
                    <a:cubicBezTo>
                      <a:pt x="1194895" y="14354"/>
                      <a:pt x="1196064" y="15523"/>
                      <a:pt x="1196356" y="17570"/>
                    </a:cubicBezTo>
                    <a:lnTo>
                      <a:pt x="1219161" y="22832"/>
                    </a:lnTo>
                    <a:cubicBezTo>
                      <a:pt x="1222560" y="19178"/>
                      <a:pt x="1226287" y="15962"/>
                      <a:pt x="1230344" y="13184"/>
                    </a:cubicBezTo>
                    <a:cubicBezTo>
                      <a:pt x="1234400" y="10407"/>
                      <a:pt x="1239444" y="8945"/>
                      <a:pt x="1245474" y="8799"/>
                    </a:cubicBezTo>
                    <a:cubicBezTo>
                      <a:pt x="1247374" y="6204"/>
                      <a:pt x="1250151" y="4377"/>
                      <a:pt x="1253806" y="3317"/>
                    </a:cubicBezTo>
                    <a:cubicBezTo>
                      <a:pt x="1257461" y="2257"/>
                      <a:pt x="1261115" y="1746"/>
                      <a:pt x="1264770" y="1782"/>
                    </a:cubicBezTo>
                    <a:cubicBezTo>
                      <a:pt x="1271786" y="2623"/>
                      <a:pt x="1275295" y="4450"/>
                      <a:pt x="1275295" y="7264"/>
                    </a:cubicBezTo>
                    <a:cubicBezTo>
                      <a:pt x="1275295" y="10078"/>
                      <a:pt x="1282311" y="8835"/>
                      <a:pt x="1296345" y="3536"/>
                    </a:cubicBezTo>
                    <a:cubicBezTo>
                      <a:pt x="1304970" y="6021"/>
                      <a:pt x="1315787" y="7191"/>
                      <a:pt x="1328797" y="7045"/>
                    </a:cubicBezTo>
                    <a:cubicBezTo>
                      <a:pt x="1341808" y="6898"/>
                      <a:pt x="1352625" y="6314"/>
                      <a:pt x="1361250" y="5290"/>
                    </a:cubicBezTo>
                    <a:cubicBezTo>
                      <a:pt x="1363114" y="2769"/>
                      <a:pt x="1365526" y="1234"/>
                      <a:pt x="1368486" y="686"/>
                    </a:cubicBezTo>
                    <a:cubicBezTo>
                      <a:pt x="1371446" y="138"/>
                      <a:pt x="1374297" y="-82"/>
                      <a:pt x="1377038" y="28"/>
                    </a:cubicBezTo>
                    <a:close/>
                  </a:path>
                </a:pathLst>
              </a:custGeom>
              <a:solidFill>
                <a:srgbClr val="0D778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600" b="0" i="0" u="none" strike="noStrike" kern="1200" cap="none" spc="0" normalizeH="0" baseline="0" noProof="0" dirty="0">
                  <a:ln>
                    <a:noFill/>
                  </a:ln>
                  <a:solidFill>
                    <a:prstClr val="black"/>
                  </a:solidFill>
                  <a:effectLst/>
                  <a:uLnTx/>
                  <a:uFillTx/>
                  <a:latin typeface="Road Rage" pitchFamily="50" charset="0"/>
                  <a:ea typeface="等线" panose="02010600030101010101" pitchFamily="2" charset="-122"/>
                  <a:cs typeface="+mn-cs"/>
                </a:endParaRPr>
              </a:p>
            </p:txBody>
          </p:sp>
        </p:grpSp>
        <p:grpSp>
          <p:nvGrpSpPr>
            <p:cNvPr id="12" name="组合 11">
              <a:extLst>
                <a:ext uri="{FF2B5EF4-FFF2-40B4-BE49-F238E27FC236}">
                  <a16:creationId xmlns:a16="http://schemas.microsoft.com/office/drawing/2014/main" id="{4FCD2BCA-AAD7-47E6-9153-7108589E2D18}"/>
                </a:ext>
              </a:extLst>
            </p:cNvPr>
            <p:cNvGrpSpPr/>
            <p:nvPr/>
          </p:nvGrpSpPr>
          <p:grpSpPr>
            <a:xfrm>
              <a:off x="8005197" y="3085260"/>
              <a:ext cx="845322" cy="905181"/>
              <a:chOff x="7676713" y="2752750"/>
              <a:chExt cx="845322" cy="905181"/>
            </a:xfrm>
          </p:grpSpPr>
          <p:sp>
            <p:nvSpPr>
              <p:cNvPr id="75" name="平行四边形 74">
                <a:extLst>
                  <a:ext uri="{FF2B5EF4-FFF2-40B4-BE49-F238E27FC236}">
                    <a16:creationId xmlns:a16="http://schemas.microsoft.com/office/drawing/2014/main" id="{121D98CF-2A05-4ADD-86D0-35EC2976F3B2}"/>
                  </a:ext>
                </a:extLst>
              </p:cNvPr>
              <p:cNvSpPr/>
              <p:nvPr/>
            </p:nvSpPr>
            <p:spPr>
              <a:xfrm>
                <a:off x="7676713" y="2830168"/>
                <a:ext cx="829524" cy="827763"/>
              </a:xfrm>
              <a:prstGeom prst="parallelogram">
                <a:avLst>
                  <a:gd name="adj" fmla="val 446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A0F1452A-8A3D-40D5-857B-12577601DA05}"/>
                  </a:ext>
                </a:extLst>
              </p:cNvPr>
              <p:cNvSpPr txBox="1">
                <a:spLocks noChangeAspect="1"/>
              </p:cNvSpPr>
              <p:nvPr/>
            </p:nvSpPr>
            <p:spPr>
              <a:xfrm>
                <a:off x="7724449" y="2752750"/>
                <a:ext cx="797586" cy="874715"/>
              </a:xfrm>
              <a:custGeom>
                <a:avLst/>
                <a:gdLst/>
                <a:ahLst/>
                <a:cxnLst/>
                <a:rect l="l" t="t" r="r" b="b"/>
                <a:pathLst>
                  <a:path w="1796326" h="1970037">
                    <a:moveTo>
                      <a:pt x="491210" y="1736729"/>
                    </a:moveTo>
                    <a:lnTo>
                      <a:pt x="498227" y="1750762"/>
                    </a:lnTo>
                    <a:cubicBezTo>
                      <a:pt x="498044" y="1753357"/>
                      <a:pt x="496655" y="1755184"/>
                      <a:pt x="494061" y="1756244"/>
                    </a:cubicBezTo>
                    <a:cubicBezTo>
                      <a:pt x="491466" y="1757304"/>
                      <a:pt x="488761" y="1757816"/>
                      <a:pt x="485947" y="1757779"/>
                    </a:cubicBezTo>
                    <a:cubicBezTo>
                      <a:pt x="484888" y="1757852"/>
                      <a:pt x="483499" y="1757706"/>
                      <a:pt x="481781" y="1757341"/>
                    </a:cubicBezTo>
                    <a:cubicBezTo>
                      <a:pt x="480064" y="1756975"/>
                      <a:pt x="479113" y="1755952"/>
                      <a:pt x="478931" y="1754271"/>
                    </a:cubicBezTo>
                    <a:cubicBezTo>
                      <a:pt x="479113" y="1750689"/>
                      <a:pt x="480502" y="1747327"/>
                      <a:pt x="483097" y="1744184"/>
                    </a:cubicBezTo>
                    <a:cubicBezTo>
                      <a:pt x="485692" y="1741041"/>
                      <a:pt x="488396" y="1738556"/>
                      <a:pt x="491210" y="1736729"/>
                    </a:cubicBezTo>
                    <a:close/>
                    <a:moveTo>
                      <a:pt x="496472" y="1701645"/>
                    </a:moveTo>
                    <a:cubicBezTo>
                      <a:pt x="499067" y="1701718"/>
                      <a:pt x="501333" y="1702449"/>
                      <a:pt x="503270" y="1703838"/>
                    </a:cubicBezTo>
                    <a:cubicBezTo>
                      <a:pt x="505207" y="1705227"/>
                      <a:pt x="507034" y="1706835"/>
                      <a:pt x="508752" y="1708662"/>
                    </a:cubicBezTo>
                    <a:cubicBezTo>
                      <a:pt x="510798" y="1708370"/>
                      <a:pt x="511968" y="1708954"/>
                      <a:pt x="512260" y="1710416"/>
                    </a:cubicBezTo>
                    <a:cubicBezTo>
                      <a:pt x="511895" y="1712426"/>
                      <a:pt x="509994" y="1714984"/>
                      <a:pt x="506559" y="1718091"/>
                    </a:cubicBezTo>
                    <a:cubicBezTo>
                      <a:pt x="503124" y="1721197"/>
                      <a:pt x="500346" y="1723317"/>
                      <a:pt x="498227" y="1724450"/>
                    </a:cubicBezTo>
                    <a:lnTo>
                      <a:pt x="503489" y="1731466"/>
                    </a:lnTo>
                    <a:cubicBezTo>
                      <a:pt x="503964" y="1733988"/>
                      <a:pt x="502576" y="1735523"/>
                      <a:pt x="499323" y="1736071"/>
                    </a:cubicBezTo>
                    <a:cubicBezTo>
                      <a:pt x="496070" y="1736619"/>
                      <a:pt x="493366" y="1736838"/>
                      <a:pt x="491210" y="1736729"/>
                    </a:cubicBezTo>
                    <a:lnTo>
                      <a:pt x="491210" y="1710416"/>
                    </a:lnTo>
                    <a:cubicBezTo>
                      <a:pt x="491100" y="1708516"/>
                      <a:pt x="491320" y="1706615"/>
                      <a:pt x="491868" y="1704715"/>
                    </a:cubicBezTo>
                    <a:cubicBezTo>
                      <a:pt x="492416" y="1702815"/>
                      <a:pt x="493951" y="1701791"/>
                      <a:pt x="496472" y="1701645"/>
                    </a:cubicBezTo>
                    <a:close/>
                    <a:moveTo>
                      <a:pt x="522785" y="1645511"/>
                    </a:moveTo>
                    <a:lnTo>
                      <a:pt x="512260" y="1647265"/>
                    </a:lnTo>
                    <a:lnTo>
                      <a:pt x="526294" y="1659545"/>
                    </a:lnTo>
                    <a:close/>
                    <a:moveTo>
                      <a:pt x="526294" y="1633232"/>
                    </a:moveTo>
                    <a:cubicBezTo>
                      <a:pt x="526330" y="1634292"/>
                      <a:pt x="526696" y="1635680"/>
                      <a:pt x="527390" y="1637398"/>
                    </a:cubicBezTo>
                    <a:cubicBezTo>
                      <a:pt x="528084" y="1639116"/>
                      <a:pt x="528888" y="1640066"/>
                      <a:pt x="529802" y="1640249"/>
                    </a:cubicBezTo>
                    <a:cubicBezTo>
                      <a:pt x="531483" y="1640139"/>
                      <a:pt x="532506" y="1639481"/>
                      <a:pt x="532872" y="1638275"/>
                    </a:cubicBezTo>
                    <a:cubicBezTo>
                      <a:pt x="533237" y="1637069"/>
                      <a:pt x="533384" y="1635973"/>
                      <a:pt x="533310" y="1634986"/>
                    </a:cubicBezTo>
                    <a:close/>
                    <a:moveTo>
                      <a:pt x="745567" y="1549031"/>
                    </a:moveTo>
                    <a:lnTo>
                      <a:pt x="750830" y="1556048"/>
                    </a:lnTo>
                    <a:cubicBezTo>
                      <a:pt x="752511" y="1555938"/>
                      <a:pt x="753534" y="1555280"/>
                      <a:pt x="753900" y="1554074"/>
                    </a:cubicBezTo>
                    <a:cubicBezTo>
                      <a:pt x="754265" y="1552868"/>
                      <a:pt x="754411" y="1551772"/>
                      <a:pt x="754338" y="1550785"/>
                    </a:cubicBezTo>
                    <a:close/>
                    <a:moveTo>
                      <a:pt x="587690" y="1480617"/>
                    </a:moveTo>
                    <a:cubicBezTo>
                      <a:pt x="587617" y="1481604"/>
                      <a:pt x="587763" y="1482701"/>
                      <a:pt x="588129" y="1483907"/>
                    </a:cubicBezTo>
                    <a:cubicBezTo>
                      <a:pt x="588494" y="1485113"/>
                      <a:pt x="589518" y="1485770"/>
                      <a:pt x="591199" y="1485880"/>
                    </a:cubicBezTo>
                    <a:lnTo>
                      <a:pt x="594707" y="1485880"/>
                    </a:lnTo>
                    <a:cubicBezTo>
                      <a:pt x="594634" y="1484126"/>
                      <a:pt x="593903" y="1482810"/>
                      <a:pt x="592514" y="1481933"/>
                    </a:cubicBezTo>
                    <a:cubicBezTo>
                      <a:pt x="591126" y="1481056"/>
                      <a:pt x="589518" y="1480617"/>
                      <a:pt x="587690" y="1480617"/>
                    </a:cubicBezTo>
                    <a:close/>
                    <a:moveTo>
                      <a:pt x="601724" y="1452550"/>
                    </a:moveTo>
                    <a:cubicBezTo>
                      <a:pt x="601724" y="1454378"/>
                      <a:pt x="602162" y="1455986"/>
                      <a:pt x="603039" y="1457375"/>
                    </a:cubicBezTo>
                    <a:cubicBezTo>
                      <a:pt x="603916" y="1458763"/>
                      <a:pt x="605232" y="1459494"/>
                      <a:pt x="606986" y="1459567"/>
                    </a:cubicBezTo>
                    <a:cubicBezTo>
                      <a:pt x="608448" y="1459275"/>
                      <a:pt x="609033" y="1458105"/>
                      <a:pt x="608740" y="1456059"/>
                    </a:cubicBezTo>
                    <a:cubicBezTo>
                      <a:pt x="608740" y="1454378"/>
                      <a:pt x="608302" y="1453354"/>
                      <a:pt x="607425" y="1452989"/>
                    </a:cubicBezTo>
                    <a:cubicBezTo>
                      <a:pt x="606548" y="1452624"/>
                      <a:pt x="605232" y="1452477"/>
                      <a:pt x="603478" y="1452550"/>
                    </a:cubicBezTo>
                    <a:close/>
                    <a:moveTo>
                      <a:pt x="664874" y="1445534"/>
                    </a:moveTo>
                    <a:cubicBezTo>
                      <a:pt x="666702" y="1447288"/>
                      <a:pt x="668310" y="1449481"/>
                      <a:pt x="669699" y="1452112"/>
                    </a:cubicBezTo>
                    <a:cubicBezTo>
                      <a:pt x="671087" y="1454743"/>
                      <a:pt x="671818" y="1457813"/>
                      <a:pt x="671891" y="1461321"/>
                    </a:cubicBezTo>
                    <a:cubicBezTo>
                      <a:pt x="671745" y="1463076"/>
                      <a:pt x="670722" y="1464391"/>
                      <a:pt x="668821" y="1465268"/>
                    </a:cubicBezTo>
                    <a:cubicBezTo>
                      <a:pt x="666921" y="1466145"/>
                      <a:pt x="665021" y="1466584"/>
                      <a:pt x="663120" y="1466584"/>
                    </a:cubicBezTo>
                    <a:cubicBezTo>
                      <a:pt x="661074" y="1461321"/>
                      <a:pt x="659904" y="1456059"/>
                      <a:pt x="659612" y="1450796"/>
                    </a:cubicBezTo>
                    <a:cubicBezTo>
                      <a:pt x="659612" y="1447288"/>
                      <a:pt x="661366" y="1445534"/>
                      <a:pt x="664874" y="1445534"/>
                    </a:cubicBezTo>
                    <a:close/>
                    <a:moveTo>
                      <a:pt x="698204" y="1398171"/>
                    </a:moveTo>
                    <a:cubicBezTo>
                      <a:pt x="698204" y="1399998"/>
                      <a:pt x="698643" y="1401606"/>
                      <a:pt x="699520" y="1402995"/>
                    </a:cubicBezTo>
                    <a:cubicBezTo>
                      <a:pt x="700397" y="1404383"/>
                      <a:pt x="701712" y="1405114"/>
                      <a:pt x="703467" y="1405187"/>
                    </a:cubicBezTo>
                    <a:cubicBezTo>
                      <a:pt x="704929" y="1404895"/>
                      <a:pt x="705513" y="1403726"/>
                      <a:pt x="705221" y="1401679"/>
                    </a:cubicBezTo>
                    <a:cubicBezTo>
                      <a:pt x="705221" y="1399998"/>
                      <a:pt x="704782" y="1398975"/>
                      <a:pt x="703905" y="1398609"/>
                    </a:cubicBezTo>
                    <a:cubicBezTo>
                      <a:pt x="703028" y="1398244"/>
                      <a:pt x="701712" y="1398098"/>
                      <a:pt x="699958" y="1398171"/>
                    </a:cubicBezTo>
                    <a:close/>
                    <a:moveTo>
                      <a:pt x="650841" y="1398171"/>
                    </a:moveTo>
                    <a:cubicBezTo>
                      <a:pt x="650878" y="1399230"/>
                      <a:pt x="651243" y="1400619"/>
                      <a:pt x="651937" y="1402337"/>
                    </a:cubicBezTo>
                    <a:cubicBezTo>
                      <a:pt x="652632" y="1404055"/>
                      <a:pt x="653436" y="1405005"/>
                      <a:pt x="654349" y="1405187"/>
                    </a:cubicBezTo>
                    <a:cubicBezTo>
                      <a:pt x="656030" y="1405078"/>
                      <a:pt x="657054" y="1404420"/>
                      <a:pt x="657419" y="1403214"/>
                    </a:cubicBezTo>
                    <a:cubicBezTo>
                      <a:pt x="657785" y="1402008"/>
                      <a:pt x="657931" y="1400912"/>
                      <a:pt x="657858" y="1399925"/>
                    </a:cubicBezTo>
                    <a:close/>
                    <a:moveTo>
                      <a:pt x="836785" y="1378875"/>
                    </a:moveTo>
                    <a:lnTo>
                      <a:pt x="836785" y="1389400"/>
                    </a:lnTo>
                    <a:cubicBezTo>
                      <a:pt x="836931" y="1393602"/>
                      <a:pt x="838393" y="1396161"/>
                      <a:pt x="841170" y="1397074"/>
                    </a:cubicBezTo>
                    <a:cubicBezTo>
                      <a:pt x="843948" y="1397988"/>
                      <a:pt x="847164" y="1398353"/>
                      <a:pt x="850818" y="1398171"/>
                    </a:cubicBezTo>
                    <a:lnTo>
                      <a:pt x="847310" y="1384137"/>
                    </a:lnTo>
                    <a:close/>
                    <a:moveTo>
                      <a:pt x="705221" y="1377120"/>
                    </a:moveTo>
                    <a:lnTo>
                      <a:pt x="705221" y="1382383"/>
                    </a:lnTo>
                    <a:cubicBezTo>
                      <a:pt x="705184" y="1384283"/>
                      <a:pt x="705696" y="1386184"/>
                      <a:pt x="706756" y="1388084"/>
                    </a:cubicBezTo>
                    <a:cubicBezTo>
                      <a:pt x="707816" y="1389984"/>
                      <a:pt x="709643" y="1391008"/>
                      <a:pt x="712238" y="1391154"/>
                    </a:cubicBezTo>
                    <a:cubicBezTo>
                      <a:pt x="712055" y="1389802"/>
                      <a:pt x="711105" y="1387244"/>
                      <a:pt x="709387" y="1383479"/>
                    </a:cubicBezTo>
                    <a:cubicBezTo>
                      <a:pt x="707669" y="1379715"/>
                      <a:pt x="706281" y="1377596"/>
                      <a:pt x="705221" y="1377120"/>
                    </a:cubicBezTo>
                    <a:close/>
                    <a:moveTo>
                      <a:pt x="857835" y="1342037"/>
                    </a:moveTo>
                    <a:lnTo>
                      <a:pt x="857835" y="1359579"/>
                    </a:lnTo>
                    <a:lnTo>
                      <a:pt x="863098" y="1368349"/>
                    </a:lnTo>
                    <a:lnTo>
                      <a:pt x="863098" y="1354316"/>
                    </a:lnTo>
                    <a:close/>
                    <a:moveTo>
                      <a:pt x="836785" y="1273623"/>
                    </a:moveTo>
                    <a:cubicBezTo>
                      <a:pt x="836492" y="1277132"/>
                      <a:pt x="835323" y="1280640"/>
                      <a:pt x="833277" y="1284149"/>
                    </a:cubicBezTo>
                    <a:cubicBezTo>
                      <a:pt x="831230" y="1287657"/>
                      <a:pt x="830060" y="1291165"/>
                      <a:pt x="829768" y="1294674"/>
                    </a:cubicBezTo>
                    <a:cubicBezTo>
                      <a:pt x="830060" y="1297195"/>
                      <a:pt x="831668" y="1298730"/>
                      <a:pt x="834592" y="1299278"/>
                    </a:cubicBezTo>
                    <a:cubicBezTo>
                      <a:pt x="837516" y="1299826"/>
                      <a:pt x="840001" y="1300046"/>
                      <a:pt x="842047" y="1299936"/>
                    </a:cubicBezTo>
                    <a:cubicBezTo>
                      <a:pt x="844788" y="1300046"/>
                      <a:pt x="847200" y="1299826"/>
                      <a:pt x="849283" y="1299278"/>
                    </a:cubicBezTo>
                    <a:cubicBezTo>
                      <a:pt x="851367" y="1298730"/>
                      <a:pt x="852463" y="1297195"/>
                      <a:pt x="852573" y="1294674"/>
                    </a:cubicBezTo>
                    <a:cubicBezTo>
                      <a:pt x="852244" y="1290946"/>
                      <a:pt x="850270" y="1286999"/>
                      <a:pt x="846652" y="1282833"/>
                    </a:cubicBezTo>
                    <a:cubicBezTo>
                      <a:pt x="843034" y="1278667"/>
                      <a:pt x="839745" y="1275597"/>
                      <a:pt x="836785" y="1273623"/>
                    </a:cubicBezTo>
                    <a:close/>
                    <a:moveTo>
                      <a:pt x="947299" y="1156093"/>
                    </a:moveTo>
                    <a:cubicBezTo>
                      <a:pt x="947152" y="1160588"/>
                      <a:pt x="945691" y="1164754"/>
                      <a:pt x="942913" y="1168591"/>
                    </a:cubicBezTo>
                    <a:cubicBezTo>
                      <a:pt x="940136" y="1172429"/>
                      <a:pt x="936920" y="1175279"/>
                      <a:pt x="933265" y="1177143"/>
                    </a:cubicBezTo>
                    <a:lnTo>
                      <a:pt x="933265" y="1196439"/>
                    </a:lnTo>
                    <a:lnTo>
                      <a:pt x="936774" y="1196439"/>
                    </a:lnTo>
                    <a:cubicBezTo>
                      <a:pt x="939514" y="1196512"/>
                      <a:pt x="941926" y="1195927"/>
                      <a:pt x="944010" y="1194685"/>
                    </a:cubicBezTo>
                    <a:cubicBezTo>
                      <a:pt x="946093" y="1193442"/>
                      <a:pt x="947189" y="1191103"/>
                      <a:pt x="947299" y="1187668"/>
                    </a:cubicBezTo>
                    <a:cubicBezTo>
                      <a:pt x="951611" y="1187303"/>
                      <a:pt x="954827" y="1184964"/>
                      <a:pt x="956947" y="1180651"/>
                    </a:cubicBezTo>
                    <a:cubicBezTo>
                      <a:pt x="959066" y="1176339"/>
                      <a:pt x="960528" y="1172246"/>
                      <a:pt x="961332" y="1168372"/>
                    </a:cubicBezTo>
                    <a:cubicBezTo>
                      <a:pt x="962392" y="1168409"/>
                      <a:pt x="963781" y="1168336"/>
                      <a:pt x="965498" y="1168153"/>
                    </a:cubicBezTo>
                    <a:cubicBezTo>
                      <a:pt x="967216" y="1167970"/>
                      <a:pt x="968166" y="1167459"/>
                      <a:pt x="968349" y="1166618"/>
                    </a:cubicBezTo>
                    <a:cubicBezTo>
                      <a:pt x="967691" y="1164754"/>
                      <a:pt x="964621" y="1162781"/>
                      <a:pt x="959140" y="1160698"/>
                    </a:cubicBezTo>
                    <a:cubicBezTo>
                      <a:pt x="953658" y="1158614"/>
                      <a:pt x="949711" y="1157080"/>
                      <a:pt x="947299" y="1156093"/>
                    </a:cubicBezTo>
                    <a:close/>
                    <a:moveTo>
                      <a:pt x="171948" y="1142059"/>
                    </a:moveTo>
                    <a:cubicBezTo>
                      <a:pt x="175383" y="1142242"/>
                      <a:pt x="178161" y="1143631"/>
                      <a:pt x="180280" y="1146226"/>
                    </a:cubicBezTo>
                    <a:cubicBezTo>
                      <a:pt x="182400" y="1148820"/>
                      <a:pt x="184300" y="1151525"/>
                      <a:pt x="185981" y="1154339"/>
                    </a:cubicBezTo>
                    <a:cubicBezTo>
                      <a:pt x="180024" y="1154595"/>
                      <a:pt x="176151" y="1154083"/>
                      <a:pt x="174360" y="1152804"/>
                    </a:cubicBezTo>
                    <a:cubicBezTo>
                      <a:pt x="172569" y="1151525"/>
                      <a:pt x="171765" y="1147943"/>
                      <a:pt x="171948" y="1142059"/>
                    </a:cubicBezTo>
                    <a:close/>
                    <a:moveTo>
                      <a:pt x="940282" y="1122763"/>
                    </a:moveTo>
                    <a:cubicBezTo>
                      <a:pt x="936079" y="1123421"/>
                      <a:pt x="933082" y="1126929"/>
                      <a:pt x="931292" y="1133288"/>
                    </a:cubicBezTo>
                    <a:cubicBezTo>
                      <a:pt x="929501" y="1139647"/>
                      <a:pt x="927820" y="1144910"/>
                      <a:pt x="926248" y="1149076"/>
                    </a:cubicBezTo>
                    <a:lnTo>
                      <a:pt x="912215" y="1143813"/>
                    </a:lnTo>
                    <a:cubicBezTo>
                      <a:pt x="910461" y="1143996"/>
                      <a:pt x="909145" y="1144946"/>
                      <a:pt x="908268" y="1146664"/>
                    </a:cubicBezTo>
                    <a:cubicBezTo>
                      <a:pt x="907391" y="1148382"/>
                      <a:pt x="906952" y="1149770"/>
                      <a:pt x="906952" y="1150830"/>
                    </a:cubicBezTo>
                    <a:lnTo>
                      <a:pt x="906952" y="1161355"/>
                    </a:lnTo>
                    <a:cubicBezTo>
                      <a:pt x="907062" y="1164718"/>
                      <a:pt x="908158" y="1166764"/>
                      <a:pt x="910241" y="1167495"/>
                    </a:cubicBezTo>
                    <a:cubicBezTo>
                      <a:pt x="912324" y="1168226"/>
                      <a:pt x="914737" y="1168518"/>
                      <a:pt x="917478" y="1168372"/>
                    </a:cubicBezTo>
                    <a:lnTo>
                      <a:pt x="926248" y="1152584"/>
                    </a:lnTo>
                    <a:cubicBezTo>
                      <a:pt x="926285" y="1151598"/>
                      <a:pt x="926650" y="1150501"/>
                      <a:pt x="927345" y="1149295"/>
                    </a:cubicBezTo>
                    <a:cubicBezTo>
                      <a:pt x="928039" y="1148089"/>
                      <a:pt x="928843" y="1147432"/>
                      <a:pt x="929757" y="1147322"/>
                    </a:cubicBezTo>
                    <a:cubicBezTo>
                      <a:pt x="938528" y="1148236"/>
                      <a:pt x="943352" y="1149040"/>
                      <a:pt x="944229" y="1149734"/>
                    </a:cubicBezTo>
                    <a:cubicBezTo>
                      <a:pt x="945106" y="1150428"/>
                      <a:pt x="947299" y="1145531"/>
                      <a:pt x="950807" y="1135043"/>
                    </a:cubicBezTo>
                    <a:cubicBezTo>
                      <a:pt x="951794" y="1135079"/>
                      <a:pt x="952890" y="1135006"/>
                      <a:pt x="954096" y="1134823"/>
                    </a:cubicBezTo>
                    <a:cubicBezTo>
                      <a:pt x="955302" y="1134641"/>
                      <a:pt x="955960" y="1134129"/>
                      <a:pt x="956070" y="1133288"/>
                    </a:cubicBezTo>
                    <a:cubicBezTo>
                      <a:pt x="955741" y="1130547"/>
                      <a:pt x="953767" y="1128136"/>
                      <a:pt x="950149" y="1126052"/>
                    </a:cubicBezTo>
                    <a:cubicBezTo>
                      <a:pt x="946531" y="1123969"/>
                      <a:pt x="943242" y="1122873"/>
                      <a:pt x="940282" y="1122763"/>
                    </a:cubicBezTo>
                    <a:close/>
                    <a:moveTo>
                      <a:pt x="256149" y="1106976"/>
                    </a:moveTo>
                    <a:lnTo>
                      <a:pt x="275445" y="1106976"/>
                    </a:lnTo>
                    <a:cubicBezTo>
                      <a:pt x="277345" y="1107962"/>
                      <a:pt x="279246" y="1109497"/>
                      <a:pt x="281146" y="1111580"/>
                    </a:cubicBezTo>
                    <a:cubicBezTo>
                      <a:pt x="283046" y="1113663"/>
                      <a:pt x="284070" y="1115637"/>
                      <a:pt x="284216" y="1117501"/>
                    </a:cubicBezTo>
                    <a:cubicBezTo>
                      <a:pt x="284070" y="1118341"/>
                      <a:pt x="283485" y="1118853"/>
                      <a:pt x="282462" y="1119036"/>
                    </a:cubicBezTo>
                    <a:cubicBezTo>
                      <a:pt x="281438" y="1119218"/>
                      <a:pt x="280854" y="1119291"/>
                      <a:pt x="280707" y="1119255"/>
                    </a:cubicBezTo>
                    <a:cubicBezTo>
                      <a:pt x="272521" y="1119693"/>
                      <a:pt x="261265" y="1121886"/>
                      <a:pt x="246939" y="1125833"/>
                    </a:cubicBezTo>
                    <a:cubicBezTo>
                      <a:pt x="232614" y="1129780"/>
                      <a:pt x="222235" y="1132850"/>
                      <a:pt x="215803" y="1135043"/>
                    </a:cubicBezTo>
                    <a:cubicBezTo>
                      <a:pt x="211600" y="1135372"/>
                      <a:pt x="209042" y="1133398"/>
                      <a:pt x="208128" y="1129122"/>
                    </a:cubicBezTo>
                    <a:cubicBezTo>
                      <a:pt x="207214" y="1124846"/>
                      <a:pt x="206849" y="1121557"/>
                      <a:pt x="207032" y="1119255"/>
                    </a:cubicBezTo>
                    <a:cubicBezTo>
                      <a:pt x="212148" y="1119036"/>
                      <a:pt x="216826" y="1118159"/>
                      <a:pt x="221065" y="1116624"/>
                    </a:cubicBezTo>
                    <a:cubicBezTo>
                      <a:pt x="225304" y="1115089"/>
                      <a:pt x="229982" y="1114212"/>
                      <a:pt x="235099" y="1113992"/>
                    </a:cubicBezTo>
                    <a:cubicBezTo>
                      <a:pt x="238278" y="1114358"/>
                      <a:pt x="242444" y="1114504"/>
                      <a:pt x="247597" y="1114431"/>
                    </a:cubicBezTo>
                    <a:cubicBezTo>
                      <a:pt x="252750" y="1114358"/>
                      <a:pt x="255601" y="1111873"/>
                      <a:pt x="256149" y="1106976"/>
                    </a:cubicBezTo>
                    <a:close/>
                    <a:moveTo>
                      <a:pt x="345612" y="1064875"/>
                    </a:moveTo>
                    <a:cubicBezTo>
                      <a:pt x="345649" y="1065935"/>
                      <a:pt x="346014" y="1067324"/>
                      <a:pt x="346709" y="1069041"/>
                    </a:cubicBezTo>
                    <a:cubicBezTo>
                      <a:pt x="347403" y="1070759"/>
                      <a:pt x="348207" y="1071709"/>
                      <a:pt x="349121" y="1071892"/>
                    </a:cubicBezTo>
                    <a:cubicBezTo>
                      <a:pt x="350802" y="1071855"/>
                      <a:pt x="351825" y="1071490"/>
                      <a:pt x="352191" y="1070795"/>
                    </a:cubicBezTo>
                    <a:cubicBezTo>
                      <a:pt x="352556" y="1070101"/>
                      <a:pt x="352702" y="1069297"/>
                      <a:pt x="352629" y="1068383"/>
                    </a:cubicBezTo>
                    <a:cubicBezTo>
                      <a:pt x="352337" y="1066337"/>
                      <a:pt x="351167" y="1065167"/>
                      <a:pt x="349121" y="1064875"/>
                    </a:cubicBezTo>
                    <a:close/>
                    <a:moveTo>
                      <a:pt x="477176" y="1059613"/>
                    </a:moveTo>
                    <a:lnTo>
                      <a:pt x="484193" y="1064875"/>
                    </a:lnTo>
                    <a:lnTo>
                      <a:pt x="489456" y="1064875"/>
                    </a:lnTo>
                    <a:cubicBezTo>
                      <a:pt x="488871" y="1065862"/>
                      <a:pt x="486094" y="1066958"/>
                      <a:pt x="481123" y="1068164"/>
                    </a:cubicBezTo>
                    <a:cubicBezTo>
                      <a:pt x="476153" y="1069370"/>
                      <a:pt x="472499" y="1070028"/>
                      <a:pt x="470160" y="1070138"/>
                    </a:cubicBezTo>
                    <a:cubicBezTo>
                      <a:pt x="470123" y="1068164"/>
                      <a:pt x="470635" y="1065971"/>
                      <a:pt x="471695" y="1063559"/>
                    </a:cubicBezTo>
                    <a:cubicBezTo>
                      <a:pt x="472754" y="1061147"/>
                      <a:pt x="474582" y="1059832"/>
                      <a:pt x="477176" y="1059613"/>
                    </a:cubicBezTo>
                    <a:close/>
                    <a:moveTo>
                      <a:pt x="421042" y="1057858"/>
                    </a:moveTo>
                    <a:lnTo>
                      <a:pt x="438584" y="1057858"/>
                    </a:lnTo>
                    <a:lnTo>
                      <a:pt x="428059" y="1070138"/>
                    </a:lnTo>
                    <a:lnTo>
                      <a:pt x="408763" y="1070138"/>
                    </a:lnTo>
                    <a:cubicBezTo>
                      <a:pt x="409275" y="1065679"/>
                      <a:pt x="411321" y="1063632"/>
                      <a:pt x="414903" y="1063998"/>
                    </a:cubicBezTo>
                    <a:cubicBezTo>
                      <a:pt x="418484" y="1064363"/>
                      <a:pt x="420531" y="1062317"/>
                      <a:pt x="421042" y="1057858"/>
                    </a:cubicBezTo>
                    <a:close/>
                    <a:moveTo>
                      <a:pt x="359646" y="1057858"/>
                    </a:moveTo>
                    <a:cubicBezTo>
                      <a:pt x="359682" y="1058918"/>
                      <a:pt x="360048" y="1060307"/>
                      <a:pt x="360742" y="1062025"/>
                    </a:cubicBezTo>
                    <a:cubicBezTo>
                      <a:pt x="361437" y="1063742"/>
                      <a:pt x="362241" y="1064692"/>
                      <a:pt x="363154" y="1064875"/>
                    </a:cubicBezTo>
                    <a:cubicBezTo>
                      <a:pt x="364835" y="1064765"/>
                      <a:pt x="365859" y="1064108"/>
                      <a:pt x="366224" y="1062902"/>
                    </a:cubicBezTo>
                    <a:cubicBezTo>
                      <a:pt x="366590" y="1061696"/>
                      <a:pt x="366736" y="1060599"/>
                      <a:pt x="366663" y="1059613"/>
                    </a:cubicBezTo>
                    <a:close/>
                    <a:moveTo>
                      <a:pt x="484193" y="1043825"/>
                    </a:moveTo>
                    <a:lnTo>
                      <a:pt x="503489" y="1047333"/>
                    </a:lnTo>
                    <a:cubicBezTo>
                      <a:pt x="500273" y="1048795"/>
                      <a:pt x="496180" y="1049380"/>
                      <a:pt x="491210" y="1049087"/>
                    </a:cubicBezTo>
                    <a:cubicBezTo>
                      <a:pt x="489383" y="1049197"/>
                      <a:pt x="487775" y="1048978"/>
                      <a:pt x="486386" y="1048430"/>
                    </a:cubicBezTo>
                    <a:cubicBezTo>
                      <a:pt x="484997" y="1047881"/>
                      <a:pt x="484266" y="1046346"/>
                      <a:pt x="484193" y="1043825"/>
                    </a:cubicBezTo>
                    <a:close/>
                    <a:moveTo>
                      <a:pt x="621020" y="1017512"/>
                    </a:moveTo>
                    <a:lnTo>
                      <a:pt x="605232" y="1024529"/>
                    </a:lnTo>
                    <a:lnTo>
                      <a:pt x="587690" y="1022775"/>
                    </a:lnTo>
                    <a:close/>
                    <a:moveTo>
                      <a:pt x="1017466" y="1010495"/>
                    </a:moveTo>
                    <a:lnTo>
                      <a:pt x="1017466" y="1024529"/>
                    </a:lnTo>
                    <a:lnTo>
                      <a:pt x="1029746" y="1022775"/>
                    </a:lnTo>
                    <a:close/>
                    <a:moveTo>
                      <a:pt x="91255" y="1010495"/>
                    </a:moveTo>
                    <a:cubicBezTo>
                      <a:pt x="91657" y="1015137"/>
                      <a:pt x="91730" y="1019449"/>
                      <a:pt x="91474" y="1023432"/>
                    </a:cubicBezTo>
                    <a:cubicBezTo>
                      <a:pt x="91219" y="1027416"/>
                      <a:pt x="88222" y="1029535"/>
                      <a:pt x="82484" y="1029791"/>
                    </a:cubicBezTo>
                    <a:lnTo>
                      <a:pt x="82484" y="1043825"/>
                    </a:lnTo>
                    <a:lnTo>
                      <a:pt x="96518" y="1038562"/>
                    </a:lnTo>
                    <a:cubicBezTo>
                      <a:pt x="96664" y="1034213"/>
                      <a:pt x="98126" y="1030632"/>
                      <a:pt x="100903" y="1027818"/>
                    </a:cubicBezTo>
                    <a:cubicBezTo>
                      <a:pt x="103681" y="1025004"/>
                      <a:pt x="106897" y="1022738"/>
                      <a:pt x="110551" y="1021020"/>
                    </a:cubicBezTo>
                    <a:close/>
                    <a:moveTo>
                      <a:pt x="531556" y="985937"/>
                    </a:moveTo>
                    <a:cubicBezTo>
                      <a:pt x="523662" y="986594"/>
                      <a:pt x="511383" y="989226"/>
                      <a:pt x="494718" y="993830"/>
                    </a:cubicBezTo>
                    <a:cubicBezTo>
                      <a:pt x="478054" y="998435"/>
                      <a:pt x="462266" y="1001067"/>
                      <a:pt x="447355" y="1001724"/>
                    </a:cubicBezTo>
                    <a:cubicBezTo>
                      <a:pt x="445528" y="1001724"/>
                      <a:pt x="443920" y="1002163"/>
                      <a:pt x="442531" y="1003040"/>
                    </a:cubicBezTo>
                    <a:cubicBezTo>
                      <a:pt x="441143" y="1003917"/>
                      <a:pt x="440412" y="1005233"/>
                      <a:pt x="440338" y="1006987"/>
                    </a:cubicBezTo>
                    <a:cubicBezTo>
                      <a:pt x="440667" y="1010495"/>
                      <a:pt x="442641" y="1013127"/>
                      <a:pt x="446259" y="1014881"/>
                    </a:cubicBezTo>
                    <a:cubicBezTo>
                      <a:pt x="449877" y="1016635"/>
                      <a:pt x="453166" y="1017512"/>
                      <a:pt x="456126" y="1017512"/>
                    </a:cubicBezTo>
                    <a:lnTo>
                      <a:pt x="491210" y="1017512"/>
                    </a:lnTo>
                    <a:cubicBezTo>
                      <a:pt x="499287" y="1016854"/>
                      <a:pt x="508131" y="1014223"/>
                      <a:pt x="517742" y="1009618"/>
                    </a:cubicBezTo>
                    <a:cubicBezTo>
                      <a:pt x="527354" y="1005013"/>
                      <a:pt x="536636" y="1002382"/>
                      <a:pt x="545590" y="1001724"/>
                    </a:cubicBezTo>
                    <a:cubicBezTo>
                      <a:pt x="546723" y="1001761"/>
                      <a:pt x="548404" y="1001688"/>
                      <a:pt x="550633" y="1001505"/>
                    </a:cubicBezTo>
                    <a:cubicBezTo>
                      <a:pt x="552862" y="1001322"/>
                      <a:pt x="554105" y="1000811"/>
                      <a:pt x="554361" y="999970"/>
                    </a:cubicBezTo>
                    <a:cubicBezTo>
                      <a:pt x="553739" y="996316"/>
                      <a:pt x="550596" y="993100"/>
                      <a:pt x="544932" y="990322"/>
                    </a:cubicBezTo>
                    <a:cubicBezTo>
                      <a:pt x="539267" y="987545"/>
                      <a:pt x="534809" y="986083"/>
                      <a:pt x="531556" y="985937"/>
                    </a:cubicBezTo>
                    <a:close/>
                    <a:moveTo>
                      <a:pt x="1003433" y="977166"/>
                    </a:moveTo>
                    <a:cubicBezTo>
                      <a:pt x="1003213" y="981515"/>
                      <a:pt x="1001459" y="985096"/>
                      <a:pt x="998170" y="987910"/>
                    </a:cubicBezTo>
                    <a:cubicBezTo>
                      <a:pt x="994881" y="990724"/>
                      <a:pt x="991373" y="992990"/>
                      <a:pt x="987645" y="994708"/>
                    </a:cubicBezTo>
                    <a:cubicBezTo>
                      <a:pt x="987462" y="990724"/>
                      <a:pt x="986512" y="989482"/>
                      <a:pt x="984794" y="990980"/>
                    </a:cubicBezTo>
                    <a:cubicBezTo>
                      <a:pt x="983077" y="992478"/>
                      <a:pt x="981688" y="994306"/>
                      <a:pt x="980628" y="996462"/>
                    </a:cubicBezTo>
                    <a:cubicBezTo>
                      <a:pt x="980921" y="1000774"/>
                      <a:pt x="982090" y="1004867"/>
                      <a:pt x="984137" y="1008741"/>
                    </a:cubicBezTo>
                    <a:cubicBezTo>
                      <a:pt x="986183" y="1012615"/>
                      <a:pt x="987353" y="1016708"/>
                      <a:pt x="987645" y="1021020"/>
                    </a:cubicBezTo>
                    <a:lnTo>
                      <a:pt x="1003433" y="1017512"/>
                    </a:lnTo>
                    <a:lnTo>
                      <a:pt x="1006941" y="1001724"/>
                    </a:lnTo>
                    <a:lnTo>
                      <a:pt x="1017466" y="987691"/>
                    </a:lnTo>
                    <a:close/>
                    <a:moveTo>
                      <a:pt x="322808" y="971903"/>
                    </a:moveTo>
                    <a:cubicBezTo>
                      <a:pt x="319300" y="971903"/>
                      <a:pt x="317545" y="973657"/>
                      <a:pt x="317545" y="977166"/>
                    </a:cubicBezTo>
                    <a:cubicBezTo>
                      <a:pt x="317765" y="980747"/>
                      <a:pt x="319519" y="983671"/>
                      <a:pt x="322808" y="985937"/>
                    </a:cubicBezTo>
                    <a:cubicBezTo>
                      <a:pt x="326097" y="988202"/>
                      <a:pt x="329605" y="989372"/>
                      <a:pt x="333333" y="989445"/>
                    </a:cubicBezTo>
                    <a:cubicBezTo>
                      <a:pt x="335745" y="989482"/>
                      <a:pt x="339692" y="989409"/>
                      <a:pt x="345174" y="989226"/>
                    </a:cubicBezTo>
                    <a:cubicBezTo>
                      <a:pt x="350656" y="989043"/>
                      <a:pt x="353726" y="988531"/>
                      <a:pt x="354383" y="987691"/>
                    </a:cubicBezTo>
                    <a:cubicBezTo>
                      <a:pt x="353397" y="983963"/>
                      <a:pt x="348792" y="980455"/>
                      <a:pt x="340569" y="977166"/>
                    </a:cubicBezTo>
                    <a:cubicBezTo>
                      <a:pt x="332346" y="973877"/>
                      <a:pt x="326426" y="972123"/>
                      <a:pt x="322808" y="971903"/>
                    </a:cubicBezTo>
                    <a:close/>
                    <a:moveTo>
                      <a:pt x="1308661" y="857881"/>
                    </a:moveTo>
                    <a:cubicBezTo>
                      <a:pt x="1308588" y="858868"/>
                      <a:pt x="1308734" y="859964"/>
                      <a:pt x="1309100" y="861170"/>
                    </a:cubicBezTo>
                    <a:cubicBezTo>
                      <a:pt x="1309465" y="862376"/>
                      <a:pt x="1310489" y="863034"/>
                      <a:pt x="1312170" y="863144"/>
                    </a:cubicBezTo>
                    <a:lnTo>
                      <a:pt x="1313924" y="863144"/>
                    </a:lnTo>
                    <a:cubicBezTo>
                      <a:pt x="1313924" y="859635"/>
                      <a:pt x="1312170" y="857881"/>
                      <a:pt x="1308661" y="857881"/>
                    </a:cubicBezTo>
                    <a:close/>
                    <a:moveTo>
                      <a:pt x="135110" y="843847"/>
                    </a:moveTo>
                    <a:cubicBezTo>
                      <a:pt x="134306" y="843921"/>
                      <a:pt x="133721" y="844213"/>
                      <a:pt x="133356" y="844725"/>
                    </a:cubicBezTo>
                    <a:cubicBezTo>
                      <a:pt x="132990" y="845236"/>
                      <a:pt x="132406" y="845529"/>
                      <a:pt x="131602" y="845602"/>
                    </a:cubicBezTo>
                    <a:cubicBezTo>
                      <a:pt x="131638" y="846661"/>
                      <a:pt x="132004" y="848050"/>
                      <a:pt x="132698" y="849768"/>
                    </a:cubicBezTo>
                    <a:cubicBezTo>
                      <a:pt x="133392" y="851485"/>
                      <a:pt x="134196" y="852436"/>
                      <a:pt x="135110" y="852618"/>
                    </a:cubicBezTo>
                    <a:cubicBezTo>
                      <a:pt x="136791" y="852509"/>
                      <a:pt x="137814" y="851851"/>
                      <a:pt x="138180" y="850645"/>
                    </a:cubicBezTo>
                    <a:cubicBezTo>
                      <a:pt x="138545" y="849439"/>
                      <a:pt x="138691" y="848343"/>
                      <a:pt x="138618" y="847356"/>
                    </a:cubicBezTo>
                    <a:cubicBezTo>
                      <a:pt x="138326" y="845309"/>
                      <a:pt x="137156" y="844140"/>
                      <a:pt x="135110" y="843847"/>
                    </a:cubicBezTo>
                    <a:close/>
                    <a:moveTo>
                      <a:pt x="166685" y="796484"/>
                    </a:moveTo>
                    <a:cubicBezTo>
                      <a:pt x="166978" y="798531"/>
                      <a:pt x="168147" y="799700"/>
                      <a:pt x="170194" y="799993"/>
                    </a:cubicBezTo>
                    <a:lnTo>
                      <a:pt x="171948" y="799993"/>
                    </a:lnTo>
                    <a:cubicBezTo>
                      <a:pt x="171655" y="797946"/>
                      <a:pt x="170486" y="796777"/>
                      <a:pt x="168439" y="796484"/>
                    </a:cubicBezTo>
                    <a:close/>
                    <a:moveTo>
                      <a:pt x="1494605" y="782451"/>
                    </a:moveTo>
                    <a:cubicBezTo>
                      <a:pt x="1494642" y="783511"/>
                      <a:pt x="1495007" y="784900"/>
                      <a:pt x="1495702" y="786617"/>
                    </a:cubicBezTo>
                    <a:cubicBezTo>
                      <a:pt x="1496396" y="788335"/>
                      <a:pt x="1497200" y="789285"/>
                      <a:pt x="1498114" y="789468"/>
                    </a:cubicBezTo>
                    <a:cubicBezTo>
                      <a:pt x="1499795" y="789358"/>
                      <a:pt x="1500818" y="788700"/>
                      <a:pt x="1501184" y="787494"/>
                    </a:cubicBezTo>
                    <a:cubicBezTo>
                      <a:pt x="1501549" y="786288"/>
                      <a:pt x="1501695" y="785192"/>
                      <a:pt x="1501622" y="784205"/>
                    </a:cubicBezTo>
                    <a:close/>
                    <a:moveTo>
                      <a:pt x="1471801" y="782451"/>
                    </a:moveTo>
                    <a:cubicBezTo>
                      <a:pt x="1471801" y="784278"/>
                      <a:pt x="1472239" y="785886"/>
                      <a:pt x="1473116" y="787275"/>
                    </a:cubicBezTo>
                    <a:cubicBezTo>
                      <a:pt x="1473994" y="788664"/>
                      <a:pt x="1475309" y="789395"/>
                      <a:pt x="1477063" y="789468"/>
                    </a:cubicBezTo>
                    <a:cubicBezTo>
                      <a:pt x="1477977" y="789358"/>
                      <a:pt x="1478781" y="788700"/>
                      <a:pt x="1479475" y="787494"/>
                    </a:cubicBezTo>
                    <a:cubicBezTo>
                      <a:pt x="1480170" y="786288"/>
                      <a:pt x="1480535" y="785192"/>
                      <a:pt x="1480572" y="784205"/>
                    </a:cubicBezTo>
                    <a:close/>
                    <a:moveTo>
                      <a:pt x="178965" y="775434"/>
                    </a:moveTo>
                    <a:lnTo>
                      <a:pt x="175456" y="787713"/>
                    </a:lnTo>
                    <a:cubicBezTo>
                      <a:pt x="176662" y="787787"/>
                      <a:pt x="178636" y="787640"/>
                      <a:pt x="181377" y="787275"/>
                    </a:cubicBezTo>
                    <a:cubicBezTo>
                      <a:pt x="184118" y="786909"/>
                      <a:pt x="185652" y="785886"/>
                      <a:pt x="185981" y="784205"/>
                    </a:cubicBezTo>
                    <a:cubicBezTo>
                      <a:pt x="185799" y="782414"/>
                      <a:pt x="184848" y="780733"/>
                      <a:pt x="183131" y="779162"/>
                    </a:cubicBezTo>
                    <a:cubicBezTo>
                      <a:pt x="181413" y="777590"/>
                      <a:pt x="180024" y="776348"/>
                      <a:pt x="178965" y="775434"/>
                    </a:cubicBezTo>
                    <a:close/>
                    <a:moveTo>
                      <a:pt x="594707" y="740350"/>
                    </a:moveTo>
                    <a:cubicBezTo>
                      <a:pt x="594707" y="743859"/>
                      <a:pt x="596461" y="745613"/>
                      <a:pt x="599970" y="745613"/>
                    </a:cubicBezTo>
                    <a:cubicBezTo>
                      <a:pt x="601651" y="745650"/>
                      <a:pt x="603112" y="745576"/>
                      <a:pt x="604355" y="745394"/>
                    </a:cubicBezTo>
                    <a:cubicBezTo>
                      <a:pt x="605598" y="745211"/>
                      <a:pt x="607059" y="744699"/>
                      <a:pt x="608740" y="743859"/>
                    </a:cubicBezTo>
                    <a:cubicBezTo>
                      <a:pt x="608668" y="742178"/>
                      <a:pt x="607936" y="741154"/>
                      <a:pt x="606548" y="740789"/>
                    </a:cubicBezTo>
                    <a:cubicBezTo>
                      <a:pt x="605159" y="740423"/>
                      <a:pt x="603551" y="740277"/>
                      <a:pt x="601724" y="740350"/>
                    </a:cubicBezTo>
                    <a:close/>
                    <a:moveTo>
                      <a:pt x="559623" y="740350"/>
                    </a:moveTo>
                    <a:cubicBezTo>
                      <a:pt x="559623" y="742178"/>
                      <a:pt x="560062" y="743786"/>
                      <a:pt x="560939" y="745174"/>
                    </a:cubicBezTo>
                    <a:cubicBezTo>
                      <a:pt x="561816" y="746563"/>
                      <a:pt x="563132" y="747294"/>
                      <a:pt x="564886" y="747367"/>
                    </a:cubicBezTo>
                    <a:cubicBezTo>
                      <a:pt x="566348" y="747075"/>
                      <a:pt x="566932" y="745905"/>
                      <a:pt x="566640" y="743859"/>
                    </a:cubicBezTo>
                    <a:cubicBezTo>
                      <a:pt x="566640" y="742178"/>
                      <a:pt x="566201" y="741154"/>
                      <a:pt x="565324" y="740789"/>
                    </a:cubicBezTo>
                    <a:cubicBezTo>
                      <a:pt x="564447" y="740423"/>
                      <a:pt x="563132" y="740277"/>
                      <a:pt x="561377" y="740350"/>
                    </a:cubicBezTo>
                    <a:close/>
                    <a:moveTo>
                      <a:pt x="735042" y="689479"/>
                    </a:moveTo>
                    <a:cubicBezTo>
                      <a:pt x="729487" y="689771"/>
                      <a:pt x="726563" y="692695"/>
                      <a:pt x="726271" y="698250"/>
                    </a:cubicBezTo>
                    <a:lnTo>
                      <a:pt x="698204" y="705267"/>
                    </a:lnTo>
                    <a:cubicBezTo>
                      <a:pt x="685632" y="708775"/>
                      <a:pt x="675692" y="710529"/>
                      <a:pt x="668383" y="710529"/>
                    </a:cubicBezTo>
                    <a:cubicBezTo>
                      <a:pt x="666702" y="710420"/>
                      <a:pt x="665679" y="709762"/>
                      <a:pt x="665313" y="708556"/>
                    </a:cubicBezTo>
                    <a:cubicBezTo>
                      <a:pt x="664948" y="707350"/>
                      <a:pt x="664801" y="706253"/>
                      <a:pt x="664874" y="705267"/>
                    </a:cubicBezTo>
                    <a:lnTo>
                      <a:pt x="629791" y="715792"/>
                    </a:lnTo>
                    <a:cubicBezTo>
                      <a:pt x="631326" y="717473"/>
                      <a:pt x="634834" y="718496"/>
                      <a:pt x="640316" y="718862"/>
                    </a:cubicBezTo>
                    <a:cubicBezTo>
                      <a:pt x="645798" y="719227"/>
                      <a:pt x="649306" y="719373"/>
                      <a:pt x="650841" y="719300"/>
                    </a:cubicBezTo>
                    <a:cubicBezTo>
                      <a:pt x="656652" y="719373"/>
                      <a:pt x="665642" y="718350"/>
                      <a:pt x="677812" y="716230"/>
                    </a:cubicBezTo>
                    <a:cubicBezTo>
                      <a:pt x="689981" y="714111"/>
                      <a:pt x="696779" y="710456"/>
                      <a:pt x="698204" y="705267"/>
                    </a:cubicBezTo>
                    <a:cubicBezTo>
                      <a:pt x="705952" y="704974"/>
                      <a:pt x="713261" y="703805"/>
                      <a:pt x="720131" y="701758"/>
                    </a:cubicBezTo>
                    <a:cubicBezTo>
                      <a:pt x="727002" y="699712"/>
                      <a:pt x="734311" y="698542"/>
                      <a:pt x="742059" y="698250"/>
                    </a:cubicBezTo>
                    <a:cubicBezTo>
                      <a:pt x="742205" y="698286"/>
                      <a:pt x="742790" y="698213"/>
                      <a:pt x="743813" y="698031"/>
                    </a:cubicBezTo>
                    <a:cubicBezTo>
                      <a:pt x="744836" y="697848"/>
                      <a:pt x="745421" y="697336"/>
                      <a:pt x="745567" y="696496"/>
                    </a:cubicBezTo>
                    <a:cubicBezTo>
                      <a:pt x="745238" y="694668"/>
                      <a:pt x="743703" y="693060"/>
                      <a:pt x="740962" y="691672"/>
                    </a:cubicBezTo>
                    <a:cubicBezTo>
                      <a:pt x="738222" y="690283"/>
                      <a:pt x="736248" y="689552"/>
                      <a:pt x="735042" y="689479"/>
                    </a:cubicBezTo>
                    <a:close/>
                    <a:moveTo>
                      <a:pt x="754338" y="685971"/>
                    </a:moveTo>
                    <a:lnTo>
                      <a:pt x="764863" y="692987"/>
                    </a:lnTo>
                    <a:cubicBezTo>
                      <a:pt x="766837" y="693024"/>
                      <a:pt x="769029" y="692512"/>
                      <a:pt x="771441" y="691452"/>
                    </a:cubicBezTo>
                    <a:cubicBezTo>
                      <a:pt x="773853" y="690393"/>
                      <a:pt x="775169" y="688565"/>
                      <a:pt x="775388" y="685971"/>
                    </a:cubicBezTo>
                    <a:close/>
                    <a:moveTo>
                      <a:pt x="801701" y="677200"/>
                    </a:moveTo>
                    <a:lnTo>
                      <a:pt x="789422" y="678954"/>
                    </a:lnTo>
                    <a:cubicBezTo>
                      <a:pt x="789604" y="680708"/>
                      <a:pt x="790555" y="682024"/>
                      <a:pt x="792272" y="682901"/>
                    </a:cubicBezTo>
                    <a:cubicBezTo>
                      <a:pt x="793990" y="683778"/>
                      <a:pt x="795379" y="684216"/>
                      <a:pt x="796439" y="684216"/>
                    </a:cubicBezTo>
                    <a:lnTo>
                      <a:pt x="808718" y="682462"/>
                    </a:lnTo>
                    <a:cubicBezTo>
                      <a:pt x="808535" y="680708"/>
                      <a:pt x="807585" y="679392"/>
                      <a:pt x="805867" y="678515"/>
                    </a:cubicBezTo>
                    <a:cubicBezTo>
                      <a:pt x="804150" y="677638"/>
                      <a:pt x="802761" y="677200"/>
                      <a:pt x="801701" y="677200"/>
                    </a:cubicBezTo>
                    <a:close/>
                    <a:moveTo>
                      <a:pt x="242115" y="671937"/>
                    </a:moveTo>
                    <a:lnTo>
                      <a:pt x="242115" y="687725"/>
                    </a:lnTo>
                    <a:lnTo>
                      <a:pt x="235099" y="696496"/>
                    </a:lnTo>
                    <a:lnTo>
                      <a:pt x="235099" y="708775"/>
                    </a:lnTo>
                    <a:lnTo>
                      <a:pt x="249132" y="712283"/>
                    </a:lnTo>
                    <a:cubicBezTo>
                      <a:pt x="249424" y="707204"/>
                      <a:pt x="250594" y="702891"/>
                      <a:pt x="252640" y="699346"/>
                    </a:cubicBezTo>
                    <a:cubicBezTo>
                      <a:pt x="254687" y="695801"/>
                      <a:pt x="255856" y="691928"/>
                      <a:pt x="256149" y="687725"/>
                    </a:cubicBezTo>
                    <a:cubicBezTo>
                      <a:pt x="256003" y="684107"/>
                      <a:pt x="254541" y="680818"/>
                      <a:pt x="251763" y="677857"/>
                    </a:cubicBezTo>
                    <a:cubicBezTo>
                      <a:pt x="248986" y="674897"/>
                      <a:pt x="245770" y="672924"/>
                      <a:pt x="242115" y="671937"/>
                    </a:cubicBezTo>
                    <a:close/>
                    <a:moveTo>
                      <a:pt x="854327" y="663166"/>
                    </a:moveTo>
                    <a:cubicBezTo>
                      <a:pt x="852646" y="663349"/>
                      <a:pt x="851622" y="664299"/>
                      <a:pt x="851257" y="666017"/>
                    </a:cubicBezTo>
                    <a:cubicBezTo>
                      <a:pt x="850891" y="667734"/>
                      <a:pt x="850745" y="669123"/>
                      <a:pt x="850818" y="670183"/>
                    </a:cubicBezTo>
                    <a:lnTo>
                      <a:pt x="822751" y="670183"/>
                    </a:lnTo>
                    <a:lnTo>
                      <a:pt x="838539" y="677200"/>
                    </a:lnTo>
                    <a:cubicBezTo>
                      <a:pt x="842778" y="676907"/>
                      <a:pt x="846579" y="675738"/>
                      <a:pt x="849941" y="673691"/>
                    </a:cubicBezTo>
                    <a:cubicBezTo>
                      <a:pt x="853303" y="671645"/>
                      <a:pt x="857104" y="670475"/>
                      <a:pt x="861344" y="670183"/>
                    </a:cubicBezTo>
                    <a:cubicBezTo>
                      <a:pt x="860393" y="669123"/>
                      <a:pt x="859224" y="667734"/>
                      <a:pt x="857835" y="666017"/>
                    </a:cubicBezTo>
                    <a:cubicBezTo>
                      <a:pt x="856446" y="664299"/>
                      <a:pt x="855277" y="663349"/>
                      <a:pt x="854327" y="663166"/>
                    </a:cubicBezTo>
                    <a:close/>
                    <a:moveTo>
                      <a:pt x="310529" y="594753"/>
                    </a:moveTo>
                    <a:lnTo>
                      <a:pt x="300004" y="615803"/>
                    </a:lnTo>
                    <a:cubicBezTo>
                      <a:pt x="294741" y="616680"/>
                      <a:pt x="292110" y="620189"/>
                      <a:pt x="292110" y="626328"/>
                    </a:cubicBezTo>
                    <a:cubicBezTo>
                      <a:pt x="292110" y="632468"/>
                      <a:pt x="289478" y="635976"/>
                      <a:pt x="284216" y="636853"/>
                    </a:cubicBezTo>
                    <a:cubicBezTo>
                      <a:pt x="280269" y="640581"/>
                      <a:pt x="275883" y="645405"/>
                      <a:pt x="271059" y="651325"/>
                    </a:cubicBezTo>
                    <a:cubicBezTo>
                      <a:pt x="266235" y="657246"/>
                      <a:pt x="263604" y="662947"/>
                      <a:pt x="263166" y="668429"/>
                    </a:cubicBezTo>
                    <a:cubicBezTo>
                      <a:pt x="263421" y="671864"/>
                      <a:pt x="265102" y="674203"/>
                      <a:pt x="268209" y="675445"/>
                    </a:cubicBezTo>
                    <a:cubicBezTo>
                      <a:pt x="271315" y="676688"/>
                      <a:pt x="274312" y="677273"/>
                      <a:pt x="277199" y="677200"/>
                    </a:cubicBezTo>
                    <a:cubicBezTo>
                      <a:pt x="285641" y="667223"/>
                      <a:pt x="292877" y="656040"/>
                      <a:pt x="298907" y="643651"/>
                    </a:cubicBezTo>
                    <a:cubicBezTo>
                      <a:pt x="304937" y="631262"/>
                      <a:pt x="311735" y="619640"/>
                      <a:pt x="319300" y="608786"/>
                    </a:cubicBezTo>
                    <a:cubicBezTo>
                      <a:pt x="320286" y="608823"/>
                      <a:pt x="321383" y="608750"/>
                      <a:pt x="322589" y="608567"/>
                    </a:cubicBezTo>
                    <a:cubicBezTo>
                      <a:pt x="323795" y="608384"/>
                      <a:pt x="324452" y="607873"/>
                      <a:pt x="324562" y="607032"/>
                    </a:cubicBezTo>
                    <a:cubicBezTo>
                      <a:pt x="324197" y="605095"/>
                      <a:pt x="322296" y="602829"/>
                      <a:pt x="318861" y="600235"/>
                    </a:cubicBezTo>
                    <a:cubicBezTo>
                      <a:pt x="315426" y="597640"/>
                      <a:pt x="312648" y="595813"/>
                      <a:pt x="310529" y="594753"/>
                    </a:cubicBezTo>
                    <a:close/>
                    <a:moveTo>
                      <a:pt x="354383" y="568440"/>
                    </a:moveTo>
                    <a:cubicBezTo>
                      <a:pt x="352922" y="568148"/>
                      <a:pt x="352337" y="572241"/>
                      <a:pt x="352629" y="580719"/>
                    </a:cubicBezTo>
                    <a:lnTo>
                      <a:pt x="345612" y="585982"/>
                    </a:lnTo>
                    <a:cubicBezTo>
                      <a:pt x="345686" y="587115"/>
                      <a:pt x="345539" y="588796"/>
                      <a:pt x="345174" y="591025"/>
                    </a:cubicBezTo>
                    <a:cubicBezTo>
                      <a:pt x="344808" y="593254"/>
                      <a:pt x="343785" y="594497"/>
                      <a:pt x="342104" y="594753"/>
                    </a:cubicBezTo>
                    <a:cubicBezTo>
                      <a:pt x="340971" y="595411"/>
                      <a:pt x="339290" y="598480"/>
                      <a:pt x="337061" y="603962"/>
                    </a:cubicBezTo>
                    <a:cubicBezTo>
                      <a:pt x="334831" y="609444"/>
                      <a:pt x="333589" y="613391"/>
                      <a:pt x="333333" y="615803"/>
                    </a:cubicBezTo>
                    <a:cubicBezTo>
                      <a:pt x="331433" y="615693"/>
                      <a:pt x="329532" y="615913"/>
                      <a:pt x="327632" y="616461"/>
                    </a:cubicBezTo>
                    <a:cubicBezTo>
                      <a:pt x="325732" y="617009"/>
                      <a:pt x="324708" y="618544"/>
                      <a:pt x="324562" y="621066"/>
                    </a:cubicBezTo>
                    <a:cubicBezTo>
                      <a:pt x="324599" y="622966"/>
                      <a:pt x="325403" y="624866"/>
                      <a:pt x="326974" y="626767"/>
                    </a:cubicBezTo>
                    <a:cubicBezTo>
                      <a:pt x="328546" y="628667"/>
                      <a:pt x="330665" y="629690"/>
                      <a:pt x="333333" y="629837"/>
                    </a:cubicBezTo>
                    <a:cubicBezTo>
                      <a:pt x="335855" y="629617"/>
                      <a:pt x="337390" y="628302"/>
                      <a:pt x="337938" y="625890"/>
                    </a:cubicBezTo>
                    <a:cubicBezTo>
                      <a:pt x="338486" y="623478"/>
                      <a:pt x="338705" y="621285"/>
                      <a:pt x="338596" y="619311"/>
                    </a:cubicBezTo>
                    <a:lnTo>
                      <a:pt x="357892" y="580719"/>
                    </a:lnTo>
                    <a:cubicBezTo>
                      <a:pt x="357855" y="579440"/>
                      <a:pt x="357490" y="577174"/>
                      <a:pt x="356795" y="573922"/>
                    </a:cubicBezTo>
                    <a:cubicBezTo>
                      <a:pt x="356101" y="570669"/>
                      <a:pt x="355297" y="568842"/>
                      <a:pt x="354383" y="568440"/>
                    </a:cubicBezTo>
                    <a:close/>
                    <a:moveTo>
                      <a:pt x="1278840" y="533356"/>
                    </a:moveTo>
                    <a:lnTo>
                      <a:pt x="1277086" y="552652"/>
                    </a:lnTo>
                    <a:cubicBezTo>
                      <a:pt x="1273395" y="556307"/>
                      <a:pt x="1269814" y="560839"/>
                      <a:pt x="1266342" y="566247"/>
                    </a:cubicBezTo>
                    <a:cubicBezTo>
                      <a:pt x="1262870" y="571656"/>
                      <a:pt x="1260604" y="577065"/>
                      <a:pt x="1259544" y="582474"/>
                    </a:cubicBezTo>
                    <a:cubicBezTo>
                      <a:pt x="1259581" y="586128"/>
                      <a:pt x="1259069" y="589783"/>
                      <a:pt x="1258009" y="593437"/>
                    </a:cubicBezTo>
                    <a:cubicBezTo>
                      <a:pt x="1256949" y="597092"/>
                      <a:pt x="1255122" y="599869"/>
                      <a:pt x="1252527" y="601770"/>
                    </a:cubicBezTo>
                    <a:cubicBezTo>
                      <a:pt x="1252235" y="604949"/>
                      <a:pt x="1251066" y="607361"/>
                      <a:pt x="1249019" y="609006"/>
                    </a:cubicBezTo>
                    <a:cubicBezTo>
                      <a:pt x="1246972" y="610650"/>
                      <a:pt x="1245803" y="613501"/>
                      <a:pt x="1245511" y="617557"/>
                    </a:cubicBezTo>
                    <a:lnTo>
                      <a:pt x="1229723" y="631591"/>
                    </a:lnTo>
                    <a:lnTo>
                      <a:pt x="1231477" y="649133"/>
                    </a:lnTo>
                    <a:lnTo>
                      <a:pt x="1252527" y="640362"/>
                    </a:lnTo>
                    <a:lnTo>
                      <a:pt x="1259544" y="626328"/>
                    </a:lnTo>
                    <a:cubicBezTo>
                      <a:pt x="1259434" y="623587"/>
                      <a:pt x="1259654" y="620737"/>
                      <a:pt x="1260202" y="617777"/>
                    </a:cubicBezTo>
                    <a:cubicBezTo>
                      <a:pt x="1260750" y="614816"/>
                      <a:pt x="1262285" y="612404"/>
                      <a:pt x="1264807" y="610541"/>
                    </a:cubicBezTo>
                    <a:cubicBezTo>
                      <a:pt x="1265391" y="603853"/>
                      <a:pt x="1267730" y="597932"/>
                      <a:pt x="1271823" y="592779"/>
                    </a:cubicBezTo>
                    <a:cubicBezTo>
                      <a:pt x="1275916" y="587626"/>
                      <a:pt x="1278255" y="581268"/>
                      <a:pt x="1278840" y="573703"/>
                    </a:cubicBezTo>
                    <a:cubicBezTo>
                      <a:pt x="1282275" y="573593"/>
                      <a:pt x="1284614" y="572497"/>
                      <a:pt x="1285857" y="570413"/>
                    </a:cubicBezTo>
                    <a:cubicBezTo>
                      <a:pt x="1287100" y="568330"/>
                      <a:pt x="1287684" y="565918"/>
                      <a:pt x="1287611" y="563177"/>
                    </a:cubicBezTo>
                    <a:lnTo>
                      <a:pt x="1287611" y="559669"/>
                    </a:lnTo>
                    <a:lnTo>
                      <a:pt x="1308661" y="545636"/>
                    </a:lnTo>
                    <a:cubicBezTo>
                      <a:pt x="1307857" y="541287"/>
                      <a:pt x="1303764" y="538144"/>
                      <a:pt x="1296382" y="536207"/>
                    </a:cubicBezTo>
                    <a:cubicBezTo>
                      <a:pt x="1289000" y="534270"/>
                      <a:pt x="1283152" y="533320"/>
                      <a:pt x="1278840" y="533356"/>
                    </a:cubicBezTo>
                    <a:close/>
                    <a:moveTo>
                      <a:pt x="424551" y="449155"/>
                    </a:moveTo>
                    <a:cubicBezTo>
                      <a:pt x="424514" y="449228"/>
                      <a:pt x="424149" y="449521"/>
                      <a:pt x="423454" y="450032"/>
                    </a:cubicBezTo>
                    <a:cubicBezTo>
                      <a:pt x="422760" y="450544"/>
                      <a:pt x="421956" y="450836"/>
                      <a:pt x="421042" y="450909"/>
                    </a:cubicBezTo>
                    <a:cubicBezTo>
                      <a:pt x="421079" y="451896"/>
                      <a:pt x="421444" y="452993"/>
                      <a:pt x="422139" y="454199"/>
                    </a:cubicBezTo>
                    <a:cubicBezTo>
                      <a:pt x="422833" y="455405"/>
                      <a:pt x="423637" y="456062"/>
                      <a:pt x="424551" y="456172"/>
                    </a:cubicBezTo>
                    <a:cubicBezTo>
                      <a:pt x="426597" y="455880"/>
                      <a:pt x="427767" y="454710"/>
                      <a:pt x="428059" y="452664"/>
                    </a:cubicBezTo>
                    <a:cubicBezTo>
                      <a:pt x="427767" y="450617"/>
                      <a:pt x="426597" y="449448"/>
                      <a:pt x="424551" y="449155"/>
                    </a:cubicBezTo>
                    <a:close/>
                    <a:moveTo>
                      <a:pt x="531556" y="249178"/>
                    </a:moveTo>
                    <a:cubicBezTo>
                      <a:pt x="524430" y="249982"/>
                      <a:pt x="519825" y="253198"/>
                      <a:pt x="517742" y="258826"/>
                    </a:cubicBezTo>
                    <a:cubicBezTo>
                      <a:pt x="515659" y="264454"/>
                      <a:pt x="511493" y="267670"/>
                      <a:pt x="505243" y="268474"/>
                    </a:cubicBezTo>
                    <a:lnTo>
                      <a:pt x="496472" y="282507"/>
                    </a:lnTo>
                    <a:cubicBezTo>
                      <a:pt x="492964" y="282507"/>
                      <a:pt x="491210" y="284262"/>
                      <a:pt x="491210" y="287770"/>
                    </a:cubicBezTo>
                    <a:cubicBezTo>
                      <a:pt x="491356" y="290511"/>
                      <a:pt x="491064" y="292923"/>
                      <a:pt x="490333" y="295006"/>
                    </a:cubicBezTo>
                    <a:cubicBezTo>
                      <a:pt x="489602" y="297089"/>
                      <a:pt x="487555" y="298186"/>
                      <a:pt x="484193" y="298295"/>
                    </a:cubicBezTo>
                    <a:cubicBezTo>
                      <a:pt x="480539" y="301804"/>
                      <a:pt x="477323" y="305750"/>
                      <a:pt x="474545" y="310136"/>
                    </a:cubicBezTo>
                    <a:cubicBezTo>
                      <a:pt x="471768" y="314521"/>
                      <a:pt x="470306" y="319345"/>
                      <a:pt x="470160" y="324608"/>
                    </a:cubicBezTo>
                    <a:lnTo>
                      <a:pt x="463143" y="338641"/>
                    </a:lnTo>
                    <a:cubicBezTo>
                      <a:pt x="474618" y="337472"/>
                      <a:pt x="481927" y="332794"/>
                      <a:pt x="485070" y="324608"/>
                    </a:cubicBezTo>
                    <a:cubicBezTo>
                      <a:pt x="488213" y="316422"/>
                      <a:pt x="492014" y="311744"/>
                      <a:pt x="496472" y="310574"/>
                    </a:cubicBezTo>
                    <a:cubicBezTo>
                      <a:pt x="497313" y="310757"/>
                      <a:pt x="497825" y="311707"/>
                      <a:pt x="498007" y="313425"/>
                    </a:cubicBezTo>
                    <a:cubicBezTo>
                      <a:pt x="498190" y="315143"/>
                      <a:pt x="498263" y="316531"/>
                      <a:pt x="498227" y="317591"/>
                    </a:cubicBezTo>
                    <a:cubicBezTo>
                      <a:pt x="497934" y="320953"/>
                      <a:pt x="496765" y="323877"/>
                      <a:pt x="494718" y="326362"/>
                    </a:cubicBezTo>
                    <a:cubicBezTo>
                      <a:pt x="492672" y="328847"/>
                      <a:pt x="491502" y="331771"/>
                      <a:pt x="491210" y="335133"/>
                    </a:cubicBezTo>
                    <a:cubicBezTo>
                      <a:pt x="486240" y="340103"/>
                      <a:pt x="483901" y="345951"/>
                      <a:pt x="484193" y="352675"/>
                    </a:cubicBezTo>
                    <a:lnTo>
                      <a:pt x="473668" y="359692"/>
                    </a:lnTo>
                    <a:lnTo>
                      <a:pt x="470160" y="368463"/>
                    </a:lnTo>
                    <a:lnTo>
                      <a:pt x="463143" y="373725"/>
                    </a:lnTo>
                    <a:cubicBezTo>
                      <a:pt x="458136" y="381984"/>
                      <a:pt x="452362" y="391779"/>
                      <a:pt x="445820" y="403108"/>
                    </a:cubicBezTo>
                    <a:cubicBezTo>
                      <a:pt x="439279" y="414437"/>
                      <a:pt x="435697" y="425108"/>
                      <a:pt x="435076" y="435122"/>
                    </a:cubicBezTo>
                    <a:cubicBezTo>
                      <a:pt x="434016" y="435049"/>
                      <a:pt x="432627" y="435195"/>
                      <a:pt x="430910" y="435560"/>
                    </a:cubicBezTo>
                    <a:cubicBezTo>
                      <a:pt x="429192" y="435926"/>
                      <a:pt x="428242" y="436949"/>
                      <a:pt x="428059" y="438630"/>
                    </a:cubicBezTo>
                    <a:cubicBezTo>
                      <a:pt x="428352" y="440677"/>
                      <a:pt x="429521" y="441846"/>
                      <a:pt x="431568" y="442139"/>
                    </a:cubicBezTo>
                    <a:cubicBezTo>
                      <a:pt x="433249" y="442029"/>
                      <a:pt x="434272" y="441371"/>
                      <a:pt x="434637" y="440165"/>
                    </a:cubicBezTo>
                    <a:cubicBezTo>
                      <a:pt x="435003" y="438959"/>
                      <a:pt x="435149" y="437863"/>
                      <a:pt x="435076" y="436876"/>
                    </a:cubicBezTo>
                    <a:lnTo>
                      <a:pt x="450864" y="424597"/>
                    </a:lnTo>
                    <a:cubicBezTo>
                      <a:pt x="451960" y="417507"/>
                      <a:pt x="456345" y="410198"/>
                      <a:pt x="464020" y="402669"/>
                    </a:cubicBezTo>
                    <a:cubicBezTo>
                      <a:pt x="471695" y="395141"/>
                      <a:pt x="476080" y="387832"/>
                      <a:pt x="477176" y="380742"/>
                    </a:cubicBezTo>
                    <a:lnTo>
                      <a:pt x="484193" y="373725"/>
                    </a:lnTo>
                    <a:cubicBezTo>
                      <a:pt x="484120" y="372665"/>
                      <a:pt x="484266" y="371277"/>
                      <a:pt x="484632" y="369559"/>
                    </a:cubicBezTo>
                    <a:cubicBezTo>
                      <a:pt x="484997" y="367841"/>
                      <a:pt x="486020" y="366891"/>
                      <a:pt x="487702" y="366708"/>
                    </a:cubicBezTo>
                    <a:lnTo>
                      <a:pt x="491210" y="366708"/>
                    </a:lnTo>
                    <a:cubicBezTo>
                      <a:pt x="494791" y="361409"/>
                      <a:pt x="497715" y="355781"/>
                      <a:pt x="499981" y="349824"/>
                    </a:cubicBezTo>
                    <a:cubicBezTo>
                      <a:pt x="502247" y="343868"/>
                      <a:pt x="503416" y="337801"/>
                      <a:pt x="503489" y="331625"/>
                    </a:cubicBezTo>
                    <a:cubicBezTo>
                      <a:pt x="508861" y="320223"/>
                      <a:pt x="514782" y="308820"/>
                      <a:pt x="521250" y="297418"/>
                    </a:cubicBezTo>
                    <a:cubicBezTo>
                      <a:pt x="527719" y="286016"/>
                      <a:pt x="534078" y="274614"/>
                      <a:pt x="540327" y="263211"/>
                    </a:cubicBezTo>
                    <a:lnTo>
                      <a:pt x="552606" y="256195"/>
                    </a:lnTo>
                    <a:cubicBezTo>
                      <a:pt x="549866" y="253600"/>
                      <a:pt x="546576" y="251773"/>
                      <a:pt x="542739" y="250713"/>
                    </a:cubicBezTo>
                    <a:cubicBezTo>
                      <a:pt x="538902" y="249653"/>
                      <a:pt x="535174" y="249141"/>
                      <a:pt x="531556" y="249178"/>
                    </a:cubicBezTo>
                    <a:close/>
                    <a:moveTo>
                      <a:pt x="566640" y="187781"/>
                    </a:moveTo>
                    <a:cubicBezTo>
                      <a:pt x="566677" y="188841"/>
                      <a:pt x="567042" y="190230"/>
                      <a:pt x="567736" y="191948"/>
                    </a:cubicBezTo>
                    <a:cubicBezTo>
                      <a:pt x="568431" y="193665"/>
                      <a:pt x="569235" y="194615"/>
                      <a:pt x="570148" y="194798"/>
                    </a:cubicBezTo>
                    <a:cubicBezTo>
                      <a:pt x="571830" y="194688"/>
                      <a:pt x="572853" y="194031"/>
                      <a:pt x="573218" y="192824"/>
                    </a:cubicBezTo>
                    <a:cubicBezTo>
                      <a:pt x="573584" y="191619"/>
                      <a:pt x="573730" y="190522"/>
                      <a:pt x="573657" y="189535"/>
                    </a:cubicBezTo>
                    <a:close/>
                    <a:moveTo>
                      <a:pt x="552606" y="187781"/>
                    </a:moveTo>
                    <a:lnTo>
                      <a:pt x="552606" y="194798"/>
                    </a:lnTo>
                    <a:cubicBezTo>
                      <a:pt x="552680" y="196552"/>
                      <a:pt x="553411" y="197868"/>
                      <a:pt x="554799" y="198745"/>
                    </a:cubicBezTo>
                    <a:cubicBezTo>
                      <a:pt x="556188" y="199622"/>
                      <a:pt x="557796" y="200061"/>
                      <a:pt x="559623" y="200061"/>
                    </a:cubicBezTo>
                    <a:close/>
                    <a:moveTo>
                      <a:pt x="758038" y="1"/>
                    </a:moveTo>
                    <a:cubicBezTo>
                      <a:pt x="759829" y="38"/>
                      <a:pt x="760935" y="2404"/>
                      <a:pt x="761355" y="7100"/>
                    </a:cubicBezTo>
                    <a:lnTo>
                      <a:pt x="775388" y="83"/>
                    </a:lnTo>
                    <a:lnTo>
                      <a:pt x="789422" y="14117"/>
                    </a:lnTo>
                    <a:cubicBezTo>
                      <a:pt x="792163" y="14117"/>
                      <a:pt x="795013" y="14555"/>
                      <a:pt x="797973" y="15432"/>
                    </a:cubicBezTo>
                    <a:cubicBezTo>
                      <a:pt x="800934" y="16309"/>
                      <a:pt x="803346" y="17625"/>
                      <a:pt x="805210" y="19379"/>
                    </a:cubicBezTo>
                    <a:lnTo>
                      <a:pt x="822751" y="26396"/>
                    </a:lnTo>
                    <a:lnTo>
                      <a:pt x="849064" y="14117"/>
                    </a:lnTo>
                    <a:cubicBezTo>
                      <a:pt x="856812" y="14628"/>
                      <a:pt x="864121" y="16675"/>
                      <a:pt x="870992" y="20256"/>
                    </a:cubicBezTo>
                    <a:cubicBezTo>
                      <a:pt x="877862" y="23838"/>
                      <a:pt x="885171" y="25884"/>
                      <a:pt x="892919" y="26396"/>
                    </a:cubicBezTo>
                    <a:lnTo>
                      <a:pt x="889410" y="47446"/>
                    </a:lnTo>
                    <a:lnTo>
                      <a:pt x="878885" y="63234"/>
                    </a:lnTo>
                    <a:lnTo>
                      <a:pt x="873623" y="63234"/>
                    </a:lnTo>
                    <a:cubicBezTo>
                      <a:pt x="874025" y="64221"/>
                      <a:pt x="875852" y="65317"/>
                      <a:pt x="879105" y="66523"/>
                    </a:cubicBezTo>
                    <a:cubicBezTo>
                      <a:pt x="882357" y="67729"/>
                      <a:pt x="884623" y="68387"/>
                      <a:pt x="885902" y="68496"/>
                    </a:cubicBezTo>
                    <a:cubicBezTo>
                      <a:pt x="888643" y="68496"/>
                      <a:pt x="891494" y="68058"/>
                      <a:pt x="894454" y="67181"/>
                    </a:cubicBezTo>
                    <a:cubicBezTo>
                      <a:pt x="897414" y="66304"/>
                      <a:pt x="899826" y="64988"/>
                      <a:pt x="901690" y="63234"/>
                    </a:cubicBezTo>
                    <a:lnTo>
                      <a:pt x="919232" y="72005"/>
                    </a:lnTo>
                    <a:cubicBezTo>
                      <a:pt x="919195" y="74782"/>
                      <a:pt x="919707" y="77560"/>
                      <a:pt x="920767" y="80337"/>
                    </a:cubicBezTo>
                    <a:cubicBezTo>
                      <a:pt x="921826" y="83115"/>
                      <a:pt x="923654" y="85015"/>
                      <a:pt x="926248" y="86038"/>
                    </a:cubicBezTo>
                    <a:cubicBezTo>
                      <a:pt x="923032" y="98135"/>
                      <a:pt x="917624" y="109903"/>
                      <a:pt x="910022" y="121341"/>
                    </a:cubicBezTo>
                    <a:cubicBezTo>
                      <a:pt x="902421" y="132780"/>
                      <a:pt x="896135" y="144986"/>
                      <a:pt x="891165" y="157960"/>
                    </a:cubicBezTo>
                    <a:cubicBezTo>
                      <a:pt x="887656" y="157960"/>
                      <a:pt x="885902" y="159714"/>
                      <a:pt x="885902" y="163223"/>
                    </a:cubicBezTo>
                    <a:cubicBezTo>
                      <a:pt x="886048" y="165963"/>
                      <a:pt x="885756" y="168376"/>
                      <a:pt x="885025" y="170459"/>
                    </a:cubicBezTo>
                    <a:cubicBezTo>
                      <a:pt x="884294" y="172542"/>
                      <a:pt x="882248" y="173638"/>
                      <a:pt x="878885" y="173748"/>
                    </a:cubicBezTo>
                    <a:cubicBezTo>
                      <a:pt x="878849" y="177329"/>
                      <a:pt x="878045" y="180691"/>
                      <a:pt x="876473" y="183834"/>
                    </a:cubicBezTo>
                    <a:cubicBezTo>
                      <a:pt x="874902" y="186977"/>
                      <a:pt x="872782" y="189462"/>
                      <a:pt x="870114" y="191290"/>
                    </a:cubicBezTo>
                    <a:cubicBezTo>
                      <a:pt x="858128" y="212632"/>
                      <a:pt x="847018" y="234852"/>
                      <a:pt x="836785" y="257949"/>
                    </a:cubicBezTo>
                    <a:cubicBezTo>
                      <a:pt x="835031" y="261969"/>
                      <a:pt x="828014" y="271032"/>
                      <a:pt x="815735" y="285139"/>
                    </a:cubicBezTo>
                    <a:cubicBezTo>
                      <a:pt x="803455" y="299245"/>
                      <a:pt x="796439" y="310063"/>
                      <a:pt x="794684" y="317591"/>
                    </a:cubicBezTo>
                    <a:cubicBezTo>
                      <a:pt x="791870" y="322050"/>
                      <a:pt x="789166" y="327166"/>
                      <a:pt x="786571" y="332940"/>
                    </a:cubicBezTo>
                    <a:cubicBezTo>
                      <a:pt x="783977" y="338715"/>
                      <a:pt x="782588" y="344708"/>
                      <a:pt x="782405" y="350921"/>
                    </a:cubicBezTo>
                    <a:lnTo>
                      <a:pt x="775388" y="366708"/>
                    </a:lnTo>
                    <a:cubicBezTo>
                      <a:pt x="775096" y="370692"/>
                      <a:pt x="773926" y="373689"/>
                      <a:pt x="771880" y="375699"/>
                    </a:cubicBezTo>
                    <a:cubicBezTo>
                      <a:pt x="769833" y="377709"/>
                      <a:pt x="768664" y="381144"/>
                      <a:pt x="768372" y="386005"/>
                    </a:cubicBezTo>
                    <a:cubicBezTo>
                      <a:pt x="761355" y="386005"/>
                      <a:pt x="757846" y="389513"/>
                      <a:pt x="757846" y="396530"/>
                    </a:cubicBezTo>
                    <a:lnTo>
                      <a:pt x="757846" y="400038"/>
                    </a:lnTo>
                    <a:lnTo>
                      <a:pt x="745567" y="417580"/>
                    </a:lnTo>
                    <a:cubicBezTo>
                      <a:pt x="745567" y="420394"/>
                      <a:pt x="745129" y="423537"/>
                      <a:pt x="744252" y="427009"/>
                    </a:cubicBezTo>
                    <a:cubicBezTo>
                      <a:pt x="743374" y="430481"/>
                      <a:pt x="742059" y="433185"/>
                      <a:pt x="740305" y="435122"/>
                    </a:cubicBezTo>
                    <a:cubicBezTo>
                      <a:pt x="740414" y="436949"/>
                      <a:pt x="740195" y="438557"/>
                      <a:pt x="739647" y="439946"/>
                    </a:cubicBezTo>
                    <a:cubicBezTo>
                      <a:pt x="739099" y="441335"/>
                      <a:pt x="737564" y="442065"/>
                      <a:pt x="735042" y="442139"/>
                    </a:cubicBezTo>
                    <a:cubicBezTo>
                      <a:pt x="724371" y="443747"/>
                      <a:pt x="721155" y="450178"/>
                      <a:pt x="725394" y="461435"/>
                    </a:cubicBezTo>
                    <a:cubicBezTo>
                      <a:pt x="729633" y="472691"/>
                      <a:pt x="726417" y="479123"/>
                      <a:pt x="715746" y="480731"/>
                    </a:cubicBezTo>
                    <a:lnTo>
                      <a:pt x="712238" y="480731"/>
                    </a:lnTo>
                    <a:lnTo>
                      <a:pt x="701712" y="491256"/>
                    </a:lnTo>
                    <a:cubicBezTo>
                      <a:pt x="698131" y="491183"/>
                      <a:pt x="695207" y="491767"/>
                      <a:pt x="692942" y="493010"/>
                    </a:cubicBezTo>
                    <a:cubicBezTo>
                      <a:pt x="690676" y="494252"/>
                      <a:pt x="689506" y="496592"/>
                      <a:pt x="689433" y="500027"/>
                    </a:cubicBezTo>
                    <a:lnTo>
                      <a:pt x="689433" y="505289"/>
                    </a:lnTo>
                    <a:cubicBezTo>
                      <a:pt x="684828" y="512416"/>
                      <a:pt x="681759" y="520967"/>
                      <a:pt x="680224" y="530944"/>
                    </a:cubicBezTo>
                    <a:cubicBezTo>
                      <a:pt x="678689" y="540921"/>
                      <a:pt x="674742" y="546403"/>
                      <a:pt x="668383" y="547390"/>
                    </a:cubicBezTo>
                    <a:lnTo>
                      <a:pt x="664874" y="547390"/>
                    </a:lnTo>
                    <a:lnTo>
                      <a:pt x="654349" y="566686"/>
                    </a:lnTo>
                    <a:cubicBezTo>
                      <a:pt x="649196" y="567307"/>
                      <a:pt x="645469" y="570889"/>
                      <a:pt x="643166" y="577430"/>
                    </a:cubicBezTo>
                    <a:cubicBezTo>
                      <a:pt x="640864" y="583972"/>
                      <a:pt x="639329" y="589746"/>
                      <a:pt x="638562" y="594753"/>
                    </a:cubicBezTo>
                    <a:cubicBezTo>
                      <a:pt x="632386" y="604657"/>
                      <a:pt x="625880" y="618617"/>
                      <a:pt x="619046" y="636634"/>
                    </a:cubicBezTo>
                    <a:cubicBezTo>
                      <a:pt x="612212" y="654651"/>
                      <a:pt x="605269" y="664664"/>
                      <a:pt x="598215" y="666675"/>
                    </a:cubicBezTo>
                    <a:lnTo>
                      <a:pt x="594707" y="666675"/>
                    </a:lnTo>
                    <a:cubicBezTo>
                      <a:pt x="594415" y="671754"/>
                      <a:pt x="593245" y="676505"/>
                      <a:pt x="591199" y="680927"/>
                    </a:cubicBezTo>
                    <a:cubicBezTo>
                      <a:pt x="589152" y="685349"/>
                      <a:pt x="587983" y="690539"/>
                      <a:pt x="587690" y="696496"/>
                    </a:cubicBezTo>
                    <a:cubicBezTo>
                      <a:pt x="587763" y="700698"/>
                      <a:pt x="588933" y="703257"/>
                      <a:pt x="591199" y="704170"/>
                    </a:cubicBezTo>
                    <a:cubicBezTo>
                      <a:pt x="593464" y="705084"/>
                      <a:pt x="596388" y="705449"/>
                      <a:pt x="599970" y="705267"/>
                    </a:cubicBezTo>
                    <a:cubicBezTo>
                      <a:pt x="607279" y="705559"/>
                      <a:pt x="613711" y="703220"/>
                      <a:pt x="619266" y="698250"/>
                    </a:cubicBezTo>
                    <a:cubicBezTo>
                      <a:pt x="624831" y="696961"/>
                      <a:pt x="635335" y="694666"/>
                      <a:pt x="650776" y="691363"/>
                    </a:cubicBezTo>
                    <a:cubicBezTo>
                      <a:pt x="666217" y="688060"/>
                      <a:pt x="681269" y="684465"/>
                      <a:pt x="695930" y="680578"/>
                    </a:cubicBezTo>
                    <a:cubicBezTo>
                      <a:pt x="710592" y="676691"/>
                      <a:pt x="719536" y="673226"/>
                      <a:pt x="722763" y="670183"/>
                    </a:cubicBezTo>
                    <a:cubicBezTo>
                      <a:pt x="726783" y="671316"/>
                      <a:pt x="731461" y="671681"/>
                      <a:pt x="736796" y="671279"/>
                    </a:cubicBezTo>
                    <a:cubicBezTo>
                      <a:pt x="742132" y="670877"/>
                      <a:pt x="745056" y="668173"/>
                      <a:pt x="745567" y="663166"/>
                    </a:cubicBezTo>
                    <a:lnTo>
                      <a:pt x="778897" y="663166"/>
                    </a:lnTo>
                    <a:cubicBezTo>
                      <a:pt x="782807" y="659767"/>
                      <a:pt x="793844" y="656478"/>
                      <a:pt x="812007" y="653299"/>
                    </a:cubicBezTo>
                    <a:cubicBezTo>
                      <a:pt x="830170" y="650119"/>
                      <a:pt x="842523" y="646392"/>
                      <a:pt x="849064" y="642116"/>
                    </a:cubicBezTo>
                    <a:lnTo>
                      <a:pt x="880640" y="642116"/>
                    </a:lnTo>
                    <a:lnTo>
                      <a:pt x="885902" y="633345"/>
                    </a:lnTo>
                    <a:lnTo>
                      <a:pt x="892919" y="628082"/>
                    </a:lnTo>
                    <a:cubicBezTo>
                      <a:pt x="893028" y="624647"/>
                      <a:pt x="894125" y="622308"/>
                      <a:pt x="896208" y="621066"/>
                    </a:cubicBezTo>
                    <a:cubicBezTo>
                      <a:pt x="898291" y="619823"/>
                      <a:pt x="900703" y="619238"/>
                      <a:pt x="903444" y="619311"/>
                    </a:cubicBezTo>
                    <a:lnTo>
                      <a:pt x="906952" y="619311"/>
                    </a:lnTo>
                    <a:cubicBezTo>
                      <a:pt x="906404" y="612441"/>
                      <a:pt x="907062" y="606009"/>
                      <a:pt x="908926" y="600015"/>
                    </a:cubicBezTo>
                    <a:cubicBezTo>
                      <a:pt x="910790" y="594022"/>
                      <a:pt x="911886" y="587590"/>
                      <a:pt x="912215" y="580719"/>
                    </a:cubicBezTo>
                    <a:cubicBezTo>
                      <a:pt x="915102" y="581633"/>
                      <a:pt x="918099" y="581560"/>
                      <a:pt x="921205" y="580500"/>
                    </a:cubicBezTo>
                    <a:cubicBezTo>
                      <a:pt x="924312" y="579440"/>
                      <a:pt x="925993" y="577174"/>
                      <a:pt x="926248" y="573703"/>
                    </a:cubicBezTo>
                    <a:cubicBezTo>
                      <a:pt x="928076" y="573703"/>
                      <a:pt x="929684" y="573264"/>
                      <a:pt x="931072" y="572387"/>
                    </a:cubicBezTo>
                    <a:cubicBezTo>
                      <a:pt x="932461" y="571510"/>
                      <a:pt x="933192" y="570194"/>
                      <a:pt x="933265" y="568440"/>
                    </a:cubicBezTo>
                    <a:cubicBezTo>
                      <a:pt x="933996" y="560583"/>
                      <a:pt x="936920" y="557440"/>
                      <a:pt x="942036" y="559011"/>
                    </a:cubicBezTo>
                    <a:cubicBezTo>
                      <a:pt x="947152" y="560583"/>
                      <a:pt x="950076" y="556124"/>
                      <a:pt x="950807" y="545636"/>
                    </a:cubicBezTo>
                    <a:cubicBezTo>
                      <a:pt x="950405" y="533539"/>
                      <a:pt x="952086" y="526157"/>
                      <a:pt x="955850" y="523489"/>
                    </a:cubicBezTo>
                    <a:cubicBezTo>
                      <a:pt x="959614" y="520821"/>
                      <a:pt x="967874" y="516509"/>
                      <a:pt x="980628" y="510552"/>
                    </a:cubicBezTo>
                    <a:lnTo>
                      <a:pt x="984137" y="491256"/>
                    </a:lnTo>
                    <a:lnTo>
                      <a:pt x="1003433" y="484239"/>
                    </a:lnTo>
                    <a:lnTo>
                      <a:pt x="1013958" y="471960"/>
                    </a:lnTo>
                    <a:cubicBezTo>
                      <a:pt x="1017466" y="472033"/>
                      <a:pt x="1020097" y="471448"/>
                      <a:pt x="1021852" y="470206"/>
                    </a:cubicBezTo>
                    <a:cubicBezTo>
                      <a:pt x="1023606" y="468963"/>
                      <a:pt x="1024483" y="466624"/>
                      <a:pt x="1024483" y="463189"/>
                    </a:cubicBezTo>
                    <a:cubicBezTo>
                      <a:pt x="1025360" y="445391"/>
                      <a:pt x="1028868" y="438009"/>
                      <a:pt x="1035008" y="441042"/>
                    </a:cubicBezTo>
                    <a:cubicBezTo>
                      <a:pt x="1041148" y="444075"/>
                      <a:pt x="1044656" y="443271"/>
                      <a:pt x="1045533" y="438630"/>
                    </a:cubicBezTo>
                    <a:cubicBezTo>
                      <a:pt x="1045241" y="435889"/>
                      <a:pt x="1044948" y="433477"/>
                      <a:pt x="1044656" y="431394"/>
                    </a:cubicBezTo>
                    <a:cubicBezTo>
                      <a:pt x="1044364" y="429311"/>
                      <a:pt x="1045826" y="428215"/>
                      <a:pt x="1049042" y="428105"/>
                    </a:cubicBezTo>
                    <a:cubicBezTo>
                      <a:pt x="1057008" y="422002"/>
                      <a:pt x="1064756" y="415789"/>
                      <a:pt x="1072284" y="409467"/>
                    </a:cubicBezTo>
                    <a:cubicBezTo>
                      <a:pt x="1079813" y="403144"/>
                      <a:pt x="1086683" y="396493"/>
                      <a:pt x="1092896" y="389513"/>
                    </a:cubicBezTo>
                    <a:lnTo>
                      <a:pt x="1113946" y="387759"/>
                    </a:lnTo>
                    <a:cubicBezTo>
                      <a:pt x="1115116" y="391267"/>
                      <a:pt x="1119794" y="393898"/>
                      <a:pt x="1127980" y="395653"/>
                    </a:cubicBezTo>
                    <a:cubicBezTo>
                      <a:pt x="1136166" y="397407"/>
                      <a:pt x="1140844" y="403546"/>
                      <a:pt x="1142014" y="414072"/>
                    </a:cubicBezTo>
                    <a:cubicBezTo>
                      <a:pt x="1142160" y="417507"/>
                      <a:pt x="1143622" y="419846"/>
                      <a:pt x="1146399" y="421088"/>
                    </a:cubicBezTo>
                    <a:cubicBezTo>
                      <a:pt x="1149176" y="422331"/>
                      <a:pt x="1152392" y="422916"/>
                      <a:pt x="1156047" y="422842"/>
                    </a:cubicBezTo>
                    <a:cubicBezTo>
                      <a:pt x="1158751" y="422477"/>
                      <a:pt x="1163868" y="421892"/>
                      <a:pt x="1171396" y="421088"/>
                    </a:cubicBezTo>
                    <a:cubicBezTo>
                      <a:pt x="1178924" y="420284"/>
                      <a:pt x="1183164" y="421454"/>
                      <a:pt x="1184114" y="424597"/>
                    </a:cubicBezTo>
                    <a:lnTo>
                      <a:pt x="1201656" y="428105"/>
                    </a:lnTo>
                    <a:cubicBezTo>
                      <a:pt x="1199938" y="431760"/>
                      <a:pt x="1199865" y="434976"/>
                      <a:pt x="1201437" y="437753"/>
                    </a:cubicBezTo>
                    <a:cubicBezTo>
                      <a:pt x="1203008" y="440530"/>
                      <a:pt x="1206005" y="441992"/>
                      <a:pt x="1210427" y="442139"/>
                    </a:cubicBezTo>
                    <a:cubicBezTo>
                      <a:pt x="1210427" y="443966"/>
                      <a:pt x="1210865" y="445574"/>
                      <a:pt x="1211742" y="446963"/>
                    </a:cubicBezTo>
                    <a:cubicBezTo>
                      <a:pt x="1212620" y="448351"/>
                      <a:pt x="1213935" y="449082"/>
                      <a:pt x="1215689" y="449155"/>
                    </a:cubicBezTo>
                    <a:cubicBezTo>
                      <a:pt x="1218357" y="449082"/>
                      <a:pt x="1220915" y="448351"/>
                      <a:pt x="1223364" y="446963"/>
                    </a:cubicBezTo>
                    <a:cubicBezTo>
                      <a:pt x="1225812" y="445574"/>
                      <a:pt x="1227932" y="443966"/>
                      <a:pt x="1229723" y="442139"/>
                    </a:cubicBezTo>
                    <a:lnTo>
                      <a:pt x="1252527" y="443893"/>
                    </a:lnTo>
                    <a:cubicBezTo>
                      <a:pt x="1252235" y="450836"/>
                      <a:pt x="1252820" y="455807"/>
                      <a:pt x="1254282" y="458803"/>
                    </a:cubicBezTo>
                    <a:cubicBezTo>
                      <a:pt x="1255743" y="461800"/>
                      <a:pt x="1259836" y="463262"/>
                      <a:pt x="1266561" y="463189"/>
                    </a:cubicBezTo>
                    <a:lnTo>
                      <a:pt x="1333220" y="463189"/>
                    </a:lnTo>
                    <a:lnTo>
                      <a:pt x="1340237" y="498273"/>
                    </a:lnTo>
                    <a:lnTo>
                      <a:pt x="1334974" y="512306"/>
                    </a:lnTo>
                    <a:cubicBezTo>
                      <a:pt x="1330077" y="509967"/>
                      <a:pt x="1327592" y="512452"/>
                      <a:pt x="1327519" y="519761"/>
                    </a:cubicBezTo>
                    <a:cubicBezTo>
                      <a:pt x="1327446" y="527070"/>
                      <a:pt x="1327592" y="532187"/>
                      <a:pt x="1327958" y="535110"/>
                    </a:cubicBezTo>
                    <a:cubicBezTo>
                      <a:pt x="1320648" y="545928"/>
                      <a:pt x="1314216" y="557622"/>
                      <a:pt x="1308661" y="570194"/>
                    </a:cubicBezTo>
                    <a:cubicBezTo>
                      <a:pt x="1306067" y="571144"/>
                      <a:pt x="1304239" y="572752"/>
                      <a:pt x="1303180" y="575018"/>
                    </a:cubicBezTo>
                    <a:cubicBezTo>
                      <a:pt x="1302120" y="577284"/>
                      <a:pt x="1301608" y="579769"/>
                      <a:pt x="1301644" y="582474"/>
                    </a:cubicBezTo>
                    <a:lnTo>
                      <a:pt x="1285857" y="594753"/>
                    </a:lnTo>
                    <a:cubicBezTo>
                      <a:pt x="1286149" y="601477"/>
                      <a:pt x="1283810" y="607325"/>
                      <a:pt x="1278840" y="612295"/>
                    </a:cubicBezTo>
                    <a:cubicBezTo>
                      <a:pt x="1279132" y="614341"/>
                      <a:pt x="1280302" y="615511"/>
                      <a:pt x="1282348" y="615803"/>
                    </a:cubicBezTo>
                    <a:cubicBezTo>
                      <a:pt x="1284395" y="615511"/>
                      <a:pt x="1286880" y="615218"/>
                      <a:pt x="1289804" y="614926"/>
                    </a:cubicBezTo>
                    <a:cubicBezTo>
                      <a:pt x="1292728" y="614634"/>
                      <a:pt x="1294335" y="616095"/>
                      <a:pt x="1294628" y="619311"/>
                    </a:cubicBezTo>
                    <a:lnTo>
                      <a:pt x="1299890" y="622820"/>
                    </a:lnTo>
                    <a:lnTo>
                      <a:pt x="1298136" y="629837"/>
                    </a:lnTo>
                    <a:cubicBezTo>
                      <a:pt x="1291119" y="630129"/>
                      <a:pt x="1284980" y="631298"/>
                      <a:pt x="1279717" y="633345"/>
                    </a:cubicBezTo>
                    <a:cubicBezTo>
                      <a:pt x="1274455" y="635391"/>
                      <a:pt x="1270069" y="636561"/>
                      <a:pt x="1266561" y="636853"/>
                    </a:cubicBezTo>
                    <a:lnTo>
                      <a:pt x="1261298" y="636853"/>
                    </a:lnTo>
                    <a:cubicBezTo>
                      <a:pt x="1261627" y="637840"/>
                      <a:pt x="1263162" y="638936"/>
                      <a:pt x="1265903" y="640142"/>
                    </a:cubicBezTo>
                    <a:cubicBezTo>
                      <a:pt x="1268644" y="641348"/>
                      <a:pt x="1270617" y="642006"/>
                      <a:pt x="1271823" y="642116"/>
                    </a:cubicBezTo>
                    <a:cubicBezTo>
                      <a:pt x="1277744" y="641531"/>
                      <a:pt x="1290023" y="640946"/>
                      <a:pt x="1308661" y="640362"/>
                    </a:cubicBezTo>
                    <a:cubicBezTo>
                      <a:pt x="1327300" y="639777"/>
                      <a:pt x="1337825" y="642701"/>
                      <a:pt x="1340237" y="649133"/>
                    </a:cubicBezTo>
                    <a:cubicBezTo>
                      <a:pt x="1340164" y="652568"/>
                      <a:pt x="1338994" y="654907"/>
                      <a:pt x="1336728" y="656149"/>
                    </a:cubicBezTo>
                    <a:cubicBezTo>
                      <a:pt x="1334463" y="657392"/>
                      <a:pt x="1331539" y="657977"/>
                      <a:pt x="1327958" y="657904"/>
                    </a:cubicBezTo>
                    <a:lnTo>
                      <a:pt x="1326203" y="657904"/>
                    </a:lnTo>
                    <a:lnTo>
                      <a:pt x="1317432" y="663166"/>
                    </a:lnTo>
                    <a:cubicBezTo>
                      <a:pt x="1311585" y="663495"/>
                      <a:pt x="1303984" y="665030"/>
                      <a:pt x="1294628" y="667771"/>
                    </a:cubicBezTo>
                    <a:cubicBezTo>
                      <a:pt x="1285272" y="670512"/>
                      <a:pt x="1277671" y="672485"/>
                      <a:pt x="1271823" y="673691"/>
                    </a:cubicBezTo>
                    <a:cubicBezTo>
                      <a:pt x="1269996" y="675518"/>
                      <a:pt x="1268388" y="677565"/>
                      <a:pt x="1266999" y="679831"/>
                    </a:cubicBezTo>
                    <a:cubicBezTo>
                      <a:pt x="1265611" y="682097"/>
                      <a:pt x="1264880" y="684143"/>
                      <a:pt x="1264807" y="685971"/>
                    </a:cubicBezTo>
                    <a:cubicBezTo>
                      <a:pt x="1266305" y="690027"/>
                      <a:pt x="1273395" y="692001"/>
                      <a:pt x="1286076" y="691891"/>
                    </a:cubicBezTo>
                    <a:cubicBezTo>
                      <a:pt x="1298758" y="691781"/>
                      <a:pt x="1308040" y="691562"/>
                      <a:pt x="1313924" y="691233"/>
                    </a:cubicBezTo>
                    <a:lnTo>
                      <a:pt x="1319186" y="705267"/>
                    </a:lnTo>
                    <a:cubicBezTo>
                      <a:pt x="1326167" y="705120"/>
                      <a:pt x="1334134" y="704974"/>
                      <a:pt x="1343087" y="704828"/>
                    </a:cubicBezTo>
                    <a:cubicBezTo>
                      <a:pt x="1352041" y="704682"/>
                      <a:pt x="1356938" y="705413"/>
                      <a:pt x="1357779" y="707021"/>
                    </a:cubicBezTo>
                    <a:cubicBezTo>
                      <a:pt x="1357559" y="709762"/>
                      <a:pt x="1356244" y="712612"/>
                      <a:pt x="1353832" y="715573"/>
                    </a:cubicBezTo>
                    <a:cubicBezTo>
                      <a:pt x="1351420" y="718533"/>
                      <a:pt x="1349227" y="720945"/>
                      <a:pt x="1347254" y="722809"/>
                    </a:cubicBezTo>
                    <a:lnTo>
                      <a:pt x="1370058" y="726317"/>
                    </a:lnTo>
                    <a:lnTo>
                      <a:pt x="1403387" y="715792"/>
                    </a:lnTo>
                    <a:cubicBezTo>
                      <a:pt x="1413182" y="715719"/>
                      <a:pt x="1423414" y="716303"/>
                      <a:pt x="1434086" y="717546"/>
                    </a:cubicBezTo>
                    <a:cubicBezTo>
                      <a:pt x="1444757" y="718789"/>
                      <a:pt x="1454990" y="721127"/>
                      <a:pt x="1464784" y="724563"/>
                    </a:cubicBezTo>
                    <a:lnTo>
                      <a:pt x="1477063" y="733334"/>
                    </a:lnTo>
                    <a:cubicBezTo>
                      <a:pt x="1480608" y="734065"/>
                      <a:pt x="1486236" y="735673"/>
                      <a:pt x="1493948" y="738158"/>
                    </a:cubicBezTo>
                    <a:cubicBezTo>
                      <a:pt x="1501658" y="740643"/>
                      <a:pt x="1505971" y="739620"/>
                      <a:pt x="1506885" y="735088"/>
                    </a:cubicBezTo>
                    <a:cubicBezTo>
                      <a:pt x="1515546" y="734540"/>
                      <a:pt x="1526290" y="733882"/>
                      <a:pt x="1539118" y="733114"/>
                    </a:cubicBezTo>
                    <a:cubicBezTo>
                      <a:pt x="1551945" y="732347"/>
                      <a:pt x="1562251" y="734759"/>
                      <a:pt x="1570035" y="740350"/>
                    </a:cubicBezTo>
                    <a:cubicBezTo>
                      <a:pt x="1574896" y="736988"/>
                      <a:pt x="1581401" y="734942"/>
                      <a:pt x="1589551" y="734211"/>
                    </a:cubicBezTo>
                    <a:cubicBezTo>
                      <a:pt x="1597700" y="733480"/>
                      <a:pt x="1604644" y="733187"/>
                      <a:pt x="1610382" y="733334"/>
                    </a:cubicBezTo>
                    <a:lnTo>
                      <a:pt x="1620907" y="726317"/>
                    </a:lnTo>
                    <a:cubicBezTo>
                      <a:pt x="1622770" y="723722"/>
                      <a:pt x="1625183" y="721895"/>
                      <a:pt x="1628143" y="720835"/>
                    </a:cubicBezTo>
                    <a:cubicBezTo>
                      <a:pt x="1631103" y="719775"/>
                      <a:pt x="1633954" y="719264"/>
                      <a:pt x="1636694" y="719300"/>
                    </a:cubicBezTo>
                    <a:lnTo>
                      <a:pt x="1647220" y="728071"/>
                    </a:lnTo>
                    <a:cubicBezTo>
                      <a:pt x="1647073" y="732493"/>
                      <a:pt x="1646050" y="736805"/>
                      <a:pt x="1644150" y="741008"/>
                    </a:cubicBezTo>
                    <a:cubicBezTo>
                      <a:pt x="1642250" y="745211"/>
                      <a:pt x="1640349" y="749085"/>
                      <a:pt x="1638449" y="752630"/>
                    </a:cubicBezTo>
                    <a:lnTo>
                      <a:pt x="1622661" y="747367"/>
                    </a:lnTo>
                    <a:cubicBezTo>
                      <a:pt x="1619335" y="753251"/>
                      <a:pt x="1611076" y="756832"/>
                      <a:pt x="1597883" y="758112"/>
                    </a:cubicBezTo>
                    <a:cubicBezTo>
                      <a:pt x="1584690" y="759391"/>
                      <a:pt x="1575992" y="759902"/>
                      <a:pt x="1571790" y="759647"/>
                    </a:cubicBezTo>
                    <a:lnTo>
                      <a:pt x="1563018" y="775434"/>
                    </a:lnTo>
                    <a:cubicBezTo>
                      <a:pt x="1561191" y="772766"/>
                      <a:pt x="1558706" y="770647"/>
                      <a:pt x="1555563" y="769075"/>
                    </a:cubicBezTo>
                    <a:cubicBezTo>
                      <a:pt x="1552420" y="767504"/>
                      <a:pt x="1549058" y="766700"/>
                      <a:pt x="1545477" y="766663"/>
                    </a:cubicBezTo>
                    <a:cubicBezTo>
                      <a:pt x="1539337" y="766846"/>
                      <a:pt x="1533197" y="768235"/>
                      <a:pt x="1527058" y="770829"/>
                    </a:cubicBezTo>
                    <a:cubicBezTo>
                      <a:pt x="1520918" y="773424"/>
                      <a:pt x="1514778" y="776129"/>
                      <a:pt x="1508639" y="778943"/>
                    </a:cubicBezTo>
                    <a:cubicBezTo>
                      <a:pt x="1509954" y="779783"/>
                      <a:pt x="1512586" y="780295"/>
                      <a:pt x="1516532" y="780477"/>
                    </a:cubicBezTo>
                    <a:cubicBezTo>
                      <a:pt x="1520480" y="780660"/>
                      <a:pt x="1523111" y="780733"/>
                      <a:pt x="1524426" y="780697"/>
                    </a:cubicBezTo>
                    <a:cubicBezTo>
                      <a:pt x="1553700" y="779820"/>
                      <a:pt x="1583301" y="776311"/>
                      <a:pt x="1613232" y="770172"/>
                    </a:cubicBezTo>
                    <a:cubicBezTo>
                      <a:pt x="1643163" y="764032"/>
                      <a:pt x="1671449" y="760524"/>
                      <a:pt x="1698091" y="759647"/>
                    </a:cubicBezTo>
                    <a:cubicBezTo>
                      <a:pt x="1702476" y="760195"/>
                      <a:pt x="1708616" y="760852"/>
                      <a:pt x="1716510" y="761620"/>
                    </a:cubicBezTo>
                    <a:cubicBezTo>
                      <a:pt x="1724404" y="762387"/>
                      <a:pt x="1728789" y="759975"/>
                      <a:pt x="1729666" y="754384"/>
                    </a:cubicBezTo>
                    <a:cubicBezTo>
                      <a:pt x="1738364" y="754092"/>
                      <a:pt x="1749474" y="753799"/>
                      <a:pt x="1762996" y="753507"/>
                    </a:cubicBezTo>
                    <a:cubicBezTo>
                      <a:pt x="1776518" y="753214"/>
                      <a:pt x="1787628" y="754676"/>
                      <a:pt x="1796326" y="757892"/>
                    </a:cubicBezTo>
                    <a:cubicBezTo>
                      <a:pt x="1795704" y="758733"/>
                      <a:pt x="1793000" y="759245"/>
                      <a:pt x="1788212" y="759427"/>
                    </a:cubicBezTo>
                    <a:cubicBezTo>
                      <a:pt x="1783425" y="759610"/>
                      <a:pt x="1780282" y="759683"/>
                      <a:pt x="1778784" y="759647"/>
                    </a:cubicBezTo>
                    <a:cubicBezTo>
                      <a:pt x="1773142" y="760903"/>
                      <a:pt x="1762400" y="763068"/>
                      <a:pt x="1746559" y="766143"/>
                    </a:cubicBezTo>
                    <a:cubicBezTo>
                      <a:pt x="1730717" y="769219"/>
                      <a:pt x="1715557" y="772684"/>
                      <a:pt x="1701080" y="776539"/>
                    </a:cubicBezTo>
                    <a:cubicBezTo>
                      <a:pt x="1686602" y="780394"/>
                      <a:pt x="1678589" y="784119"/>
                      <a:pt x="1677041" y="787713"/>
                    </a:cubicBezTo>
                    <a:cubicBezTo>
                      <a:pt x="1673130" y="787385"/>
                      <a:pt x="1666041" y="787165"/>
                      <a:pt x="1655771" y="787056"/>
                    </a:cubicBezTo>
                    <a:cubicBezTo>
                      <a:pt x="1645502" y="786946"/>
                      <a:pt x="1639728" y="788920"/>
                      <a:pt x="1638449" y="792976"/>
                    </a:cubicBezTo>
                    <a:lnTo>
                      <a:pt x="1638449" y="794730"/>
                    </a:lnTo>
                    <a:lnTo>
                      <a:pt x="1587577" y="794730"/>
                    </a:lnTo>
                    <a:cubicBezTo>
                      <a:pt x="1580926" y="799445"/>
                      <a:pt x="1566600" y="804049"/>
                      <a:pt x="1544600" y="808544"/>
                    </a:cubicBezTo>
                    <a:cubicBezTo>
                      <a:pt x="1522599" y="813040"/>
                      <a:pt x="1506519" y="815452"/>
                      <a:pt x="1496359" y="815781"/>
                    </a:cubicBezTo>
                    <a:cubicBezTo>
                      <a:pt x="1494130" y="820641"/>
                      <a:pt x="1486748" y="823199"/>
                      <a:pt x="1474213" y="823455"/>
                    </a:cubicBezTo>
                    <a:cubicBezTo>
                      <a:pt x="1461678" y="823711"/>
                      <a:pt x="1452103" y="824076"/>
                      <a:pt x="1445488" y="824551"/>
                    </a:cubicBezTo>
                    <a:cubicBezTo>
                      <a:pt x="1445196" y="829522"/>
                      <a:pt x="1442272" y="831860"/>
                      <a:pt x="1436717" y="831568"/>
                    </a:cubicBezTo>
                    <a:cubicBezTo>
                      <a:pt x="1432551" y="831020"/>
                      <a:pt x="1427288" y="830362"/>
                      <a:pt x="1420929" y="829595"/>
                    </a:cubicBezTo>
                    <a:cubicBezTo>
                      <a:pt x="1414570" y="828827"/>
                      <a:pt x="1411062" y="831239"/>
                      <a:pt x="1410404" y="836831"/>
                    </a:cubicBezTo>
                    <a:lnTo>
                      <a:pt x="1363041" y="843847"/>
                    </a:lnTo>
                    <a:cubicBezTo>
                      <a:pt x="1359716" y="847283"/>
                      <a:pt x="1354088" y="850060"/>
                      <a:pt x="1346157" y="852180"/>
                    </a:cubicBezTo>
                    <a:cubicBezTo>
                      <a:pt x="1338227" y="854300"/>
                      <a:pt x="1332160" y="856200"/>
                      <a:pt x="1327958" y="857881"/>
                    </a:cubicBezTo>
                    <a:cubicBezTo>
                      <a:pt x="1328250" y="861060"/>
                      <a:pt x="1329419" y="863472"/>
                      <a:pt x="1331466" y="865117"/>
                    </a:cubicBezTo>
                    <a:cubicBezTo>
                      <a:pt x="1333512" y="866762"/>
                      <a:pt x="1334682" y="869612"/>
                      <a:pt x="1334974" y="873669"/>
                    </a:cubicBezTo>
                    <a:lnTo>
                      <a:pt x="1317432" y="884194"/>
                    </a:lnTo>
                    <a:cubicBezTo>
                      <a:pt x="1307601" y="884742"/>
                      <a:pt x="1289987" y="887593"/>
                      <a:pt x="1264587" y="892745"/>
                    </a:cubicBezTo>
                    <a:cubicBezTo>
                      <a:pt x="1239188" y="897898"/>
                      <a:pt x="1222889" y="902065"/>
                      <a:pt x="1215689" y="905244"/>
                    </a:cubicBezTo>
                    <a:lnTo>
                      <a:pt x="1191131" y="905244"/>
                    </a:lnTo>
                    <a:cubicBezTo>
                      <a:pt x="1191021" y="906377"/>
                      <a:pt x="1190363" y="908058"/>
                      <a:pt x="1189157" y="910287"/>
                    </a:cubicBezTo>
                    <a:cubicBezTo>
                      <a:pt x="1187951" y="912517"/>
                      <a:pt x="1186855" y="913759"/>
                      <a:pt x="1185868" y="914015"/>
                    </a:cubicBezTo>
                    <a:cubicBezTo>
                      <a:pt x="1184406" y="913723"/>
                      <a:pt x="1183822" y="912553"/>
                      <a:pt x="1184114" y="910507"/>
                    </a:cubicBezTo>
                    <a:cubicBezTo>
                      <a:pt x="1170080" y="911968"/>
                      <a:pt x="1156047" y="912553"/>
                      <a:pt x="1142014" y="912261"/>
                    </a:cubicBezTo>
                    <a:cubicBezTo>
                      <a:pt x="1141612" y="915623"/>
                      <a:pt x="1139346" y="917670"/>
                      <a:pt x="1135216" y="918400"/>
                    </a:cubicBezTo>
                    <a:cubicBezTo>
                      <a:pt x="1131086" y="919131"/>
                      <a:pt x="1127505" y="919424"/>
                      <a:pt x="1124472" y="919278"/>
                    </a:cubicBezTo>
                    <a:lnTo>
                      <a:pt x="1117455" y="919278"/>
                    </a:lnTo>
                    <a:lnTo>
                      <a:pt x="1098159" y="928048"/>
                    </a:lnTo>
                    <a:cubicBezTo>
                      <a:pt x="1098414" y="933932"/>
                      <a:pt x="1097903" y="937514"/>
                      <a:pt x="1096624" y="938793"/>
                    </a:cubicBezTo>
                    <a:cubicBezTo>
                      <a:pt x="1095345" y="940072"/>
                      <a:pt x="1091763" y="940584"/>
                      <a:pt x="1085880" y="940328"/>
                    </a:cubicBezTo>
                    <a:lnTo>
                      <a:pt x="1085880" y="971903"/>
                    </a:lnTo>
                    <a:lnTo>
                      <a:pt x="1077109" y="982428"/>
                    </a:lnTo>
                    <a:cubicBezTo>
                      <a:pt x="1075062" y="995000"/>
                      <a:pt x="1070384" y="1006695"/>
                      <a:pt x="1063075" y="1017512"/>
                    </a:cubicBezTo>
                    <a:cubicBezTo>
                      <a:pt x="1061869" y="1017439"/>
                      <a:pt x="1059896" y="1017585"/>
                      <a:pt x="1057155" y="1017951"/>
                    </a:cubicBezTo>
                    <a:cubicBezTo>
                      <a:pt x="1054414" y="1018316"/>
                      <a:pt x="1052879" y="1019339"/>
                      <a:pt x="1052550" y="1021020"/>
                    </a:cubicBezTo>
                    <a:cubicBezTo>
                      <a:pt x="1052733" y="1021898"/>
                      <a:pt x="1053683" y="1022775"/>
                      <a:pt x="1055400" y="1023652"/>
                    </a:cubicBezTo>
                    <a:cubicBezTo>
                      <a:pt x="1057118" y="1024529"/>
                      <a:pt x="1058507" y="1025406"/>
                      <a:pt x="1059567" y="1026283"/>
                    </a:cubicBezTo>
                    <a:cubicBezTo>
                      <a:pt x="1059822" y="1031326"/>
                      <a:pt x="1059311" y="1034396"/>
                      <a:pt x="1058032" y="1035492"/>
                    </a:cubicBezTo>
                    <a:cubicBezTo>
                      <a:pt x="1056753" y="1036589"/>
                      <a:pt x="1053171" y="1037027"/>
                      <a:pt x="1047287" y="1036808"/>
                    </a:cubicBezTo>
                    <a:cubicBezTo>
                      <a:pt x="1048091" y="1040463"/>
                      <a:pt x="1047360" y="1043679"/>
                      <a:pt x="1045095" y="1046456"/>
                    </a:cubicBezTo>
                    <a:cubicBezTo>
                      <a:pt x="1042829" y="1049234"/>
                      <a:pt x="1039467" y="1050695"/>
                      <a:pt x="1035008" y="1050842"/>
                    </a:cubicBezTo>
                    <a:cubicBezTo>
                      <a:pt x="1030623" y="1061476"/>
                      <a:pt x="1025799" y="1072221"/>
                      <a:pt x="1020536" y="1083075"/>
                    </a:cubicBezTo>
                    <a:cubicBezTo>
                      <a:pt x="1015274" y="1093929"/>
                      <a:pt x="1009572" y="1104235"/>
                      <a:pt x="1003433" y="1113992"/>
                    </a:cubicBezTo>
                    <a:cubicBezTo>
                      <a:pt x="1003506" y="1120534"/>
                      <a:pt x="1002044" y="1126747"/>
                      <a:pt x="999047" y="1132631"/>
                    </a:cubicBezTo>
                    <a:cubicBezTo>
                      <a:pt x="996050" y="1138514"/>
                      <a:pt x="991080" y="1141657"/>
                      <a:pt x="984137" y="1142059"/>
                    </a:cubicBezTo>
                    <a:cubicBezTo>
                      <a:pt x="981469" y="1141986"/>
                      <a:pt x="979349" y="1141255"/>
                      <a:pt x="977778" y="1139867"/>
                    </a:cubicBezTo>
                    <a:cubicBezTo>
                      <a:pt x="976206" y="1138478"/>
                      <a:pt x="975402" y="1136870"/>
                      <a:pt x="975366" y="1135043"/>
                    </a:cubicBezTo>
                    <a:lnTo>
                      <a:pt x="977120" y="1126272"/>
                    </a:lnTo>
                    <a:cubicBezTo>
                      <a:pt x="978180" y="1126308"/>
                      <a:pt x="979568" y="1126235"/>
                      <a:pt x="981286" y="1126052"/>
                    </a:cubicBezTo>
                    <a:cubicBezTo>
                      <a:pt x="983004" y="1125870"/>
                      <a:pt x="983954" y="1125358"/>
                      <a:pt x="984137" y="1124517"/>
                    </a:cubicBezTo>
                    <a:cubicBezTo>
                      <a:pt x="983881" y="1123640"/>
                      <a:pt x="982638" y="1122763"/>
                      <a:pt x="980409" y="1121886"/>
                    </a:cubicBezTo>
                    <a:cubicBezTo>
                      <a:pt x="978180" y="1121009"/>
                      <a:pt x="976499" y="1120132"/>
                      <a:pt x="975366" y="1119255"/>
                    </a:cubicBezTo>
                    <a:cubicBezTo>
                      <a:pt x="975439" y="1118195"/>
                      <a:pt x="975293" y="1116806"/>
                      <a:pt x="974927" y="1115089"/>
                    </a:cubicBezTo>
                    <a:cubicBezTo>
                      <a:pt x="974562" y="1113371"/>
                      <a:pt x="973538" y="1112421"/>
                      <a:pt x="971857" y="1112238"/>
                    </a:cubicBezTo>
                    <a:cubicBezTo>
                      <a:pt x="969993" y="1112421"/>
                      <a:pt x="968020" y="1113371"/>
                      <a:pt x="965937" y="1115089"/>
                    </a:cubicBezTo>
                    <a:cubicBezTo>
                      <a:pt x="963854" y="1116806"/>
                      <a:pt x="962319" y="1118195"/>
                      <a:pt x="961332" y="1119255"/>
                    </a:cubicBezTo>
                    <a:lnTo>
                      <a:pt x="961332" y="1145568"/>
                    </a:lnTo>
                    <a:cubicBezTo>
                      <a:pt x="964585" y="1147578"/>
                      <a:pt x="969043" y="1150574"/>
                      <a:pt x="974708" y="1154558"/>
                    </a:cubicBezTo>
                    <a:cubicBezTo>
                      <a:pt x="980372" y="1158541"/>
                      <a:pt x="983515" y="1161977"/>
                      <a:pt x="984137" y="1164864"/>
                    </a:cubicBezTo>
                    <a:cubicBezTo>
                      <a:pt x="983990" y="1166545"/>
                      <a:pt x="982967" y="1167568"/>
                      <a:pt x="981067" y="1167934"/>
                    </a:cubicBezTo>
                    <a:cubicBezTo>
                      <a:pt x="979166" y="1168299"/>
                      <a:pt x="977266" y="1168445"/>
                      <a:pt x="975366" y="1168372"/>
                    </a:cubicBezTo>
                    <a:cubicBezTo>
                      <a:pt x="974781" y="1174146"/>
                      <a:pt x="972442" y="1179263"/>
                      <a:pt x="968349" y="1183721"/>
                    </a:cubicBezTo>
                    <a:cubicBezTo>
                      <a:pt x="964256" y="1188180"/>
                      <a:pt x="961917" y="1194173"/>
                      <a:pt x="961332" y="1201702"/>
                    </a:cubicBezTo>
                    <a:cubicBezTo>
                      <a:pt x="961478" y="1204370"/>
                      <a:pt x="961186" y="1206489"/>
                      <a:pt x="960455" y="1208061"/>
                    </a:cubicBezTo>
                    <a:cubicBezTo>
                      <a:pt x="959724" y="1209632"/>
                      <a:pt x="957678" y="1210436"/>
                      <a:pt x="954315" y="1210473"/>
                    </a:cubicBezTo>
                    <a:lnTo>
                      <a:pt x="947299" y="1210473"/>
                    </a:lnTo>
                    <a:cubicBezTo>
                      <a:pt x="947335" y="1213287"/>
                      <a:pt x="946824" y="1216430"/>
                      <a:pt x="945764" y="1219901"/>
                    </a:cubicBezTo>
                    <a:cubicBezTo>
                      <a:pt x="944704" y="1223373"/>
                      <a:pt x="942877" y="1226078"/>
                      <a:pt x="940282" y="1228014"/>
                    </a:cubicBezTo>
                    <a:cubicBezTo>
                      <a:pt x="940355" y="1229147"/>
                      <a:pt x="940209" y="1230829"/>
                      <a:pt x="939843" y="1233058"/>
                    </a:cubicBezTo>
                    <a:cubicBezTo>
                      <a:pt x="939478" y="1235287"/>
                      <a:pt x="938455" y="1236530"/>
                      <a:pt x="936774" y="1236785"/>
                    </a:cubicBezTo>
                    <a:cubicBezTo>
                      <a:pt x="935896" y="1235835"/>
                      <a:pt x="934581" y="1231157"/>
                      <a:pt x="932827" y="1222752"/>
                    </a:cubicBezTo>
                    <a:cubicBezTo>
                      <a:pt x="931072" y="1214347"/>
                      <a:pt x="928880" y="1207915"/>
                      <a:pt x="926248" y="1203456"/>
                    </a:cubicBezTo>
                    <a:cubicBezTo>
                      <a:pt x="921571" y="1204845"/>
                      <a:pt x="918647" y="1210400"/>
                      <a:pt x="917478" y="1220121"/>
                    </a:cubicBezTo>
                    <a:cubicBezTo>
                      <a:pt x="916308" y="1229842"/>
                      <a:pt x="913384" y="1235397"/>
                      <a:pt x="908707" y="1236785"/>
                    </a:cubicBezTo>
                    <a:lnTo>
                      <a:pt x="892919" y="1266607"/>
                    </a:lnTo>
                    <a:cubicBezTo>
                      <a:pt x="891969" y="1273258"/>
                      <a:pt x="888168" y="1278813"/>
                      <a:pt x="881517" y="1283271"/>
                    </a:cubicBezTo>
                    <a:cubicBezTo>
                      <a:pt x="874865" y="1287730"/>
                      <a:pt x="871065" y="1293285"/>
                      <a:pt x="870114" y="1299936"/>
                    </a:cubicBezTo>
                    <a:lnTo>
                      <a:pt x="870114" y="1320986"/>
                    </a:lnTo>
                    <a:lnTo>
                      <a:pt x="885902" y="1317478"/>
                    </a:lnTo>
                    <a:cubicBezTo>
                      <a:pt x="887766" y="1308671"/>
                      <a:pt x="890616" y="1299973"/>
                      <a:pt x="894454" y="1291385"/>
                    </a:cubicBezTo>
                    <a:cubicBezTo>
                      <a:pt x="898291" y="1282796"/>
                      <a:pt x="902457" y="1274537"/>
                      <a:pt x="906952" y="1266607"/>
                    </a:cubicBezTo>
                    <a:cubicBezTo>
                      <a:pt x="910388" y="1266533"/>
                      <a:pt x="912727" y="1265364"/>
                      <a:pt x="913969" y="1263098"/>
                    </a:cubicBezTo>
                    <a:cubicBezTo>
                      <a:pt x="915212" y="1260832"/>
                      <a:pt x="915796" y="1257909"/>
                      <a:pt x="915723" y="1254327"/>
                    </a:cubicBezTo>
                    <a:lnTo>
                      <a:pt x="915723" y="1250819"/>
                    </a:lnTo>
                    <a:cubicBezTo>
                      <a:pt x="917514" y="1248919"/>
                      <a:pt x="919634" y="1247018"/>
                      <a:pt x="922082" y="1245118"/>
                    </a:cubicBezTo>
                    <a:cubicBezTo>
                      <a:pt x="924531" y="1243217"/>
                      <a:pt x="927089" y="1242194"/>
                      <a:pt x="929757" y="1242048"/>
                    </a:cubicBezTo>
                    <a:cubicBezTo>
                      <a:pt x="931438" y="1242158"/>
                      <a:pt x="932461" y="1242815"/>
                      <a:pt x="932827" y="1244021"/>
                    </a:cubicBezTo>
                    <a:cubicBezTo>
                      <a:pt x="933192" y="1245227"/>
                      <a:pt x="933338" y="1246324"/>
                      <a:pt x="933265" y="1247311"/>
                    </a:cubicBezTo>
                    <a:lnTo>
                      <a:pt x="933265" y="1261344"/>
                    </a:lnTo>
                    <a:lnTo>
                      <a:pt x="926248" y="1266607"/>
                    </a:lnTo>
                    <a:cubicBezTo>
                      <a:pt x="925956" y="1270846"/>
                      <a:pt x="924787" y="1274647"/>
                      <a:pt x="922740" y="1278009"/>
                    </a:cubicBezTo>
                    <a:cubicBezTo>
                      <a:pt x="920694" y="1281371"/>
                      <a:pt x="919524" y="1285172"/>
                      <a:pt x="919232" y="1289411"/>
                    </a:cubicBezTo>
                    <a:lnTo>
                      <a:pt x="910461" y="1299936"/>
                    </a:lnTo>
                    <a:lnTo>
                      <a:pt x="906952" y="1324495"/>
                    </a:lnTo>
                    <a:cubicBezTo>
                      <a:pt x="903188" y="1328588"/>
                      <a:pt x="901068" y="1333558"/>
                      <a:pt x="900593" y="1339405"/>
                    </a:cubicBezTo>
                    <a:cubicBezTo>
                      <a:pt x="900118" y="1345253"/>
                      <a:pt x="897560" y="1348469"/>
                      <a:pt x="892919" y="1349053"/>
                    </a:cubicBezTo>
                    <a:cubicBezTo>
                      <a:pt x="888497" y="1350004"/>
                      <a:pt x="885062" y="1355120"/>
                      <a:pt x="882613" y="1364403"/>
                    </a:cubicBezTo>
                    <a:cubicBezTo>
                      <a:pt x="880164" y="1373685"/>
                      <a:pt x="878922" y="1381433"/>
                      <a:pt x="878885" y="1387646"/>
                    </a:cubicBezTo>
                    <a:lnTo>
                      <a:pt x="870114" y="1403433"/>
                    </a:lnTo>
                    <a:cubicBezTo>
                      <a:pt x="860211" y="1403872"/>
                      <a:pt x="855898" y="1407380"/>
                      <a:pt x="857177" y="1413958"/>
                    </a:cubicBezTo>
                    <a:cubicBezTo>
                      <a:pt x="858456" y="1420537"/>
                      <a:pt x="856337" y="1427553"/>
                      <a:pt x="850818" y="1435009"/>
                    </a:cubicBezTo>
                    <a:lnTo>
                      <a:pt x="843802" y="1452550"/>
                    </a:lnTo>
                    <a:cubicBezTo>
                      <a:pt x="849685" y="1453647"/>
                      <a:pt x="849759" y="1458471"/>
                      <a:pt x="844021" y="1467023"/>
                    </a:cubicBezTo>
                    <a:cubicBezTo>
                      <a:pt x="838283" y="1475574"/>
                      <a:pt x="833532" y="1481275"/>
                      <a:pt x="829768" y="1484126"/>
                    </a:cubicBezTo>
                    <a:cubicBezTo>
                      <a:pt x="827283" y="1488658"/>
                      <a:pt x="825675" y="1493628"/>
                      <a:pt x="824944" y="1499036"/>
                    </a:cubicBezTo>
                    <a:cubicBezTo>
                      <a:pt x="824213" y="1504445"/>
                      <a:pt x="823482" y="1509415"/>
                      <a:pt x="822751" y="1513947"/>
                    </a:cubicBezTo>
                    <a:cubicBezTo>
                      <a:pt x="812847" y="1527725"/>
                      <a:pt x="803711" y="1547971"/>
                      <a:pt x="795342" y="1574686"/>
                    </a:cubicBezTo>
                    <a:cubicBezTo>
                      <a:pt x="786973" y="1601401"/>
                      <a:pt x="775644" y="1625594"/>
                      <a:pt x="761355" y="1647265"/>
                    </a:cubicBezTo>
                    <a:cubicBezTo>
                      <a:pt x="761062" y="1654136"/>
                      <a:pt x="759893" y="1660568"/>
                      <a:pt x="757846" y="1666561"/>
                    </a:cubicBezTo>
                    <a:cubicBezTo>
                      <a:pt x="755800" y="1672555"/>
                      <a:pt x="754630" y="1678987"/>
                      <a:pt x="754338" y="1685857"/>
                    </a:cubicBezTo>
                    <a:cubicBezTo>
                      <a:pt x="748856" y="1689987"/>
                      <a:pt x="744032" y="1694007"/>
                      <a:pt x="739866" y="1697917"/>
                    </a:cubicBezTo>
                    <a:cubicBezTo>
                      <a:pt x="735700" y="1701828"/>
                      <a:pt x="733507" y="1707164"/>
                      <a:pt x="733288" y="1713924"/>
                    </a:cubicBezTo>
                    <a:cubicBezTo>
                      <a:pt x="731461" y="1713924"/>
                      <a:pt x="729852" y="1714363"/>
                      <a:pt x="728464" y="1715240"/>
                    </a:cubicBezTo>
                    <a:cubicBezTo>
                      <a:pt x="727075" y="1716117"/>
                      <a:pt x="726344" y="1717433"/>
                      <a:pt x="726271" y="1719187"/>
                    </a:cubicBezTo>
                    <a:cubicBezTo>
                      <a:pt x="726417" y="1721855"/>
                      <a:pt x="726125" y="1723974"/>
                      <a:pt x="725394" y="1725546"/>
                    </a:cubicBezTo>
                    <a:cubicBezTo>
                      <a:pt x="724663" y="1727117"/>
                      <a:pt x="722616" y="1727921"/>
                      <a:pt x="719254" y="1727958"/>
                    </a:cubicBezTo>
                    <a:cubicBezTo>
                      <a:pt x="719547" y="1734755"/>
                      <a:pt x="718962" y="1739141"/>
                      <a:pt x="717500" y="1741114"/>
                    </a:cubicBezTo>
                    <a:cubicBezTo>
                      <a:pt x="716038" y="1743088"/>
                      <a:pt x="711945" y="1743965"/>
                      <a:pt x="705221" y="1743746"/>
                    </a:cubicBezTo>
                    <a:cubicBezTo>
                      <a:pt x="698789" y="1755331"/>
                      <a:pt x="694111" y="1767683"/>
                      <a:pt x="691187" y="1780803"/>
                    </a:cubicBezTo>
                    <a:cubicBezTo>
                      <a:pt x="688264" y="1793923"/>
                      <a:pt x="683586" y="1806714"/>
                      <a:pt x="677154" y="1819176"/>
                    </a:cubicBezTo>
                    <a:cubicBezTo>
                      <a:pt x="677483" y="1824292"/>
                      <a:pt x="677264" y="1827654"/>
                      <a:pt x="676496" y="1829262"/>
                    </a:cubicBezTo>
                    <a:cubicBezTo>
                      <a:pt x="675729" y="1830870"/>
                      <a:pt x="672439" y="1831601"/>
                      <a:pt x="666629" y="1831455"/>
                    </a:cubicBezTo>
                    <a:cubicBezTo>
                      <a:pt x="666483" y="1831418"/>
                      <a:pt x="665898" y="1831491"/>
                      <a:pt x="664874" y="1831674"/>
                    </a:cubicBezTo>
                    <a:cubicBezTo>
                      <a:pt x="663851" y="1831857"/>
                      <a:pt x="663267" y="1832369"/>
                      <a:pt x="663120" y="1833209"/>
                    </a:cubicBezTo>
                    <a:cubicBezTo>
                      <a:pt x="663595" y="1834269"/>
                      <a:pt x="665715" y="1835658"/>
                      <a:pt x="669479" y="1837375"/>
                    </a:cubicBezTo>
                    <a:cubicBezTo>
                      <a:pt x="673244" y="1839093"/>
                      <a:pt x="675802" y="1840043"/>
                      <a:pt x="677154" y="1840226"/>
                    </a:cubicBezTo>
                    <a:cubicBezTo>
                      <a:pt x="675692" y="1847243"/>
                      <a:pt x="673353" y="1854259"/>
                      <a:pt x="670137" y="1861276"/>
                    </a:cubicBezTo>
                    <a:lnTo>
                      <a:pt x="654349" y="1868293"/>
                    </a:lnTo>
                    <a:lnTo>
                      <a:pt x="642070" y="1901622"/>
                    </a:lnTo>
                    <a:cubicBezTo>
                      <a:pt x="637867" y="1904363"/>
                      <a:pt x="632239" y="1915546"/>
                      <a:pt x="625186" y="1935171"/>
                    </a:cubicBezTo>
                    <a:cubicBezTo>
                      <a:pt x="618133" y="1954796"/>
                      <a:pt x="613820" y="1966418"/>
                      <a:pt x="612249" y="1970036"/>
                    </a:cubicBezTo>
                    <a:cubicBezTo>
                      <a:pt x="609508" y="1970072"/>
                      <a:pt x="607096" y="1969561"/>
                      <a:pt x="605013" y="1968501"/>
                    </a:cubicBezTo>
                    <a:cubicBezTo>
                      <a:pt x="602930" y="1967441"/>
                      <a:pt x="601833" y="1965614"/>
                      <a:pt x="601724" y="1963019"/>
                    </a:cubicBezTo>
                    <a:cubicBezTo>
                      <a:pt x="602089" y="1959218"/>
                      <a:pt x="603990" y="1952348"/>
                      <a:pt x="607425" y="1942407"/>
                    </a:cubicBezTo>
                    <a:cubicBezTo>
                      <a:pt x="610860" y="1932467"/>
                      <a:pt x="613638" y="1926473"/>
                      <a:pt x="615757" y="1924427"/>
                    </a:cubicBezTo>
                    <a:cubicBezTo>
                      <a:pt x="615977" y="1919347"/>
                      <a:pt x="616854" y="1915035"/>
                      <a:pt x="618389" y="1911490"/>
                    </a:cubicBezTo>
                    <a:cubicBezTo>
                      <a:pt x="619924" y="1907945"/>
                      <a:pt x="620801" y="1904071"/>
                      <a:pt x="621020" y="1899868"/>
                    </a:cubicBezTo>
                    <a:cubicBezTo>
                      <a:pt x="623615" y="1897968"/>
                      <a:pt x="625442" y="1895190"/>
                      <a:pt x="626502" y="1891536"/>
                    </a:cubicBezTo>
                    <a:cubicBezTo>
                      <a:pt x="627561" y="1887881"/>
                      <a:pt x="628073" y="1884227"/>
                      <a:pt x="628037" y="1880572"/>
                    </a:cubicBezTo>
                    <a:cubicBezTo>
                      <a:pt x="631472" y="1880463"/>
                      <a:pt x="633811" y="1879366"/>
                      <a:pt x="635053" y="1877283"/>
                    </a:cubicBezTo>
                    <a:cubicBezTo>
                      <a:pt x="636296" y="1875200"/>
                      <a:pt x="636881" y="1872788"/>
                      <a:pt x="636808" y="1870047"/>
                    </a:cubicBezTo>
                    <a:lnTo>
                      <a:pt x="636808" y="1866539"/>
                    </a:lnTo>
                    <a:cubicBezTo>
                      <a:pt x="639402" y="1864602"/>
                      <a:pt x="641230" y="1861897"/>
                      <a:pt x="642289" y="1858426"/>
                    </a:cubicBezTo>
                    <a:cubicBezTo>
                      <a:pt x="643349" y="1854954"/>
                      <a:pt x="643861" y="1851811"/>
                      <a:pt x="643824" y="1848997"/>
                    </a:cubicBezTo>
                    <a:cubicBezTo>
                      <a:pt x="647479" y="1845342"/>
                      <a:pt x="650695" y="1838179"/>
                      <a:pt x="653472" y="1827508"/>
                    </a:cubicBezTo>
                    <a:cubicBezTo>
                      <a:pt x="656250" y="1816837"/>
                      <a:pt x="657712" y="1808797"/>
                      <a:pt x="657858" y="1803388"/>
                    </a:cubicBezTo>
                    <a:cubicBezTo>
                      <a:pt x="657785" y="1802328"/>
                      <a:pt x="657931" y="1800939"/>
                      <a:pt x="658296" y="1799222"/>
                    </a:cubicBezTo>
                    <a:cubicBezTo>
                      <a:pt x="658662" y="1797504"/>
                      <a:pt x="659685" y="1796554"/>
                      <a:pt x="661366" y="1796371"/>
                    </a:cubicBezTo>
                    <a:lnTo>
                      <a:pt x="664874" y="1796371"/>
                    </a:lnTo>
                    <a:cubicBezTo>
                      <a:pt x="664911" y="1782191"/>
                      <a:pt x="667031" y="1768012"/>
                      <a:pt x="671234" y="1753832"/>
                    </a:cubicBezTo>
                    <a:cubicBezTo>
                      <a:pt x="675436" y="1739653"/>
                      <a:pt x="681503" y="1726350"/>
                      <a:pt x="689433" y="1713924"/>
                    </a:cubicBezTo>
                    <a:lnTo>
                      <a:pt x="698204" y="1710416"/>
                    </a:lnTo>
                    <a:cubicBezTo>
                      <a:pt x="697839" y="1706396"/>
                      <a:pt x="697692" y="1701718"/>
                      <a:pt x="697766" y="1696383"/>
                    </a:cubicBezTo>
                    <a:cubicBezTo>
                      <a:pt x="697839" y="1691047"/>
                      <a:pt x="700324" y="1688123"/>
                      <a:pt x="705221" y="1687612"/>
                    </a:cubicBezTo>
                    <a:lnTo>
                      <a:pt x="712238" y="1687612"/>
                    </a:lnTo>
                    <a:cubicBezTo>
                      <a:pt x="713042" y="1679864"/>
                      <a:pt x="714503" y="1670362"/>
                      <a:pt x="716623" y="1659106"/>
                    </a:cubicBezTo>
                    <a:cubicBezTo>
                      <a:pt x="718743" y="1647850"/>
                      <a:pt x="721959" y="1639225"/>
                      <a:pt x="726271" y="1633232"/>
                    </a:cubicBezTo>
                    <a:cubicBezTo>
                      <a:pt x="726563" y="1630052"/>
                      <a:pt x="727733" y="1627640"/>
                      <a:pt x="729779" y="1625996"/>
                    </a:cubicBezTo>
                    <a:cubicBezTo>
                      <a:pt x="731826" y="1624351"/>
                      <a:pt x="732995" y="1621501"/>
                      <a:pt x="733288" y="1617444"/>
                    </a:cubicBezTo>
                    <a:cubicBezTo>
                      <a:pt x="735883" y="1614703"/>
                      <a:pt x="737710" y="1611414"/>
                      <a:pt x="738770" y="1607577"/>
                    </a:cubicBezTo>
                    <a:cubicBezTo>
                      <a:pt x="739829" y="1603739"/>
                      <a:pt x="740341" y="1600012"/>
                      <a:pt x="740305" y="1596394"/>
                    </a:cubicBezTo>
                    <a:cubicBezTo>
                      <a:pt x="736833" y="1596211"/>
                      <a:pt x="734567" y="1594822"/>
                      <a:pt x="733507" y="1592228"/>
                    </a:cubicBezTo>
                    <a:cubicBezTo>
                      <a:pt x="732447" y="1589633"/>
                      <a:pt x="732374" y="1586929"/>
                      <a:pt x="733288" y="1584115"/>
                    </a:cubicBezTo>
                    <a:cubicBezTo>
                      <a:pt x="727075" y="1598513"/>
                      <a:pt x="720643" y="1616202"/>
                      <a:pt x="713992" y="1637179"/>
                    </a:cubicBezTo>
                    <a:cubicBezTo>
                      <a:pt x="707340" y="1658156"/>
                      <a:pt x="695646" y="1669704"/>
                      <a:pt x="678908" y="1671824"/>
                    </a:cubicBezTo>
                    <a:lnTo>
                      <a:pt x="677154" y="1650774"/>
                    </a:lnTo>
                    <a:cubicBezTo>
                      <a:pt x="678031" y="1645365"/>
                      <a:pt x="681539" y="1642149"/>
                      <a:pt x="687679" y="1641126"/>
                    </a:cubicBezTo>
                    <a:cubicBezTo>
                      <a:pt x="693819" y="1640102"/>
                      <a:pt x="697327" y="1636886"/>
                      <a:pt x="698204" y="1631478"/>
                    </a:cubicBezTo>
                    <a:cubicBezTo>
                      <a:pt x="698204" y="1622707"/>
                      <a:pt x="696450" y="1613936"/>
                      <a:pt x="692942" y="1605165"/>
                    </a:cubicBezTo>
                    <a:cubicBezTo>
                      <a:pt x="691260" y="1605786"/>
                      <a:pt x="690237" y="1608490"/>
                      <a:pt x="689872" y="1613278"/>
                    </a:cubicBezTo>
                    <a:cubicBezTo>
                      <a:pt x="689506" y="1618065"/>
                      <a:pt x="689360" y="1621208"/>
                      <a:pt x="689433" y="1622707"/>
                    </a:cubicBezTo>
                    <a:cubicBezTo>
                      <a:pt x="688629" y="1629212"/>
                      <a:pt x="685413" y="1634182"/>
                      <a:pt x="679785" y="1637617"/>
                    </a:cubicBezTo>
                    <a:cubicBezTo>
                      <a:pt x="674157" y="1641053"/>
                      <a:pt x="670941" y="1646023"/>
                      <a:pt x="670137" y="1652528"/>
                    </a:cubicBezTo>
                    <a:cubicBezTo>
                      <a:pt x="670137" y="1655232"/>
                      <a:pt x="669699" y="1658156"/>
                      <a:pt x="668821" y="1661299"/>
                    </a:cubicBezTo>
                    <a:cubicBezTo>
                      <a:pt x="667944" y="1664442"/>
                      <a:pt x="666629" y="1667365"/>
                      <a:pt x="664874" y="1670070"/>
                    </a:cubicBezTo>
                    <a:lnTo>
                      <a:pt x="664874" y="1682349"/>
                    </a:lnTo>
                    <a:cubicBezTo>
                      <a:pt x="660270" y="1686369"/>
                      <a:pt x="655446" y="1692363"/>
                      <a:pt x="650402" y="1700330"/>
                    </a:cubicBezTo>
                    <a:cubicBezTo>
                      <a:pt x="645359" y="1708296"/>
                      <a:pt x="641412" y="1715167"/>
                      <a:pt x="638562" y="1720941"/>
                    </a:cubicBezTo>
                    <a:cubicBezTo>
                      <a:pt x="635821" y="1720905"/>
                      <a:pt x="633409" y="1720101"/>
                      <a:pt x="631326" y="1718529"/>
                    </a:cubicBezTo>
                    <a:cubicBezTo>
                      <a:pt x="629243" y="1716958"/>
                      <a:pt x="628146" y="1714838"/>
                      <a:pt x="628037" y="1712170"/>
                    </a:cubicBezTo>
                    <a:lnTo>
                      <a:pt x="628037" y="1699891"/>
                    </a:lnTo>
                    <a:lnTo>
                      <a:pt x="636808" y="1691120"/>
                    </a:lnTo>
                    <a:cubicBezTo>
                      <a:pt x="631253" y="1678841"/>
                      <a:pt x="628329" y="1666561"/>
                      <a:pt x="628037" y="1654282"/>
                    </a:cubicBezTo>
                    <a:cubicBezTo>
                      <a:pt x="627964" y="1650627"/>
                      <a:pt x="628548" y="1647412"/>
                      <a:pt x="629791" y="1644634"/>
                    </a:cubicBezTo>
                    <a:cubicBezTo>
                      <a:pt x="631033" y="1641857"/>
                      <a:pt x="633372" y="1640395"/>
                      <a:pt x="636808" y="1640249"/>
                    </a:cubicBezTo>
                    <a:cubicBezTo>
                      <a:pt x="637392" y="1630454"/>
                      <a:pt x="639731" y="1620660"/>
                      <a:pt x="643824" y="1610866"/>
                    </a:cubicBezTo>
                    <a:cubicBezTo>
                      <a:pt x="647917" y="1601072"/>
                      <a:pt x="650256" y="1592155"/>
                      <a:pt x="650841" y="1584115"/>
                    </a:cubicBezTo>
                    <a:cubicBezTo>
                      <a:pt x="651133" y="1576806"/>
                      <a:pt x="648795" y="1570373"/>
                      <a:pt x="643824" y="1564818"/>
                    </a:cubicBezTo>
                    <a:cubicBezTo>
                      <a:pt x="644701" y="1558423"/>
                      <a:pt x="648210" y="1550602"/>
                      <a:pt x="654349" y="1541356"/>
                    </a:cubicBezTo>
                    <a:cubicBezTo>
                      <a:pt x="660489" y="1532110"/>
                      <a:pt x="663997" y="1522974"/>
                      <a:pt x="664874" y="1513947"/>
                    </a:cubicBezTo>
                    <a:cubicBezTo>
                      <a:pt x="664655" y="1511389"/>
                      <a:pt x="664655" y="1506857"/>
                      <a:pt x="664874" y="1500352"/>
                    </a:cubicBezTo>
                    <a:cubicBezTo>
                      <a:pt x="665094" y="1493847"/>
                      <a:pt x="666848" y="1490192"/>
                      <a:pt x="670137" y="1489388"/>
                    </a:cubicBezTo>
                    <a:cubicBezTo>
                      <a:pt x="671928" y="1483980"/>
                      <a:pt x="674486" y="1478571"/>
                      <a:pt x="677812" y="1473162"/>
                    </a:cubicBezTo>
                    <a:cubicBezTo>
                      <a:pt x="681137" y="1467753"/>
                      <a:pt x="685011" y="1463222"/>
                      <a:pt x="689433" y="1459567"/>
                    </a:cubicBezTo>
                    <a:cubicBezTo>
                      <a:pt x="683294" y="1458288"/>
                      <a:pt x="681539" y="1452514"/>
                      <a:pt x="684171" y="1442245"/>
                    </a:cubicBezTo>
                    <a:cubicBezTo>
                      <a:pt x="686802" y="1431975"/>
                      <a:pt x="688556" y="1424886"/>
                      <a:pt x="689433" y="1420975"/>
                    </a:cubicBezTo>
                    <a:cubicBezTo>
                      <a:pt x="689470" y="1420829"/>
                      <a:pt x="689397" y="1420244"/>
                      <a:pt x="689214" y="1419221"/>
                    </a:cubicBezTo>
                    <a:cubicBezTo>
                      <a:pt x="689031" y="1418198"/>
                      <a:pt x="688520" y="1417613"/>
                      <a:pt x="687679" y="1417467"/>
                    </a:cubicBezTo>
                    <a:cubicBezTo>
                      <a:pt x="685815" y="1417759"/>
                      <a:pt x="683842" y="1419367"/>
                      <a:pt x="681759" y="1422291"/>
                    </a:cubicBezTo>
                    <a:cubicBezTo>
                      <a:pt x="679676" y="1425214"/>
                      <a:pt x="678141" y="1427699"/>
                      <a:pt x="677154" y="1429746"/>
                    </a:cubicBezTo>
                    <a:lnTo>
                      <a:pt x="677154" y="1452550"/>
                    </a:lnTo>
                    <a:lnTo>
                      <a:pt x="663120" y="1438517"/>
                    </a:lnTo>
                    <a:lnTo>
                      <a:pt x="650841" y="1440271"/>
                    </a:lnTo>
                    <a:lnTo>
                      <a:pt x="649087" y="1452550"/>
                    </a:lnTo>
                    <a:cubicBezTo>
                      <a:pt x="646273" y="1457777"/>
                      <a:pt x="643568" y="1463112"/>
                      <a:pt x="640974" y="1468557"/>
                    </a:cubicBezTo>
                    <a:cubicBezTo>
                      <a:pt x="638379" y="1474003"/>
                      <a:pt x="636990" y="1479777"/>
                      <a:pt x="636808" y="1485880"/>
                    </a:cubicBezTo>
                    <a:cubicBezTo>
                      <a:pt x="630777" y="1486574"/>
                      <a:pt x="626611" y="1490448"/>
                      <a:pt x="624309" y="1497502"/>
                    </a:cubicBezTo>
                    <a:cubicBezTo>
                      <a:pt x="622007" y="1504555"/>
                      <a:pt x="620910" y="1510621"/>
                      <a:pt x="621020" y="1515701"/>
                    </a:cubicBezTo>
                    <a:cubicBezTo>
                      <a:pt x="619960" y="1515628"/>
                      <a:pt x="618571" y="1515774"/>
                      <a:pt x="616854" y="1516140"/>
                    </a:cubicBezTo>
                    <a:cubicBezTo>
                      <a:pt x="615136" y="1516505"/>
                      <a:pt x="614186" y="1517529"/>
                      <a:pt x="614003" y="1519210"/>
                    </a:cubicBezTo>
                    <a:cubicBezTo>
                      <a:pt x="614222" y="1521877"/>
                      <a:pt x="614222" y="1523997"/>
                      <a:pt x="614003" y="1525569"/>
                    </a:cubicBezTo>
                    <a:cubicBezTo>
                      <a:pt x="613784" y="1527140"/>
                      <a:pt x="612030" y="1527944"/>
                      <a:pt x="608740" y="1527981"/>
                    </a:cubicBezTo>
                    <a:lnTo>
                      <a:pt x="598215" y="1542014"/>
                    </a:lnTo>
                    <a:cubicBezTo>
                      <a:pt x="595474" y="1541868"/>
                      <a:pt x="593062" y="1542160"/>
                      <a:pt x="590979" y="1542891"/>
                    </a:cubicBezTo>
                    <a:cubicBezTo>
                      <a:pt x="588896" y="1543622"/>
                      <a:pt x="587800" y="1545669"/>
                      <a:pt x="587690" y="1549031"/>
                    </a:cubicBezTo>
                    <a:cubicBezTo>
                      <a:pt x="587398" y="1557656"/>
                      <a:pt x="586228" y="1562333"/>
                      <a:pt x="584182" y="1563064"/>
                    </a:cubicBezTo>
                    <a:cubicBezTo>
                      <a:pt x="582135" y="1563795"/>
                      <a:pt x="580966" y="1566719"/>
                      <a:pt x="580674" y="1571835"/>
                    </a:cubicBezTo>
                    <a:cubicBezTo>
                      <a:pt x="577129" y="1575490"/>
                      <a:pt x="574132" y="1580021"/>
                      <a:pt x="571683" y="1585430"/>
                    </a:cubicBezTo>
                    <a:cubicBezTo>
                      <a:pt x="569235" y="1590839"/>
                      <a:pt x="567554" y="1596248"/>
                      <a:pt x="566640" y="1601656"/>
                    </a:cubicBezTo>
                    <a:cubicBezTo>
                      <a:pt x="562145" y="1605823"/>
                      <a:pt x="559733" y="1611085"/>
                      <a:pt x="559404" y="1617444"/>
                    </a:cubicBezTo>
                    <a:cubicBezTo>
                      <a:pt x="559075" y="1623803"/>
                      <a:pt x="556225" y="1627311"/>
                      <a:pt x="550852" y="1627969"/>
                    </a:cubicBezTo>
                    <a:lnTo>
                      <a:pt x="547344" y="1627969"/>
                    </a:lnTo>
                    <a:cubicBezTo>
                      <a:pt x="545992" y="1630235"/>
                      <a:pt x="543434" y="1637106"/>
                      <a:pt x="539669" y="1648581"/>
                    </a:cubicBezTo>
                    <a:cubicBezTo>
                      <a:pt x="535905" y="1660056"/>
                      <a:pt x="533786" y="1667804"/>
                      <a:pt x="533310" y="1671824"/>
                    </a:cubicBezTo>
                    <a:cubicBezTo>
                      <a:pt x="530021" y="1672189"/>
                      <a:pt x="527390" y="1673651"/>
                      <a:pt x="525417" y="1676209"/>
                    </a:cubicBezTo>
                    <a:cubicBezTo>
                      <a:pt x="523443" y="1678768"/>
                      <a:pt x="520812" y="1680229"/>
                      <a:pt x="517523" y="1680595"/>
                    </a:cubicBezTo>
                    <a:cubicBezTo>
                      <a:pt x="515769" y="1680522"/>
                      <a:pt x="514453" y="1679791"/>
                      <a:pt x="513576" y="1678402"/>
                    </a:cubicBezTo>
                    <a:cubicBezTo>
                      <a:pt x="512699" y="1677013"/>
                      <a:pt x="512260" y="1675405"/>
                      <a:pt x="512260" y="1673578"/>
                    </a:cubicBezTo>
                    <a:cubicBezTo>
                      <a:pt x="511493" y="1662761"/>
                      <a:pt x="509081" y="1657206"/>
                      <a:pt x="505024" y="1656913"/>
                    </a:cubicBezTo>
                    <a:cubicBezTo>
                      <a:pt x="500968" y="1656621"/>
                      <a:pt x="499871" y="1652820"/>
                      <a:pt x="501735" y="1645511"/>
                    </a:cubicBezTo>
                    <a:cubicBezTo>
                      <a:pt x="498227" y="1645511"/>
                      <a:pt x="496472" y="1647265"/>
                      <a:pt x="496472" y="1650774"/>
                    </a:cubicBezTo>
                    <a:cubicBezTo>
                      <a:pt x="496948" y="1654501"/>
                      <a:pt x="497313" y="1658010"/>
                      <a:pt x="497569" y="1661299"/>
                    </a:cubicBezTo>
                    <a:cubicBezTo>
                      <a:pt x="497825" y="1664588"/>
                      <a:pt x="495120" y="1666342"/>
                      <a:pt x="489456" y="1666561"/>
                    </a:cubicBezTo>
                    <a:cubicBezTo>
                      <a:pt x="487702" y="1666488"/>
                      <a:pt x="486386" y="1665757"/>
                      <a:pt x="485509" y="1664369"/>
                    </a:cubicBezTo>
                    <a:cubicBezTo>
                      <a:pt x="484632" y="1662980"/>
                      <a:pt x="484193" y="1661372"/>
                      <a:pt x="484193" y="1659545"/>
                    </a:cubicBezTo>
                    <a:cubicBezTo>
                      <a:pt x="484266" y="1654319"/>
                      <a:pt x="484997" y="1649422"/>
                      <a:pt x="486386" y="1644853"/>
                    </a:cubicBezTo>
                    <a:cubicBezTo>
                      <a:pt x="487775" y="1640285"/>
                      <a:pt x="489383" y="1635827"/>
                      <a:pt x="491210" y="1631478"/>
                    </a:cubicBezTo>
                    <a:cubicBezTo>
                      <a:pt x="491502" y="1626507"/>
                      <a:pt x="494426" y="1624168"/>
                      <a:pt x="499981" y="1624461"/>
                    </a:cubicBezTo>
                    <a:lnTo>
                      <a:pt x="503489" y="1624461"/>
                    </a:lnTo>
                    <a:cubicBezTo>
                      <a:pt x="503855" y="1616823"/>
                      <a:pt x="505317" y="1609733"/>
                      <a:pt x="507875" y="1603191"/>
                    </a:cubicBezTo>
                    <a:cubicBezTo>
                      <a:pt x="510433" y="1596650"/>
                      <a:pt x="511895" y="1589121"/>
                      <a:pt x="512260" y="1580606"/>
                    </a:cubicBezTo>
                    <a:lnTo>
                      <a:pt x="519277" y="1575344"/>
                    </a:lnTo>
                    <a:cubicBezTo>
                      <a:pt x="519204" y="1573589"/>
                      <a:pt x="519350" y="1572274"/>
                      <a:pt x="519715" y="1571397"/>
                    </a:cubicBezTo>
                    <a:cubicBezTo>
                      <a:pt x="520081" y="1570520"/>
                      <a:pt x="521104" y="1570081"/>
                      <a:pt x="522785" y="1570081"/>
                    </a:cubicBezTo>
                    <a:cubicBezTo>
                      <a:pt x="524649" y="1570264"/>
                      <a:pt x="526623" y="1571214"/>
                      <a:pt x="528706" y="1572932"/>
                    </a:cubicBezTo>
                    <a:cubicBezTo>
                      <a:pt x="530789" y="1574649"/>
                      <a:pt x="532324" y="1576038"/>
                      <a:pt x="533310" y="1577098"/>
                    </a:cubicBezTo>
                    <a:cubicBezTo>
                      <a:pt x="532726" y="1586490"/>
                      <a:pt x="530387" y="1590510"/>
                      <a:pt x="526294" y="1589158"/>
                    </a:cubicBezTo>
                    <a:cubicBezTo>
                      <a:pt x="522201" y="1587806"/>
                      <a:pt x="519862" y="1598404"/>
                      <a:pt x="519277" y="1620953"/>
                    </a:cubicBezTo>
                    <a:cubicBezTo>
                      <a:pt x="517450" y="1621866"/>
                      <a:pt x="515842" y="1623109"/>
                      <a:pt x="514453" y="1624680"/>
                    </a:cubicBezTo>
                    <a:cubicBezTo>
                      <a:pt x="513064" y="1626252"/>
                      <a:pt x="512333" y="1627933"/>
                      <a:pt x="512260" y="1629723"/>
                    </a:cubicBezTo>
                    <a:cubicBezTo>
                      <a:pt x="512443" y="1631404"/>
                      <a:pt x="513393" y="1632428"/>
                      <a:pt x="515111" y="1632793"/>
                    </a:cubicBezTo>
                    <a:cubicBezTo>
                      <a:pt x="516828" y="1633159"/>
                      <a:pt x="518217" y="1633305"/>
                      <a:pt x="519277" y="1633232"/>
                    </a:cubicBezTo>
                    <a:cubicBezTo>
                      <a:pt x="520337" y="1631112"/>
                      <a:pt x="522164" y="1628335"/>
                      <a:pt x="524759" y="1624899"/>
                    </a:cubicBezTo>
                    <a:cubicBezTo>
                      <a:pt x="527354" y="1621464"/>
                      <a:pt x="529619" y="1619564"/>
                      <a:pt x="531556" y="1619198"/>
                    </a:cubicBezTo>
                    <a:cubicBezTo>
                      <a:pt x="540999" y="1618310"/>
                      <a:pt x="546868" y="1612095"/>
                      <a:pt x="549163" y="1600552"/>
                    </a:cubicBezTo>
                    <a:cubicBezTo>
                      <a:pt x="551459" y="1589009"/>
                      <a:pt x="553170" y="1577466"/>
                      <a:pt x="554296" y="1565923"/>
                    </a:cubicBezTo>
                    <a:cubicBezTo>
                      <a:pt x="555422" y="1554380"/>
                      <a:pt x="558952" y="1548165"/>
                      <a:pt x="564886" y="1547277"/>
                    </a:cubicBezTo>
                    <a:cubicBezTo>
                      <a:pt x="568723" y="1540662"/>
                      <a:pt x="572451" y="1532403"/>
                      <a:pt x="576069" y="1522499"/>
                    </a:cubicBezTo>
                    <a:cubicBezTo>
                      <a:pt x="579687" y="1512595"/>
                      <a:pt x="581222" y="1503897"/>
                      <a:pt x="580674" y="1496405"/>
                    </a:cubicBezTo>
                    <a:lnTo>
                      <a:pt x="566640" y="1506930"/>
                    </a:lnTo>
                    <a:lnTo>
                      <a:pt x="559623" y="1522718"/>
                    </a:lnTo>
                    <a:lnTo>
                      <a:pt x="559623" y="1533243"/>
                    </a:lnTo>
                    <a:lnTo>
                      <a:pt x="547344" y="1534997"/>
                    </a:lnTo>
                    <a:lnTo>
                      <a:pt x="547344" y="1552539"/>
                    </a:lnTo>
                    <a:cubicBezTo>
                      <a:pt x="542776" y="1551808"/>
                      <a:pt x="540510" y="1554586"/>
                      <a:pt x="540546" y="1560872"/>
                    </a:cubicBezTo>
                    <a:cubicBezTo>
                      <a:pt x="540583" y="1567157"/>
                      <a:pt x="538756" y="1570812"/>
                      <a:pt x="535065" y="1571835"/>
                    </a:cubicBezTo>
                    <a:cubicBezTo>
                      <a:pt x="531629" y="1571652"/>
                      <a:pt x="529290" y="1570264"/>
                      <a:pt x="528048" y="1567669"/>
                    </a:cubicBezTo>
                    <a:cubicBezTo>
                      <a:pt x="526805" y="1565074"/>
                      <a:pt x="526221" y="1562370"/>
                      <a:pt x="526294" y="1559556"/>
                    </a:cubicBezTo>
                    <a:cubicBezTo>
                      <a:pt x="527354" y="1544024"/>
                      <a:pt x="532251" y="1522024"/>
                      <a:pt x="540985" y="1493555"/>
                    </a:cubicBezTo>
                    <a:cubicBezTo>
                      <a:pt x="549719" y="1465086"/>
                      <a:pt x="555932" y="1444401"/>
                      <a:pt x="559623" y="1431500"/>
                    </a:cubicBezTo>
                    <a:cubicBezTo>
                      <a:pt x="560354" y="1427882"/>
                      <a:pt x="561085" y="1424155"/>
                      <a:pt x="561816" y="1420317"/>
                    </a:cubicBezTo>
                    <a:cubicBezTo>
                      <a:pt x="562547" y="1416480"/>
                      <a:pt x="564155" y="1413191"/>
                      <a:pt x="566640" y="1410450"/>
                    </a:cubicBezTo>
                    <a:cubicBezTo>
                      <a:pt x="566640" y="1408623"/>
                      <a:pt x="567078" y="1407015"/>
                      <a:pt x="567956" y="1405626"/>
                    </a:cubicBezTo>
                    <a:cubicBezTo>
                      <a:pt x="568833" y="1404237"/>
                      <a:pt x="570148" y="1403506"/>
                      <a:pt x="571903" y="1403433"/>
                    </a:cubicBezTo>
                    <a:cubicBezTo>
                      <a:pt x="574570" y="1403653"/>
                      <a:pt x="576690" y="1403653"/>
                      <a:pt x="578262" y="1403433"/>
                    </a:cubicBezTo>
                    <a:cubicBezTo>
                      <a:pt x="579833" y="1403214"/>
                      <a:pt x="580637" y="1401460"/>
                      <a:pt x="580674" y="1398171"/>
                    </a:cubicBezTo>
                    <a:lnTo>
                      <a:pt x="573657" y="1385891"/>
                    </a:lnTo>
                    <a:lnTo>
                      <a:pt x="584182" y="1368349"/>
                    </a:lnTo>
                    <a:cubicBezTo>
                      <a:pt x="588604" y="1367107"/>
                      <a:pt x="592039" y="1361260"/>
                      <a:pt x="594488" y="1350808"/>
                    </a:cubicBezTo>
                    <a:cubicBezTo>
                      <a:pt x="596936" y="1340356"/>
                      <a:pt x="598179" y="1332754"/>
                      <a:pt x="598215" y="1328003"/>
                    </a:cubicBezTo>
                    <a:lnTo>
                      <a:pt x="606986" y="1313970"/>
                    </a:lnTo>
                    <a:cubicBezTo>
                      <a:pt x="607023" y="1310315"/>
                      <a:pt x="606073" y="1307099"/>
                      <a:pt x="604136" y="1304322"/>
                    </a:cubicBezTo>
                    <a:cubicBezTo>
                      <a:pt x="602199" y="1301544"/>
                      <a:pt x="599056" y="1300082"/>
                      <a:pt x="594707" y="1299936"/>
                    </a:cubicBezTo>
                    <a:cubicBezTo>
                      <a:pt x="594780" y="1298949"/>
                      <a:pt x="594634" y="1297853"/>
                      <a:pt x="594268" y="1296647"/>
                    </a:cubicBezTo>
                    <a:cubicBezTo>
                      <a:pt x="593903" y="1295441"/>
                      <a:pt x="592880" y="1294783"/>
                      <a:pt x="591199" y="1294674"/>
                    </a:cubicBezTo>
                    <a:cubicBezTo>
                      <a:pt x="587398" y="1295185"/>
                      <a:pt x="583597" y="1298109"/>
                      <a:pt x="579796" y="1303445"/>
                    </a:cubicBezTo>
                    <a:cubicBezTo>
                      <a:pt x="575996" y="1308780"/>
                      <a:pt x="573949" y="1313458"/>
                      <a:pt x="573657" y="1317478"/>
                    </a:cubicBezTo>
                    <a:lnTo>
                      <a:pt x="552606" y="1320986"/>
                    </a:lnTo>
                    <a:lnTo>
                      <a:pt x="552606" y="1350808"/>
                    </a:lnTo>
                    <a:lnTo>
                      <a:pt x="536819" y="1391154"/>
                    </a:lnTo>
                    <a:cubicBezTo>
                      <a:pt x="534845" y="1391044"/>
                      <a:pt x="532653" y="1391264"/>
                      <a:pt x="530241" y="1391812"/>
                    </a:cubicBezTo>
                    <a:cubicBezTo>
                      <a:pt x="527829" y="1392360"/>
                      <a:pt x="526513" y="1393895"/>
                      <a:pt x="526294" y="1396417"/>
                    </a:cubicBezTo>
                    <a:lnTo>
                      <a:pt x="526294" y="1398171"/>
                    </a:lnTo>
                    <a:lnTo>
                      <a:pt x="512260" y="1382383"/>
                    </a:lnTo>
                    <a:cubicBezTo>
                      <a:pt x="512553" y="1378509"/>
                      <a:pt x="513722" y="1376170"/>
                      <a:pt x="515769" y="1375366"/>
                    </a:cubicBezTo>
                    <a:cubicBezTo>
                      <a:pt x="517815" y="1374562"/>
                      <a:pt x="518985" y="1372223"/>
                      <a:pt x="519277" y="1368349"/>
                    </a:cubicBezTo>
                    <a:cubicBezTo>
                      <a:pt x="521865" y="1365079"/>
                      <a:pt x="525655" y="1356027"/>
                      <a:pt x="530647" y="1341192"/>
                    </a:cubicBezTo>
                    <a:cubicBezTo>
                      <a:pt x="535638" y="1326357"/>
                      <a:pt x="540338" y="1311328"/>
                      <a:pt x="544745" y="1296103"/>
                    </a:cubicBezTo>
                    <a:cubicBezTo>
                      <a:pt x="549152" y="1280878"/>
                      <a:pt x="551773" y="1271046"/>
                      <a:pt x="552606" y="1266607"/>
                    </a:cubicBezTo>
                    <a:cubicBezTo>
                      <a:pt x="560500" y="1269859"/>
                      <a:pt x="564886" y="1267739"/>
                      <a:pt x="565763" y="1260248"/>
                    </a:cubicBezTo>
                    <a:cubicBezTo>
                      <a:pt x="566640" y="1252756"/>
                      <a:pt x="569271" y="1246689"/>
                      <a:pt x="573657" y="1242048"/>
                    </a:cubicBezTo>
                    <a:cubicBezTo>
                      <a:pt x="573620" y="1239234"/>
                      <a:pt x="574132" y="1236091"/>
                      <a:pt x="575192" y="1232619"/>
                    </a:cubicBezTo>
                    <a:cubicBezTo>
                      <a:pt x="576252" y="1229147"/>
                      <a:pt x="578079" y="1226443"/>
                      <a:pt x="580674" y="1224506"/>
                    </a:cubicBezTo>
                    <a:lnTo>
                      <a:pt x="580674" y="1210473"/>
                    </a:lnTo>
                    <a:lnTo>
                      <a:pt x="587690" y="1201702"/>
                    </a:lnTo>
                    <a:cubicBezTo>
                      <a:pt x="587508" y="1196476"/>
                      <a:pt x="588312" y="1189824"/>
                      <a:pt x="590102" y="1181748"/>
                    </a:cubicBezTo>
                    <a:cubicBezTo>
                      <a:pt x="591893" y="1173671"/>
                      <a:pt x="595767" y="1169213"/>
                      <a:pt x="601724" y="1168372"/>
                    </a:cubicBezTo>
                    <a:cubicBezTo>
                      <a:pt x="602016" y="1164133"/>
                      <a:pt x="603186" y="1160332"/>
                      <a:pt x="605232" y="1156970"/>
                    </a:cubicBezTo>
                    <a:cubicBezTo>
                      <a:pt x="607279" y="1153608"/>
                      <a:pt x="608448" y="1149807"/>
                      <a:pt x="608740" y="1145568"/>
                    </a:cubicBezTo>
                    <a:cubicBezTo>
                      <a:pt x="608375" y="1142461"/>
                      <a:pt x="608229" y="1138587"/>
                      <a:pt x="608302" y="1133946"/>
                    </a:cubicBezTo>
                    <a:cubicBezTo>
                      <a:pt x="608375" y="1129305"/>
                      <a:pt x="610860" y="1126747"/>
                      <a:pt x="615757" y="1126272"/>
                    </a:cubicBezTo>
                    <a:cubicBezTo>
                      <a:pt x="616269" y="1120899"/>
                      <a:pt x="618316" y="1115418"/>
                      <a:pt x="621897" y="1109826"/>
                    </a:cubicBezTo>
                    <a:cubicBezTo>
                      <a:pt x="625478" y="1104235"/>
                      <a:pt x="627525" y="1093929"/>
                      <a:pt x="628037" y="1078909"/>
                    </a:cubicBezTo>
                    <a:lnTo>
                      <a:pt x="636808" y="1075400"/>
                    </a:lnTo>
                    <a:cubicBezTo>
                      <a:pt x="637831" y="1072696"/>
                      <a:pt x="641924" y="1067579"/>
                      <a:pt x="649087" y="1060051"/>
                    </a:cubicBezTo>
                    <a:cubicBezTo>
                      <a:pt x="656250" y="1052523"/>
                      <a:pt x="660343" y="1048283"/>
                      <a:pt x="661366" y="1047333"/>
                    </a:cubicBezTo>
                    <a:lnTo>
                      <a:pt x="664874" y="1047333"/>
                    </a:lnTo>
                    <a:cubicBezTo>
                      <a:pt x="664436" y="1044081"/>
                      <a:pt x="663997" y="1039622"/>
                      <a:pt x="663559" y="1033958"/>
                    </a:cubicBezTo>
                    <a:cubicBezTo>
                      <a:pt x="663120" y="1028293"/>
                      <a:pt x="665313" y="1025150"/>
                      <a:pt x="670137" y="1024529"/>
                    </a:cubicBezTo>
                    <a:cubicBezTo>
                      <a:pt x="670028" y="1023250"/>
                      <a:pt x="669370" y="1020984"/>
                      <a:pt x="668164" y="1017731"/>
                    </a:cubicBezTo>
                    <a:cubicBezTo>
                      <a:pt x="666958" y="1014479"/>
                      <a:pt x="665861" y="1012651"/>
                      <a:pt x="664874" y="1012249"/>
                    </a:cubicBezTo>
                    <a:lnTo>
                      <a:pt x="664874" y="1017512"/>
                    </a:lnTo>
                    <a:cubicBezTo>
                      <a:pt x="654313" y="1018170"/>
                      <a:pt x="644738" y="1018170"/>
                      <a:pt x="636150" y="1017512"/>
                    </a:cubicBezTo>
                    <a:cubicBezTo>
                      <a:pt x="627561" y="1016854"/>
                      <a:pt x="620179" y="1011592"/>
                      <a:pt x="614003" y="1001724"/>
                    </a:cubicBezTo>
                    <a:cubicBezTo>
                      <a:pt x="601541" y="1002784"/>
                      <a:pt x="583926" y="1005488"/>
                      <a:pt x="561158" y="1009837"/>
                    </a:cubicBezTo>
                    <a:cubicBezTo>
                      <a:pt x="538390" y="1014186"/>
                      <a:pt x="522091" y="1019083"/>
                      <a:pt x="512260" y="1024529"/>
                    </a:cubicBezTo>
                    <a:cubicBezTo>
                      <a:pt x="504951" y="1024529"/>
                      <a:pt x="498519" y="1026283"/>
                      <a:pt x="492964" y="1029791"/>
                    </a:cubicBezTo>
                    <a:cubicBezTo>
                      <a:pt x="486130" y="1031436"/>
                      <a:pt x="474362" y="1035164"/>
                      <a:pt x="457661" y="1040974"/>
                    </a:cubicBezTo>
                    <a:cubicBezTo>
                      <a:pt x="440960" y="1046785"/>
                      <a:pt x="428754" y="1050074"/>
                      <a:pt x="421042" y="1050842"/>
                    </a:cubicBezTo>
                    <a:cubicBezTo>
                      <a:pt x="412820" y="1055373"/>
                      <a:pt x="400760" y="1062098"/>
                      <a:pt x="384862" y="1071015"/>
                    </a:cubicBezTo>
                    <a:cubicBezTo>
                      <a:pt x="368965" y="1079932"/>
                      <a:pt x="356466" y="1084902"/>
                      <a:pt x="347367" y="1085925"/>
                    </a:cubicBezTo>
                    <a:cubicBezTo>
                      <a:pt x="341483" y="1085341"/>
                      <a:pt x="338778" y="1083002"/>
                      <a:pt x="339253" y="1078909"/>
                    </a:cubicBezTo>
                    <a:cubicBezTo>
                      <a:pt x="339729" y="1074816"/>
                      <a:pt x="336586" y="1072477"/>
                      <a:pt x="329825" y="1071892"/>
                    </a:cubicBezTo>
                    <a:cubicBezTo>
                      <a:pt x="323722" y="1071965"/>
                      <a:pt x="317947" y="1072696"/>
                      <a:pt x="312502" y="1074085"/>
                    </a:cubicBezTo>
                    <a:cubicBezTo>
                      <a:pt x="307057" y="1075473"/>
                      <a:pt x="301721" y="1077081"/>
                      <a:pt x="296495" y="1078909"/>
                    </a:cubicBezTo>
                    <a:cubicBezTo>
                      <a:pt x="291342" y="1083806"/>
                      <a:pt x="283668" y="1086291"/>
                      <a:pt x="273471" y="1086364"/>
                    </a:cubicBezTo>
                    <a:cubicBezTo>
                      <a:pt x="263275" y="1086437"/>
                      <a:pt x="255162" y="1086291"/>
                      <a:pt x="249132" y="1085925"/>
                    </a:cubicBezTo>
                    <a:lnTo>
                      <a:pt x="242115" y="1099959"/>
                    </a:lnTo>
                    <a:lnTo>
                      <a:pt x="214048" y="1099959"/>
                    </a:lnTo>
                    <a:cubicBezTo>
                      <a:pt x="189453" y="1099374"/>
                      <a:pt x="165406" y="1097035"/>
                      <a:pt x="141907" y="1092942"/>
                    </a:cubicBezTo>
                    <a:cubicBezTo>
                      <a:pt x="118409" y="1088849"/>
                      <a:pt x="95677" y="1086510"/>
                      <a:pt x="73713" y="1085925"/>
                    </a:cubicBezTo>
                    <a:lnTo>
                      <a:pt x="64942" y="1078909"/>
                    </a:lnTo>
                    <a:cubicBezTo>
                      <a:pt x="64577" y="1072623"/>
                      <a:pt x="63992" y="1064583"/>
                      <a:pt x="63188" y="1054789"/>
                    </a:cubicBezTo>
                    <a:cubicBezTo>
                      <a:pt x="62384" y="1044994"/>
                      <a:pt x="58291" y="1039586"/>
                      <a:pt x="50909" y="1038562"/>
                    </a:cubicBezTo>
                    <a:lnTo>
                      <a:pt x="47401" y="1038562"/>
                    </a:lnTo>
                    <a:cubicBezTo>
                      <a:pt x="46523" y="1044154"/>
                      <a:pt x="43015" y="1048759"/>
                      <a:pt x="36875" y="1052376"/>
                    </a:cubicBezTo>
                    <a:cubicBezTo>
                      <a:pt x="30736" y="1055995"/>
                      <a:pt x="27227" y="1061915"/>
                      <a:pt x="26350" y="1070138"/>
                    </a:cubicBezTo>
                    <a:cubicBezTo>
                      <a:pt x="19407" y="1071380"/>
                      <a:pt x="15752" y="1076350"/>
                      <a:pt x="15387" y="1085048"/>
                    </a:cubicBezTo>
                    <a:cubicBezTo>
                      <a:pt x="15021" y="1093746"/>
                      <a:pt x="12244" y="1098716"/>
                      <a:pt x="7054" y="1099959"/>
                    </a:cubicBezTo>
                    <a:cubicBezTo>
                      <a:pt x="3692" y="1099593"/>
                      <a:pt x="1645" y="1097693"/>
                      <a:pt x="915" y="1094258"/>
                    </a:cubicBezTo>
                    <a:cubicBezTo>
                      <a:pt x="184" y="1090822"/>
                      <a:pt x="-109" y="1088045"/>
                      <a:pt x="37" y="1085925"/>
                    </a:cubicBezTo>
                    <a:lnTo>
                      <a:pt x="37" y="1061367"/>
                    </a:lnTo>
                    <a:lnTo>
                      <a:pt x="7054" y="1056104"/>
                    </a:lnTo>
                    <a:cubicBezTo>
                      <a:pt x="7858" y="1049745"/>
                      <a:pt x="11074" y="1042290"/>
                      <a:pt x="16702" y="1033738"/>
                    </a:cubicBezTo>
                    <a:cubicBezTo>
                      <a:pt x="22330" y="1025187"/>
                      <a:pt x="25546" y="1016854"/>
                      <a:pt x="26350" y="1008741"/>
                    </a:cubicBezTo>
                    <a:lnTo>
                      <a:pt x="42138" y="999970"/>
                    </a:lnTo>
                    <a:cubicBezTo>
                      <a:pt x="42357" y="993026"/>
                      <a:pt x="43234" y="986302"/>
                      <a:pt x="44769" y="979797"/>
                    </a:cubicBezTo>
                    <a:cubicBezTo>
                      <a:pt x="46304" y="973292"/>
                      <a:pt x="47181" y="966568"/>
                      <a:pt x="47401" y="959624"/>
                    </a:cubicBezTo>
                    <a:lnTo>
                      <a:pt x="40384" y="942082"/>
                    </a:lnTo>
                    <a:cubicBezTo>
                      <a:pt x="40640" y="938647"/>
                      <a:pt x="42321" y="936308"/>
                      <a:pt x="45427" y="935065"/>
                    </a:cubicBezTo>
                    <a:cubicBezTo>
                      <a:pt x="48533" y="933823"/>
                      <a:pt x="51530" y="933238"/>
                      <a:pt x="54417" y="933311"/>
                    </a:cubicBezTo>
                    <a:cubicBezTo>
                      <a:pt x="55294" y="923334"/>
                      <a:pt x="58803" y="918729"/>
                      <a:pt x="64942" y="919497"/>
                    </a:cubicBezTo>
                    <a:cubicBezTo>
                      <a:pt x="71082" y="920264"/>
                      <a:pt x="74590" y="917852"/>
                      <a:pt x="75468" y="912261"/>
                    </a:cubicBezTo>
                    <a:cubicBezTo>
                      <a:pt x="76345" y="899945"/>
                      <a:pt x="79853" y="891686"/>
                      <a:pt x="85993" y="887483"/>
                    </a:cubicBezTo>
                    <a:cubicBezTo>
                      <a:pt x="92132" y="883280"/>
                      <a:pt x="95641" y="878091"/>
                      <a:pt x="96518" y="871915"/>
                    </a:cubicBezTo>
                    <a:cubicBezTo>
                      <a:pt x="91730" y="858831"/>
                      <a:pt x="92973" y="846406"/>
                      <a:pt x="100245" y="834638"/>
                    </a:cubicBezTo>
                    <a:cubicBezTo>
                      <a:pt x="107518" y="822870"/>
                      <a:pt x="117970" y="816584"/>
                      <a:pt x="131602" y="815781"/>
                    </a:cubicBezTo>
                    <a:cubicBezTo>
                      <a:pt x="132186" y="809860"/>
                      <a:pt x="134525" y="804598"/>
                      <a:pt x="138618" y="799993"/>
                    </a:cubicBezTo>
                    <a:cubicBezTo>
                      <a:pt x="142711" y="795388"/>
                      <a:pt x="145050" y="790125"/>
                      <a:pt x="145635" y="784205"/>
                    </a:cubicBezTo>
                    <a:lnTo>
                      <a:pt x="166685" y="759647"/>
                    </a:lnTo>
                    <a:cubicBezTo>
                      <a:pt x="166393" y="755298"/>
                      <a:pt x="166539" y="752155"/>
                      <a:pt x="167124" y="750218"/>
                    </a:cubicBezTo>
                    <a:cubicBezTo>
                      <a:pt x="167709" y="748281"/>
                      <a:pt x="170486" y="747331"/>
                      <a:pt x="175456" y="747367"/>
                    </a:cubicBezTo>
                    <a:lnTo>
                      <a:pt x="185981" y="729825"/>
                    </a:lnTo>
                    <a:cubicBezTo>
                      <a:pt x="188576" y="728875"/>
                      <a:pt x="190403" y="727267"/>
                      <a:pt x="191463" y="725001"/>
                    </a:cubicBezTo>
                    <a:cubicBezTo>
                      <a:pt x="192523" y="722736"/>
                      <a:pt x="193035" y="720250"/>
                      <a:pt x="192998" y="717546"/>
                    </a:cubicBezTo>
                    <a:lnTo>
                      <a:pt x="207032" y="703512"/>
                    </a:lnTo>
                    <a:cubicBezTo>
                      <a:pt x="207251" y="697300"/>
                      <a:pt x="209444" y="691745"/>
                      <a:pt x="213610" y="686848"/>
                    </a:cubicBezTo>
                    <a:cubicBezTo>
                      <a:pt x="217776" y="681951"/>
                      <a:pt x="222600" y="678150"/>
                      <a:pt x="228082" y="675445"/>
                    </a:cubicBezTo>
                    <a:cubicBezTo>
                      <a:pt x="232577" y="663934"/>
                      <a:pt x="238497" y="652751"/>
                      <a:pt x="245843" y="641897"/>
                    </a:cubicBezTo>
                    <a:cubicBezTo>
                      <a:pt x="253189" y="631043"/>
                      <a:pt x="261302" y="621175"/>
                      <a:pt x="270182" y="612295"/>
                    </a:cubicBezTo>
                    <a:cubicBezTo>
                      <a:pt x="270475" y="608932"/>
                      <a:pt x="271644" y="606009"/>
                      <a:pt x="273691" y="603524"/>
                    </a:cubicBezTo>
                    <a:cubicBezTo>
                      <a:pt x="275737" y="601039"/>
                      <a:pt x="276907" y="598115"/>
                      <a:pt x="277199" y="594753"/>
                    </a:cubicBezTo>
                    <a:lnTo>
                      <a:pt x="284216" y="578965"/>
                    </a:lnTo>
                    <a:cubicBezTo>
                      <a:pt x="284508" y="572862"/>
                      <a:pt x="286116" y="567088"/>
                      <a:pt x="289040" y="561643"/>
                    </a:cubicBezTo>
                    <a:cubicBezTo>
                      <a:pt x="291964" y="556197"/>
                      <a:pt x="294449" y="550862"/>
                      <a:pt x="296495" y="545636"/>
                    </a:cubicBezTo>
                    <a:lnTo>
                      <a:pt x="303512" y="542127"/>
                    </a:lnTo>
                    <a:cubicBezTo>
                      <a:pt x="307313" y="531895"/>
                      <a:pt x="311990" y="522539"/>
                      <a:pt x="317545" y="514060"/>
                    </a:cubicBezTo>
                    <a:cubicBezTo>
                      <a:pt x="318203" y="506715"/>
                      <a:pt x="320834" y="501233"/>
                      <a:pt x="325439" y="497615"/>
                    </a:cubicBezTo>
                    <a:cubicBezTo>
                      <a:pt x="330044" y="493997"/>
                      <a:pt x="332675" y="488953"/>
                      <a:pt x="333333" y="482485"/>
                    </a:cubicBezTo>
                    <a:cubicBezTo>
                      <a:pt x="333260" y="481498"/>
                      <a:pt x="333406" y="480402"/>
                      <a:pt x="333772" y="479196"/>
                    </a:cubicBezTo>
                    <a:cubicBezTo>
                      <a:pt x="334137" y="477990"/>
                      <a:pt x="335160" y="477332"/>
                      <a:pt x="336841" y="477222"/>
                    </a:cubicBezTo>
                    <a:cubicBezTo>
                      <a:pt x="346380" y="475907"/>
                      <a:pt x="349669" y="470644"/>
                      <a:pt x="346709" y="461435"/>
                    </a:cubicBezTo>
                    <a:cubicBezTo>
                      <a:pt x="343749" y="452225"/>
                      <a:pt x="345722" y="446963"/>
                      <a:pt x="352629" y="445647"/>
                    </a:cubicBezTo>
                    <a:cubicBezTo>
                      <a:pt x="352702" y="442139"/>
                      <a:pt x="353872" y="439507"/>
                      <a:pt x="356138" y="437753"/>
                    </a:cubicBezTo>
                    <a:cubicBezTo>
                      <a:pt x="358403" y="435999"/>
                      <a:pt x="361327" y="435122"/>
                      <a:pt x="364908" y="435122"/>
                    </a:cubicBezTo>
                    <a:lnTo>
                      <a:pt x="366663" y="435122"/>
                    </a:lnTo>
                    <a:cubicBezTo>
                      <a:pt x="366370" y="428397"/>
                      <a:pt x="368709" y="422550"/>
                      <a:pt x="373679" y="417580"/>
                    </a:cubicBezTo>
                    <a:lnTo>
                      <a:pt x="380696" y="400038"/>
                    </a:lnTo>
                    <a:cubicBezTo>
                      <a:pt x="385045" y="396420"/>
                      <a:pt x="389065" y="392254"/>
                      <a:pt x="392756" y="387539"/>
                    </a:cubicBezTo>
                    <a:cubicBezTo>
                      <a:pt x="396447" y="382825"/>
                      <a:pt x="400029" y="378220"/>
                      <a:pt x="403501" y="373725"/>
                    </a:cubicBezTo>
                    <a:lnTo>
                      <a:pt x="408763" y="354429"/>
                    </a:lnTo>
                    <a:cubicBezTo>
                      <a:pt x="416511" y="356074"/>
                      <a:pt x="420312" y="354100"/>
                      <a:pt x="420165" y="348509"/>
                    </a:cubicBezTo>
                    <a:cubicBezTo>
                      <a:pt x="420019" y="342917"/>
                      <a:pt x="422066" y="339628"/>
                      <a:pt x="426305" y="338641"/>
                    </a:cubicBezTo>
                    <a:cubicBezTo>
                      <a:pt x="428973" y="338788"/>
                      <a:pt x="431092" y="338495"/>
                      <a:pt x="432664" y="337764"/>
                    </a:cubicBezTo>
                    <a:cubicBezTo>
                      <a:pt x="434235" y="337033"/>
                      <a:pt x="435039" y="334987"/>
                      <a:pt x="435076" y="331625"/>
                    </a:cubicBezTo>
                    <a:cubicBezTo>
                      <a:pt x="443628" y="314192"/>
                      <a:pt x="452837" y="298186"/>
                      <a:pt x="462704" y="283604"/>
                    </a:cubicBezTo>
                    <a:cubicBezTo>
                      <a:pt x="472572" y="269022"/>
                      <a:pt x="484412" y="255208"/>
                      <a:pt x="498227" y="242161"/>
                    </a:cubicBezTo>
                    <a:cubicBezTo>
                      <a:pt x="497934" y="237739"/>
                      <a:pt x="498081" y="234304"/>
                      <a:pt x="498665" y="231855"/>
                    </a:cubicBezTo>
                    <a:cubicBezTo>
                      <a:pt x="499250" y="229407"/>
                      <a:pt x="502027" y="228164"/>
                      <a:pt x="506998" y="228128"/>
                    </a:cubicBezTo>
                    <a:lnTo>
                      <a:pt x="512260" y="228128"/>
                    </a:lnTo>
                    <a:lnTo>
                      <a:pt x="522785" y="207077"/>
                    </a:lnTo>
                    <a:cubicBezTo>
                      <a:pt x="528413" y="205981"/>
                      <a:pt x="532506" y="201595"/>
                      <a:pt x="535065" y="193921"/>
                    </a:cubicBezTo>
                    <a:cubicBezTo>
                      <a:pt x="537623" y="186246"/>
                      <a:pt x="541716" y="181861"/>
                      <a:pt x="547344" y="180764"/>
                    </a:cubicBezTo>
                    <a:cubicBezTo>
                      <a:pt x="547271" y="174917"/>
                      <a:pt x="548733" y="168631"/>
                      <a:pt x="551729" y="161907"/>
                    </a:cubicBezTo>
                    <a:cubicBezTo>
                      <a:pt x="554726" y="155183"/>
                      <a:pt x="559696" y="151528"/>
                      <a:pt x="566640" y="150943"/>
                    </a:cubicBezTo>
                    <a:lnTo>
                      <a:pt x="566640" y="131647"/>
                    </a:lnTo>
                    <a:cubicBezTo>
                      <a:pt x="568102" y="130185"/>
                      <a:pt x="570441" y="129601"/>
                      <a:pt x="573657" y="129893"/>
                    </a:cubicBezTo>
                    <a:cubicBezTo>
                      <a:pt x="576252" y="130149"/>
                      <a:pt x="578079" y="130076"/>
                      <a:pt x="579139" y="129674"/>
                    </a:cubicBezTo>
                    <a:cubicBezTo>
                      <a:pt x="580198" y="129272"/>
                      <a:pt x="580710" y="127006"/>
                      <a:pt x="580674" y="122876"/>
                    </a:cubicBezTo>
                    <a:cubicBezTo>
                      <a:pt x="583488" y="119770"/>
                      <a:pt x="587069" y="115896"/>
                      <a:pt x="591418" y="111255"/>
                    </a:cubicBezTo>
                    <a:cubicBezTo>
                      <a:pt x="595767" y="106614"/>
                      <a:pt x="599787" y="104055"/>
                      <a:pt x="603478" y="103580"/>
                    </a:cubicBezTo>
                    <a:cubicBezTo>
                      <a:pt x="606000" y="103726"/>
                      <a:pt x="607534" y="104750"/>
                      <a:pt x="608083" y="106650"/>
                    </a:cubicBezTo>
                    <a:cubicBezTo>
                      <a:pt x="608631" y="108550"/>
                      <a:pt x="608850" y="110451"/>
                      <a:pt x="608740" y="112351"/>
                    </a:cubicBezTo>
                    <a:cubicBezTo>
                      <a:pt x="608704" y="115129"/>
                      <a:pt x="608339" y="118345"/>
                      <a:pt x="607644" y="121999"/>
                    </a:cubicBezTo>
                    <a:cubicBezTo>
                      <a:pt x="606950" y="125654"/>
                      <a:pt x="606146" y="128870"/>
                      <a:pt x="605232" y="131647"/>
                    </a:cubicBezTo>
                    <a:lnTo>
                      <a:pt x="587690" y="138664"/>
                    </a:lnTo>
                    <a:cubicBezTo>
                      <a:pt x="587325" y="145608"/>
                      <a:pt x="584986" y="151894"/>
                      <a:pt x="580674" y="157522"/>
                    </a:cubicBezTo>
                    <a:cubicBezTo>
                      <a:pt x="576361" y="163150"/>
                      <a:pt x="572268" y="168558"/>
                      <a:pt x="568394" y="173748"/>
                    </a:cubicBezTo>
                    <a:lnTo>
                      <a:pt x="568394" y="180764"/>
                    </a:lnTo>
                    <a:lnTo>
                      <a:pt x="582428" y="164977"/>
                    </a:lnTo>
                    <a:lnTo>
                      <a:pt x="599970" y="164977"/>
                    </a:lnTo>
                    <a:cubicBezTo>
                      <a:pt x="606694" y="154744"/>
                      <a:pt x="614295" y="145388"/>
                      <a:pt x="622774" y="136910"/>
                    </a:cubicBezTo>
                    <a:cubicBezTo>
                      <a:pt x="628146" y="136069"/>
                      <a:pt x="632751" y="131611"/>
                      <a:pt x="636588" y="123534"/>
                    </a:cubicBezTo>
                    <a:cubicBezTo>
                      <a:pt x="640426" y="115458"/>
                      <a:pt x="642838" y="108806"/>
                      <a:pt x="643824" y="103580"/>
                    </a:cubicBezTo>
                    <a:lnTo>
                      <a:pt x="650841" y="98318"/>
                    </a:lnTo>
                    <a:cubicBezTo>
                      <a:pt x="652668" y="93969"/>
                      <a:pt x="655153" y="89949"/>
                      <a:pt x="658296" y="86258"/>
                    </a:cubicBezTo>
                    <a:cubicBezTo>
                      <a:pt x="661439" y="82567"/>
                      <a:pt x="664801" y="78985"/>
                      <a:pt x="668383" y="75513"/>
                    </a:cubicBezTo>
                    <a:lnTo>
                      <a:pt x="684171" y="82530"/>
                    </a:lnTo>
                    <a:cubicBezTo>
                      <a:pt x="686071" y="82640"/>
                      <a:pt x="687971" y="82420"/>
                      <a:pt x="689872" y="81872"/>
                    </a:cubicBezTo>
                    <a:cubicBezTo>
                      <a:pt x="691772" y="81324"/>
                      <a:pt x="692795" y="79789"/>
                      <a:pt x="692942" y="77267"/>
                    </a:cubicBezTo>
                    <a:lnTo>
                      <a:pt x="692942" y="75513"/>
                    </a:lnTo>
                    <a:cubicBezTo>
                      <a:pt x="696596" y="73467"/>
                      <a:pt x="703759" y="65281"/>
                      <a:pt x="714430" y="50955"/>
                    </a:cubicBezTo>
                    <a:cubicBezTo>
                      <a:pt x="725102" y="36629"/>
                      <a:pt x="733142" y="28443"/>
                      <a:pt x="738550" y="26396"/>
                    </a:cubicBezTo>
                    <a:cubicBezTo>
                      <a:pt x="740268" y="22632"/>
                      <a:pt x="744288" y="16127"/>
                      <a:pt x="750610" y="6881"/>
                    </a:cubicBezTo>
                    <a:cubicBezTo>
                      <a:pt x="753772" y="2258"/>
                      <a:pt x="756248" y="-36"/>
                      <a:pt x="758038" y="1"/>
                    </a:cubicBezTo>
                    <a:close/>
                  </a:path>
                </a:pathLst>
              </a:custGeom>
              <a:solidFill>
                <a:srgbClr val="168A8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600" b="0" i="0" u="none" strike="noStrike" kern="1200" cap="none" spc="0" normalizeH="0" baseline="0" noProof="0" dirty="0">
                  <a:ln>
                    <a:noFill/>
                  </a:ln>
                  <a:solidFill>
                    <a:prstClr val="black"/>
                  </a:solidFill>
                  <a:effectLst/>
                  <a:uLnTx/>
                  <a:uFillTx/>
                  <a:latin typeface="Road Rage" pitchFamily="50" charset="0"/>
                  <a:ea typeface="等线" panose="02010600030101010101" pitchFamily="2" charset="-122"/>
                  <a:cs typeface="+mn-cs"/>
                </a:endParaRPr>
              </a:p>
            </p:txBody>
          </p:sp>
        </p:grpSp>
        <p:grpSp>
          <p:nvGrpSpPr>
            <p:cNvPr id="19" name="组合 18">
              <a:extLst>
                <a:ext uri="{FF2B5EF4-FFF2-40B4-BE49-F238E27FC236}">
                  <a16:creationId xmlns:a16="http://schemas.microsoft.com/office/drawing/2014/main" id="{2CEABE0C-27EA-4755-9ECF-8923177EFBF7}"/>
                </a:ext>
              </a:extLst>
            </p:cNvPr>
            <p:cNvGrpSpPr/>
            <p:nvPr/>
          </p:nvGrpSpPr>
          <p:grpSpPr>
            <a:xfrm>
              <a:off x="10112522" y="2764849"/>
              <a:ext cx="900397" cy="827763"/>
              <a:chOff x="9688164" y="2463168"/>
              <a:chExt cx="900397" cy="827763"/>
            </a:xfrm>
          </p:grpSpPr>
          <p:sp>
            <p:nvSpPr>
              <p:cNvPr id="80" name="平行四边形 79">
                <a:extLst>
                  <a:ext uri="{FF2B5EF4-FFF2-40B4-BE49-F238E27FC236}">
                    <a16:creationId xmlns:a16="http://schemas.microsoft.com/office/drawing/2014/main" id="{DE55CB8D-1359-4F12-BA3E-404DFFAD9055}"/>
                  </a:ext>
                </a:extLst>
              </p:cNvPr>
              <p:cNvSpPr/>
              <p:nvPr/>
            </p:nvSpPr>
            <p:spPr>
              <a:xfrm>
                <a:off x="9759037" y="2463168"/>
                <a:ext cx="829524" cy="827763"/>
              </a:xfrm>
              <a:prstGeom prst="parallelogram">
                <a:avLst>
                  <a:gd name="adj" fmla="val 446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59134379-5909-48AC-85C2-8A3FA2C23637}"/>
                  </a:ext>
                </a:extLst>
              </p:cNvPr>
              <p:cNvSpPr txBox="1">
                <a:spLocks noChangeAspect="1"/>
              </p:cNvSpPr>
              <p:nvPr/>
            </p:nvSpPr>
            <p:spPr>
              <a:xfrm>
                <a:off x="9688164" y="2551640"/>
                <a:ext cx="847025" cy="612000"/>
              </a:xfrm>
              <a:custGeom>
                <a:avLst/>
                <a:gdLst/>
                <a:ahLst/>
                <a:cxnLst/>
                <a:rect l="l" t="t" r="r" b="b"/>
                <a:pathLst>
                  <a:path w="2219048" h="1603327">
                    <a:moveTo>
                      <a:pt x="892882" y="1554210"/>
                    </a:moveTo>
                    <a:cubicBezTo>
                      <a:pt x="889374" y="1553917"/>
                      <a:pt x="885865" y="1554502"/>
                      <a:pt x="882357" y="1555964"/>
                    </a:cubicBezTo>
                    <a:cubicBezTo>
                      <a:pt x="882503" y="1557718"/>
                      <a:pt x="883526" y="1559034"/>
                      <a:pt x="885427" y="1559911"/>
                    </a:cubicBezTo>
                    <a:cubicBezTo>
                      <a:pt x="887327" y="1560788"/>
                      <a:pt x="889227" y="1561226"/>
                      <a:pt x="891128" y="1561226"/>
                    </a:cubicBezTo>
                    <a:lnTo>
                      <a:pt x="899899" y="1559472"/>
                    </a:lnTo>
                    <a:cubicBezTo>
                      <a:pt x="899826" y="1557718"/>
                      <a:pt x="899095" y="1556402"/>
                      <a:pt x="897706" y="1555525"/>
                    </a:cubicBezTo>
                    <a:cubicBezTo>
                      <a:pt x="896317" y="1554648"/>
                      <a:pt x="894709" y="1554210"/>
                      <a:pt x="892882" y="1554210"/>
                    </a:cubicBezTo>
                    <a:close/>
                    <a:moveTo>
                      <a:pt x="924457" y="1543685"/>
                    </a:moveTo>
                    <a:cubicBezTo>
                      <a:pt x="930378" y="1544818"/>
                      <a:pt x="934325" y="1547814"/>
                      <a:pt x="936298" y="1552675"/>
                    </a:cubicBezTo>
                    <a:cubicBezTo>
                      <a:pt x="938271" y="1557535"/>
                      <a:pt x="939587" y="1562725"/>
                      <a:pt x="940245" y="1568243"/>
                    </a:cubicBezTo>
                    <a:cubicBezTo>
                      <a:pt x="932022" y="1567330"/>
                      <a:pt x="927417" y="1564771"/>
                      <a:pt x="926431" y="1560569"/>
                    </a:cubicBezTo>
                    <a:cubicBezTo>
                      <a:pt x="925444" y="1556366"/>
                      <a:pt x="924786" y="1550738"/>
                      <a:pt x="924457" y="1543685"/>
                    </a:cubicBezTo>
                    <a:close/>
                    <a:moveTo>
                      <a:pt x="1057775" y="1519126"/>
                    </a:moveTo>
                    <a:cubicBezTo>
                      <a:pt x="1058908" y="1519053"/>
                      <a:pt x="1060590" y="1519199"/>
                      <a:pt x="1062819" y="1519565"/>
                    </a:cubicBezTo>
                    <a:cubicBezTo>
                      <a:pt x="1065048" y="1519930"/>
                      <a:pt x="1066291" y="1520953"/>
                      <a:pt x="1066546" y="1522634"/>
                    </a:cubicBezTo>
                    <a:cubicBezTo>
                      <a:pt x="1066400" y="1524315"/>
                      <a:pt x="1065377" y="1525339"/>
                      <a:pt x="1063477" y="1525704"/>
                    </a:cubicBezTo>
                    <a:cubicBezTo>
                      <a:pt x="1061576" y="1526070"/>
                      <a:pt x="1059676" y="1526216"/>
                      <a:pt x="1057775" y="1526143"/>
                    </a:cubicBezTo>
                    <a:lnTo>
                      <a:pt x="1050759" y="1547193"/>
                    </a:lnTo>
                    <a:lnTo>
                      <a:pt x="1024446" y="1548947"/>
                    </a:lnTo>
                    <a:cubicBezTo>
                      <a:pt x="1020207" y="1542881"/>
                      <a:pt x="1014652" y="1539665"/>
                      <a:pt x="1007781" y="1539299"/>
                    </a:cubicBezTo>
                    <a:cubicBezTo>
                      <a:pt x="1000911" y="1538934"/>
                      <a:pt x="997110" y="1535718"/>
                      <a:pt x="996379" y="1529651"/>
                    </a:cubicBezTo>
                    <a:lnTo>
                      <a:pt x="996379" y="1527897"/>
                    </a:lnTo>
                    <a:lnTo>
                      <a:pt x="1015675" y="1534914"/>
                    </a:lnTo>
                    <a:cubicBezTo>
                      <a:pt x="1019147" y="1534767"/>
                      <a:pt x="1021851" y="1533306"/>
                      <a:pt x="1023788" y="1530528"/>
                    </a:cubicBezTo>
                    <a:cubicBezTo>
                      <a:pt x="1025725" y="1527751"/>
                      <a:pt x="1027114" y="1524535"/>
                      <a:pt x="1027954" y="1520880"/>
                    </a:cubicBezTo>
                    <a:close/>
                    <a:moveTo>
                      <a:pt x="182436" y="1477025"/>
                    </a:moveTo>
                    <a:lnTo>
                      <a:pt x="233307" y="1478780"/>
                    </a:lnTo>
                    <a:lnTo>
                      <a:pt x="233307" y="1480534"/>
                    </a:lnTo>
                    <a:cubicBezTo>
                      <a:pt x="232723" y="1483055"/>
                      <a:pt x="229945" y="1484590"/>
                      <a:pt x="224975" y="1485139"/>
                    </a:cubicBezTo>
                    <a:cubicBezTo>
                      <a:pt x="220005" y="1485687"/>
                      <a:pt x="216350" y="1485906"/>
                      <a:pt x="214011" y="1485796"/>
                    </a:cubicBezTo>
                    <a:lnTo>
                      <a:pt x="201732" y="1485796"/>
                    </a:lnTo>
                    <a:cubicBezTo>
                      <a:pt x="199393" y="1485943"/>
                      <a:pt x="195738" y="1485650"/>
                      <a:pt x="190768" y="1484919"/>
                    </a:cubicBezTo>
                    <a:cubicBezTo>
                      <a:pt x="185798" y="1484188"/>
                      <a:pt x="183021" y="1482142"/>
                      <a:pt x="182436" y="1478780"/>
                    </a:cubicBezTo>
                    <a:close/>
                    <a:moveTo>
                      <a:pt x="1154256" y="1466500"/>
                    </a:moveTo>
                    <a:cubicBezTo>
                      <a:pt x="1151551" y="1466756"/>
                      <a:pt x="1149066" y="1468437"/>
                      <a:pt x="1146800" y="1471544"/>
                    </a:cubicBezTo>
                    <a:cubicBezTo>
                      <a:pt x="1144535" y="1474650"/>
                      <a:pt x="1142927" y="1477647"/>
                      <a:pt x="1141976" y="1480534"/>
                    </a:cubicBezTo>
                    <a:cubicBezTo>
                      <a:pt x="1141611" y="1480424"/>
                      <a:pt x="1140149" y="1480205"/>
                      <a:pt x="1137591" y="1479876"/>
                    </a:cubicBezTo>
                    <a:cubicBezTo>
                      <a:pt x="1135033" y="1479547"/>
                      <a:pt x="1133571" y="1479766"/>
                      <a:pt x="1133206" y="1480534"/>
                    </a:cubicBezTo>
                    <a:cubicBezTo>
                      <a:pt x="1133461" y="1482251"/>
                      <a:pt x="1134704" y="1483640"/>
                      <a:pt x="1136933" y="1484700"/>
                    </a:cubicBezTo>
                    <a:cubicBezTo>
                      <a:pt x="1139162" y="1485760"/>
                      <a:pt x="1140844" y="1486710"/>
                      <a:pt x="1141976" y="1487551"/>
                    </a:cubicBezTo>
                    <a:lnTo>
                      <a:pt x="1156010" y="1478780"/>
                    </a:lnTo>
                    <a:lnTo>
                      <a:pt x="1156010" y="1473517"/>
                    </a:lnTo>
                    <a:cubicBezTo>
                      <a:pt x="1156047" y="1472457"/>
                      <a:pt x="1155973" y="1471069"/>
                      <a:pt x="1155791" y="1469351"/>
                    </a:cubicBezTo>
                    <a:cubicBezTo>
                      <a:pt x="1155608" y="1467633"/>
                      <a:pt x="1155096" y="1466683"/>
                      <a:pt x="1154256" y="1466500"/>
                    </a:cubicBezTo>
                    <a:close/>
                    <a:moveTo>
                      <a:pt x="747284" y="1466500"/>
                    </a:moveTo>
                    <a:cubicBezTo>
                      <a:pt x="742095" y="1466610"/>
                      <a:pt x="737125" y="1467706"/>
                      <a:pt x="732374" y="1469789"/>
                    </a:cubicBezTo>
                    <a:cubicBezTo>
                      <a:pt x="727623" y="1471873"/>
                      <a:pt x="722653" y="1474285"/>
                      <a:pt x="717463" y="1477025"/>
                    </a:cubicBezTo>
                    <a:cubicBezTo>
                      <a:pt x="708692" y="1476733"/>
                      <a:pt x="699921" y="1475564"/>
                      <a:pt x="691150" y="1473517"/>
                    </a:cubicBezTo>
                    <a:cubicBezTo>
                      <a:pt x="692612" y="1482434"/>
                      <a:pt x="697144" y="1486966"/>
                      <a:pt x="704745" y="1487112"/>
                    </a:cubicBezTo>
                    <a:cubicBezTo>
                      <a:pt x="712347" y="1487258"/>
                      <a:pt x="719510" y="1487404"/>
                      <a:pt x="726234" y="1487551"/>
                    </a:cubicBezTo>
                    <a:cubicBezTo>
                      <a:pt x="727257" y="1485431"/>
                      <a:pt x="731789" y="1482653"/>
                      <a:pt x="739829" y="1479218"/>
                    </a:cubicBezTo>
                    <a:cubicBezTo>
                      <a:pt x="747869" y="1475783"/>
                      <a:pt x="753278" y="1473883"/>
                      <a:pt x="756055" y="1473517"/>
                    </a:cubicBezTo>
                    <a:lnTo>
                      <a:pt x="756055" y="1471763"/>
                    </a:lnTo>
                    <a:cubicBezTo>
                      <a:pt x="755909" y="1469241"/>
                      <a:pt x="754886" y="1467706"/>
                      <a:pt x="752985" y="1467158"/>
                    </a:cubicBezTo>
                    <a:cubicBezTo>
                      <a:pt x="751085" y="1466610"/>
                      <a:pt x="749185" y="1466391"/>
                      <a:pt x="747284" y="1466500"/>
                    </a:cubicBezTo>
                    <a:close/>
                    <a:moveTo>
                      <a:pt x="850781" y="1447204"/>
                    </a:moveTo>
                    <a:lnTo>
                      <a:pt x="850781" y="1448958"/>
                    </a:lnTo>
                    <a:cubicBezTo>
                      <a:pt x="851512" y="1451334"/>
                      <a:pt x="854874" y="1452284"/>
                      <a:pt x="860868" y="1451809"/>
                    </a:cubicBezTo>
                    <a:cubicBezTo>
                      <a:pt x="866861" y="1451334"/>
                      <a:pt x="871101" y="1450968"/>
                      <a:pt x="873586" y="1450713"/>
                    </a:cubicBezTo>
                    <a:close/>
                    <a:moveTo>
                      <a:pt x="1208636" y="1440188"/>
                    </a:moveTo>
                    <a:cubicBezTo>
                      <a:pt x="1205968" y="1440261"/>
                      <a:pt x="1203848" y="1440991"/>
                      <a:pt x="1202277" y="1442380"/>
                    </a:cubicBezTo>
                    <a:cubicBezTo>
                      <a:pt x="1200705" y="1443769"/>
                      <a:pt x="1199901" y="1445377"/>
                      <a:pt x="1199865" y="1447204"/>
                    </a:cubicBezTo>
                    <a:cubicBezTo>
                      <a:pt x="1195918" y="1445998"/>
                      <a:pt x="1191532" y="1445340"/>
                      <a:pt x="1186708" y="1445231"/>
                    </a:cubicBezTo>
                    <a:cubicBezTo>
                      <a:pt x="1181884" y="1445121"/>
                      <a:pt x="1179253" y="1447533"/>
                      <a:pt x="1178814" y="1452467"/>
                    </a:cubicBezTo>
                    <a:cubicBezTo>
                      <a:pt x="1176914" y="1452467"/>
                      <a:pt x="1175014" y="1452905"/>
                      <a:pt x="1173113" y="1453783"/>
                    </a:cubicBezTo>
                    <a:cubicBezTo>
                      <a:pt x="1171213" y="1454660"/>
                      <a:pt x="1170190" y="1455975"/>
                      <a:pt x="1170043" y="1457729"/>
                    </a:cubicBezTo>
                    <a:lnTo>
                      <a:pt x="1171798" y="1466500"/>
                    </a:lnTo>
                    <a:lnTo>
                      <a:pt x="1173552" y="1466500"/>
                    </a:lnTo>
                    <a:cubicBezTo>
                      <a:pt x="1176804" y="1466135"/>
                      <a:pt x="1181701" y="1463796"/>
                      <a:pt x="1188243" y="1459484"/>
                    </a:cubicBezTo>
                    <a:cubicBezTo>
                      <a:pt x="1194785" y="1455171"/>
                      <a:pt x="1199243" y="1451078"/>
                      <a:pt x="1201619" y="1447204"/>
                    </a:cubicBezTo>
                    <a:cubicBezTo>
                      <a:pt x="1202898" y="1447314"/>
                      <a:pt x="1205164" y="1447095"/>
                      <a:pt x="1208416" y="1446547"/>
                    </a:cubicBezTo>
                    <a:cubicBezTo>
                      <a:pt x="1211669" y="1445998"/>
                      <a:pt x="1213496" y="1444463"/>
                      <a:pt x="1213898" y="1441942"/>
                    </a:cubicBezTo>
                    <a:cubicBezTo>
                      <a:pt x="1213679" y="1441101"/>
                      <a:pt x="1212802" y="1440590"/>
                      <a:pt x="1211267" y="1440407"/>
                    </a:cubicBezTo>
                    <a:cubicBezTo>
                      <a:pt x="1209732" y="1440224"/>
                      <a:pt x="1208855" y="1440151"/>
                      <a:pt x="1208636" y="1440188"/>
                    </a:cubicBezTo>
                    <a:close/>
                    <a:moveTo>
                      <a:pt x="940245" y="1436679"/>
                    </a:moveTo>
                    <a:cubicBezTo>
                      <a:pt x="940245" y="1440188"/>
                      <a:pt x="941999" y="1441942"/>
                      <a:pt x="945507" y="1441942"/>
                    </a:cubicBezTo>
                    <a:cubicBezTo>
                      <a:pt x="947189" y="1441978"/>
                      <a:pt x="948650" y="1441905"/>
                      <a:pt x="949893" y="1441722"/>
                    </a:cubicBezTo>
                    <a:cubicBezTo>
                      <a:pt x="951135" y="1441540"/>
                      <a:pt x="952597" y="1441028"/>
                      <a:pt x="954278" y="1440188"/>
                    </a:cubicBezTo>
                    <a:lnTo>
                      <a:pt x="954278" y="1438433"/>
                    </a:lnTo>
                    <a:cubicBezTo>
                      <a:pt x="954205" y="1437593"/>
                      <a:pt x="953474" y="1437081"/>
                      <a:pt x="952086" y="1436898"/>
                    </a:cubicBezTo>
                    <a:cubicBezTo>
                      <a:pt x="950697" y="1436716"/>
                      <a:pt x="949089" y="1436643"/>
                      <a:pt x="947262" y="1436679"/>
                    </a:cubicBezTo>
                    <a:close/>
                    <a:moveTo>
                      <a:pt x="892882" y="1427908"/>
                    </a:moveTo>
                    <a:cubicBezTo>
                      <a:pt x="889666" y="1428201"/>
                      <a:pt x="887327" y="1429370"/>
                      <a:pt x="885865" y="1431417"/>
                    </a:cubicBezTo>
                    <a:lnTo>
                      <a:pt x="885865" y="1433171"/>
                    </a:lnTo>
                    <a:cubicBezTo>
                      <a:pt x="885573" y="1435217"/>
                      <a:pt x="886157" y="1436387"/>
                      <a:pt x="887619" y="1436679"/>
                    </a:cubicBezTo>
                    <a:cubicBezTo>
                      <a:pt x="889337" y="1436570"/>
                      <a:pt x="890726" y="1435912"/>
                      <a:pt x="891786" y="1434706"/>
                    </a:cubicBezTo>
                    <a:cubicBezTo>
                      <a:pt x="892845" y="1433500"/>
                      <a:pt x="893795" y="1432403"/>
                      <a:pt x="894636" y="1431417"/>
                    </a:cubicBezTo>
                    <a:cubicBezTo>
                      <a:pt x="894928" y="1429370"/>
                      <a:pt x="894344" y="1428201"/>
                      <a:pt x="892882" y="1427908"/>
                    </a:cubicBezTo>
                    <a:close/>
                    <a:moveTo>
                      <a:pt x="1236703" y="1417383"/>
                    </a:moveTo>
                    <a:cubicBezTo>
                      <a:pt x="1236703" y="1418443"/>
                      <a:pt x="1237141" y="1419832"/>
                      <a:pt x="1238018" y="1421549"/>
                    </a:cubicBezTo>
                    <a:cubicBezTo>
                      <a:pt x="1238895" y="1423267"/>
                      <a:pt x="1240211" y="1424217"/>
                      <a:pt x="1241965" y="1424400"/>
                    </a:cubicBezTo>
                    <a:cubicBezTo>
                      <a:pt x="1243427" y="1424107"/>
                      <a:pt x="1244012" y="1422938"/>
                      <a:pt x="1243719" y="1420892"/>
                    </a:cubicBezTo>
                    <a:close/>
                    <a:moveTo>
                      <a:pt x="1224423" y="1391070"/>
                    </a:moveTo>
                    <a:cubicBezTo>
                      <a:pt x="1224460" y="1392349"/>
                      <a:pt x="1224825" y="1394615"/>
                      <a:pt x="1225520" y="1397868"/>
                    </a:cubicBezTo>
                    <a:cubicBezTo>
                      <a:pt x="1226214" y="1401120"/>
                      <a:pt x="1227018" y="1402948"/>
                      <a:pt x="1227932" y="1403350"/>
                    </a:cubicBezTo>
                    <a:cubicBezTo>
                      <a:pt x="1229613" y="1403094"/>
                      <a:pt x="1230636" y="1401851"/>
                      <a:pt x="1231001" y="1399622"/>
                    </a:cubicBezTo>
                    <a:cubicBezTo>
                      <a:pt x="1231367" y="1397393"/>
                      <a:pt x="1231513" y="1395712"/>
                      <a:pt x="1231440" y="1394579"/>
                    </a:cubicBezTo>
                    <a:lnTo>
                      <a:pt x="1240211" y="1394579"/>
                    </a:lnTo>
                    <a:lnTo>
                      <a:pt x="1236703" y="1392825"/>
                    </a:lnTo>
                    <a:close/>
                    <a:moveTo>
                      <a:pt x="1245474" y="1375283"/>
                    </a:moveTo>
                    <a:cubicBezTo>
                      <a:pt x="1246095" y="1377950"/>
                      <a:pt x="1246606" y="1380070"/>
                      <a:pt x="1247008" y="1381641"/>
                    </a:cubicBezTo>
                    <a:cubicBezTo>
                      <a:pt x="1247410" y="1383213"/>
                      <a:pt x="1249238" y="1384017"/>
                      <a:pt x="1252490" y="1384054"/>
                    </a:cubicBezTo>
                    <a:cubicBezTo>
                      <a:pt x="1251028" y="1380253"/>
                      <a:pt x="1248690" y="1377329"/>
                      <a:pt x="1245474" y="1375283"/>
                    </a:cubicBezTo>
                    <a:close/>
                    <a:moveTo>
                      <a:pt x="1363004" y="1343707"/>
                    </a:moveTo>
                    <a:cubicBezTo>
                      <a:pt x="1357084" y="1343452"/>
                      <a:pt x="1353137" y="1343963"/>
                      <a:pt x="1351163" y="1345242"/>
                    </a:cubicBezTo>
                    <a:cubicBezTo>
                      <a:pt x="1349190" y="1346521"/>
                      <a:pt x="1347874" y="1350103"/>
                      <a:pt x="1347216" y="1355987"/>
                    </a:cubicBezTo>
                    <a:lnTo>
                      <a:pt x="1320904" y="1363003"/>
                    </a:lnTo>
                    <a:cubicBezTo>
                      <a:pt x="1319296" y="1372359"/>
                      <a:pt x="1315495" y="1376891"/>
                      <a:pt x="1309501" y="1376598"/>
                    </a:cubicBezTo>
                    <a:cubicBezTo>
                      <a:pt x="1303508" y="1376306"/>
                      <a:pt x="1299707" y="1378206"/>
                      <a:pt x="1298099" y="1382299"/>
                    </a:cubicBezTo>
                    <a:lnTo>
                      <a:pt x="1282311" y="1398087"/>
                    </a:lnTo>
                    <a:cubicBezTo>
                      <a:pt x="1280667" y="1404958"/>
                      <a:pt x="1278693" y="1410513"/>
                      <a:pt x="1276391" y="1414752"/>
                    </a:cubicBezTo>
                    <a:cubicBezTo>
                      <a:pt x="1274089" y="1418991"/>
                      <a:pt x="1270800" y="1422792"/>
                      <a:pt x="1266524" y="1426154"/>
                    </a:cubicBezTo>
                    <a:cubicBezTo>
                      <a:pt x="1275295" y="1424875"/>
                      <a:pt x="1283189" y="1421294"/>
                      <a:pt x="1290205" y="1415410"/>
                    </a:cubicBezTo>
                    <a:cubicBezTo>
                      <a:pt x="1297222" y="1409526"/>
                      <a:pt x="1303362" y="1403752"/>
                      <a:pt x="1308624" y="1398087"/>
                    </a:cubicBezTo>
                    <a:lnTo>
                      <a:pt x="1331429" y="1389316"/>
                    </a:lnTo>
                    <a:cubicBezTo>
                      <a:pt x="1336984" y="1385077"/>
                      <a:pt x="1342100" y="1380399"/>
                      <a:pt x="1346778" y="1375283"/>
                    </a:cubicBezTo>
                    <a:cubicBezTo>
                      <a:pt x="1351456" y="1370166"/>
                      <a:pt x="1353941" y="1363734"/>
                      <a:pt x="1354233" y="1355987"/>
                    </a:cubicBezTo>
                    <a:close/>
                    <a:moveTo>
                      <a:pt x="1303362" y="1341953"/>
                    </a:moveTo>
                    <a:lnTo>
                      <a:pt x="1301608" y="1343707"/>
                    </a:lnTo>
                    <a:lnTo>
                      <a:pt x="1301608" y="1347216"/>
                    </a:lnTo>
                    <a:cubicBezTo>
                      <a:pt x="1301571" y="1347289"/>
                      <a:pt x="1301644" y="1347581"/>
                      <a:pt x="1301827" y="1348093"/>
                    </a:cubicBezTo>
                    <a:cubicBezTo>
                      <a:pt x="1302009" y="1348604"/>
                      <a:pt x="1302521" y="1348897"/>
                      <a:pt x="1303362" y="1348970"/>
                    </a:cubicBezTo>
                    <a:cubicBezTo>
                      <a:pt x="1305408" y="1348678"/>
                      <a:pt x="1306578" y="1347508"/>
                      <a:pt x="1306870" y="1345461"/>
                    </a:cubicBezTo>
                    <a:cubicBezTo>
                      <a:pt x="1306578" y="1343415"/>
                      <a:pt x="1305408" y="1342245"/>
                      <a:pt x="1303362" y="1341953"/>
                    </a:cubicBezTo>
                    <a:close/>
                    <a:moveTo>
                      <a:pt x="761318" y="1341953"/>
                    </a:moveTo>
                    <a:lnTo>
                      <a:pt x="761318" y="1348970"/>
                    </a:lnTo>
                    <a:cubicBezTo>
                      <a:pt x="761318" y="1351491"/>
                      <a:pt x="761756" y="1353026"/>
                      <a:pt x="762633" y="1353575"/>
                    </a:cubicBezTo>
                    <a:cubicBezTo>
                      <a:pt x="763511" y="1354123"/>
                      <a:pt x="764826" y="1354342"/>
                      <a:pt x="766580" y="1354232"/>
                    </a:cubicBezTo>
                    <a:lnTo>
                      <a:pt x="773597" y="1354232"/>
                    </a:lnTo>
                    <a:close/>
                    <a:moveTo>
                      <a:pt x="740268" y="1340199"/>
                    </a:moveTo>
                    <a:lnTo>
                      <a:pt x="738513" y="1341953"/>
                    </a:lnTo>
                    <a:cubicBezTo>
                      <a:pt x="738477" y="1345206"/>
                      <a:pt x="738988" y="1347033"/>
                      <a:pt x="740048" y="1347435"/>
                    </a:cubicBezTo>
                    <a:cubicBezTo>
                      <a:pt x="741108" y="1347837"/>
                      <a:pt x="742935" y="1348349"/>
                      <a:pt x="745530" y="1348970"/>
                    </a:cubicBezTo>
                    <a:cubicBezTo>
                      <a:pt x="745530" y="1347837"/>
                      <a:pt x="745092" y="1346156"/>
                      <a:pt x="744214" y="1343926"/>
                    </a:cubicBezTo>
                    <a:cubicBezTo>
                      <a:pt x="743337" y="1341697"/>
                      <a:pt x="742022" y="1340455"/>
                      <a:pt x="740268" y="1340199"/>
                    </a:cubicBezTo>
                    <a:close/>
                    <a:moveTo>
                      <a:pt x="710446" y="1340199"/>
                    </a:moveTo>
                    <a:cubicBezTo>
                      <a:pt x="710227" y="1342063"/>
                      <a:pt x="709350" y="1344036"/>
                      <a:pt x="707815" y="1346119"/>
                    </a:cubicBezTo>
                    <a:cubicBezTo>
                      <a:pt x="706280" y="1348202"/>
                      <a:pt x="705403" y="1349737"/>
                      <a:pt x="705184" y="1350724"/>
                    </a:cubicBezTo>
                    <a:lnTo>
                      <a:pt x="726234" y="1350724"/>
                    </a:lnTo>
                    <a:cubicBezTo>
                      <a:pt x="725686" y="1348860"/>
                      <a:pt x="723274" y="1346887"/>
                      <a:pt x="718998" y="1344804"/>
                    </a:cubicBezTo>
                    <a:cubicBezTo>
                      <a:pt x="714722" y="1342720"/>
                      <a:pt x="711872" y="1341186"/>
                      <a:pt x="710446" y="1340199"/>
                    </a:cubicBezTo>
                    <a:close/>
                    <a:moveTo>
                      <a:pt x="599933" y="1324411"/>
                    </a:moveTo>
                    <a:cubicBezTo>
                      <a:pt x="598873" y="1325325"/>
                      <a:pt x="597484" y="1326567"/>
                      <a:pt x="595766" y="1328139"/>
                    </a:cubicBezTo>
                    <a:cubicBezTo>
                      <a:pt x="594049" y="1329710"/>
                      <a:pt x="593099" y="1331391"/>
                      <a:pt x="592916" y="1333182"/>
                    </a:cubicBezTo>
                    <a:cubicBezTo>
                      <a:pt x="593025" y="1334863"/>
                      <a:pt x="593683" y="1335887"/>
                      <a:pt x="594889" y="1336252"/>
                    </a:cubicBezTo>
                    <a:cubicBezTo>
                      <a:pt x="596095" y="1336617"/>
                      <a:pt x="597192" y="1336764"/>
                      <a:pt x="598178" y="1336690"/>
                    </a:cubicBezTo>
                    <a:lnTo>
                      <a:pt x="643787" y="1336690"/>
                    </a:lnTo>
                    <a:lnTo>
                      <a:pt x="652558" y="1324411"/>
                    </a:lnTo>
                    <a:close/>
                    <a:moveTo>
                      <a:pt x="1331429" y="1322657"/>
                    </a:moveTo>
                    <a:cubicBezTo>
                      <a:pt x="1330625" y="1322730"/>
                      <a:pt x="1330040" y="1323023"/>
                      <a:pt x="1329675" y="1323534"/>
                    </a:cubicBezTo>
                    <a:cubicBezTo>
                      <a:pt x="1329309" y="1324046"/>
                      <a:pt x="1328724" y="1324338"/>
                      <a:pt x="1327920" y="1324411"/>
                    </a:cubicBezTo>
                    <a:cubicBezTo>
                      <a:pt x="1327957" y="1325471"/>
                      <a:pt x="1328322" y="1326860"/>
                      <a:pt x="1329017" y="1328577"/>
                    </a:cubicBezTo>
                    <a:cubicBezTo>
                      <a:pt x="1329711" y="1330295"/>
                      <a:pt x="1330515" y="1331245"/>
                      <a:pt x="1331429" y="1331428"/>
                    </a:cubicBezTo>
                    <a:cubicBezTo>
                      <a:pt x="1333110" y="1331318"/>
                      <a:pt x="1334133" y="1330660"/>
                      <a:pt x="1334499" y="1329454"/>
                    </a:cubicBezTo>
                    <a:cubicBezTo>
                      <a:pt x="1334864" y="1328249"/>
                      <a:pt x="1335010" y="1327152"/>
                      <a:pt x="1334937" y="1326165"/>
                    </a:cubicBezTo>
                    <a:cubicBezTo>
                      <a:pt x="1334645" y="1324119"/>
                      <a:pt x="1333475" y="1322949"/>
                      <a:pt x="1331429" y="1322657"/>
                    </a:cubicBezTo>
                    <a:close/>
                    <a:moveTo>
                      <a:pt x="1431417" y="1275294"/>
                    </a:moveTo>
                    <a:cubicBezTo>
                      <a:pt x="1429956" y="1275002"/>
                      <a:pt x="1429371" y="1275586"/>
                      <a:pt x="1429663" y="1277048"/>
                    </a:cubicBezTo>
                    <a:cubicBezTo>
                      <a:pt x="1429700" y="1279570"/>
                      <a:pt x="1430504" y="1281105"/>
                      <a:pt x="1432075" y="1281653"/>
                    </a:cubicBezTo>
                    <a:cubicBezTo>
                      <a:pt x="1433647" y="1282201"/>
                      <a:pt x="1435766" y="1282420"/>
                      <a:pt x="1438434" y="1282311"/>
                    </a:cubicBezTo>
                    <a:cubicBezTo>
                      <a:pt x="1438361" y="1280483"/>
                      <a:pt x="1437630" y="1278875"/>
                      <a:pt x="1436241" y="1277487"/>
                    </a:cubicBezTo>
                    <a:cubicBezTo>
                      <a:pt x="1434853" y="1276098"/>
                      <a:pt x="1433245" y="1275367"/>
                      <a:pt x="1431417" y="1275294"/>
                    </a:cubicBezTo>
                    <a:close/>
                    <a:moveTo>
                      <a:pt x="1389317" y="1268277"/>
                    </a:moveTo>
                    <a:cubicBezTo>
                      <a:pt x="1387599" y="1272626"/>
                      <a:pt x="1383579" y="1276646"/>
                      <a:pt x="1377257" y="1280337"/>
                    </a:cubicBezTo>
                    <a:cubicBezTo>
                      <a:pt x="1370934" y="1284028"/>
                      <a:pt x="1367353" y="1287610"/>
                      <a:pt x="1366512" y="1291082"/>
                    </a:cubicBezTo>
                    <a:cubicBezTo>
                      <a:pt x="1366914" y="1292763"/>
                      <a:pt x="1368742" y="1293786"/>
                      <a:pt x="1371994" y="1294151"/>
                    </a:cubicBezTo>
                    <a:cubicBezTo>
                      <a:pt x="1375247" y="1294517"/>
                      <a:pt x="1377513" y="1294663"/>
                      <a:pt x="1378792" y="1294590"/>
                    </a:cubicBezTo>
                    <a:lnTo>
                      <a:pt x="1394579" y="1278802"/>
                    </a:lnTo>
                    <a:cubicBezTo>
                      <a:pt x="1397174" y="1279424"/>
                      <a:pt x="1399001" y="1278620"/>
                      <a:pt x="1400061" y="1276390"/>
                    </a:cubicBezTo>
                    <a:cubicBezTo>
                      <a:pt x="1401121" y="1274161"/>
                      <a:pt x="1401633" y="1272041"/>
                      <a:pt x="1401596" y="1270031"/>
                    </a:cubicBezTo>
                    <a:close/>
                    <a:moveTo>
                      <a:pt x="1492814" y="1254244"/>
                    </a:moveTo>
                    <a:lnTo>
                      <a:pt x="1487551" y="1255998"/>
                    </a:lnTo>
                    <a:cubicBezTo>
                      <a:pt x="1487551" y="1257825"/>
                      <a:pt x="1487990" y="1259433"/>
                      <a:pt x="1488867" y="1260822"/>
                    </a:cubicBezTo>
                    <a:cubicBezTo>
                      <a:pt x="1489744" y="1262211"/>
                      <a:pt x="1491060" y="1262941"/>
                      <a:pt x="1492814" y="1263015"/>
                    </a:cubicBezTo>
                    <a:cubicBezTo>
                      <a:pt x="1493728" y="1262905"/>
                      <a:pt x="1494532" y="1262247"/>
                      <a:pt x="1495226" y="1261041"/>
                    </a:cubicBezTo>
                    <a:cubicBezTo>
                      <a:pt x="1495920" y="1259835"/>
                      <a:pt x="1496286" y="1258739"/>
                      <a:pt x="1496322" y="1257752"/>
                    </a:cubicBezTo>
                    <a:cubicBezTo>
                      <a:pt x="1496030" y="1255706"/>
                      <a:pt x="1494861" y="1254536"/>
                      <a:pt x="1492814" y="1254244"/>
                    </a:cubicBezTo>
                    <a:close/>
                    <a:moveTo>
                      <a:pt x="1466501" y="1226177"/>
                    </a:moveTo>
                    <a:lnTo>
                      <a:pt x="1440188" y="1254244"/>
                    </a:lnTo>
                    <a:lnTo>
                      <a:pt x="1452468" y="1245473"/>
                    </a:lnTo>
                    <a:cubicBezTo>
                      <a:pt x="1456890" y="1244449"/>
                      <a:pt x="1460325" y="1242111"/>
                      <a:pt x="1462774" y="1238456"/>
                    </a:cubicBezTo>
                    <a:cubicBezTo>
                      <a:pt x="1465222" y="1234801"/>
                      <a:pt x="1466465" y="1230708"/>
                      <a:pt x="1466501" y="1226177"/>
                    </a:cubicBezTo>
                    <a:close/>
                    <a:moveTo>
                      <a:pt x="1548948" y="1192847"/>
                    </a:moveTo>
                    <a:lnTo>
                      <a:pt x="1533160" y="1196356"/>
                    </a:lnTo>
                    <a:cubicBezTo>
                      <a:pt x="1532649" y="1200741"/>
                      <a:pt x="1530602" y="1204688"/>
                      <a:pt x="1527021" y="1208196"/>
                    </a:cubicBezTo>
                    <a:cubicBezTo>
                      <a:pt x="1523439" y="1211705"/>
                      <a:pt x="1521393" y="1214774"/>
                      <a:pt x="1520881" y="1217406"/>
                    </a:cubicBezTo>
                    <a:cubicBezTo>
                      <a:pt x="1521173" y="1219927"/>
                      <a:pt x="1522781" y="1221462"/>
                      <a:pt x="1525705" y="1222011"/>
                    </a:cubicBezTo>
                    <a:cubicBezTo>
                      <a:pt x="1528629" y="1222559"/>
                      <a:pt x="1531114" y="1222778"/>
                      <a:pt x="1533160" y="1222668"/>
                    </a:cubicBezTo>
                    <a:cubicBezTo>
                      <a:pt x="1534037" y="1218941"/>
                      <a:pt x="1535792" y="1215432"/>
                      <a:pt x="1538423" y="1212143"/>
                    </a:cubicBezTo>
                    <a:cubicBezTo>
                      <a:pt x="1541054" y="1208854"/>
                      <a:pt x="1544562" y="1207100"/>
                      <a:pt x="1548948" y="1206881"/>
                    </a:cubicBezTo>
                    <a:close/>
                    <a:moveTo>
                      <a:pt x="1564736" y="1040233"/>
                    </a:moveTo>
                    <a:cubicBezTo>
                      <a:pt x="1563055" y="1041220"/>
                      <a:pt x="1562031" y="1042754"/>
                      <a:pt x="1561666" y="1044838"/>
                    </a:cubicBezTo>
                    <a:cubicBezTo>
                      <a:pt x="1561300" y="1046921"/>
                      <a:pt x="1561154" y="1048894"/>
                      <a:pt x="1561227" y="1050758"/>
                    </a:cubicBezTo>
                    <a:lnTo>
                      <a:pt x="1561227" y="1057775"/>
                    </a:lnTo>
                    <a:cubicBezTo>
                      <a:pt x="1561227" y="1059602"/>
                      <a:pt x="1561666" y="1061210"/>
                      <a:pt x="1562543" y="1062599"/>
                    </a:cubicBezTo>
                    <a:cubicBezTo>
                      <a:pt x="1563420" y="1063987"/>
                      <a:pt x="1564736" y="1064718"/>
                      <a:pt x="1566490" y="1064791"/>
                    </a:cubicBezTo>
                    <a:cubicBezTo>
                      <a:pt x="1567440" y="1064755"/>
                      <a:pt x="1568609" y="1064389"/>
                      <a:pt x="1569998" y="1063695"/>
                    </a:cubicBezTo>
                    <a:cubicBezTo>
                      <a:pt x="1571387" y="1063001"/>
                      <a:pt x="1572556" y="1062197"/>
                      <a:pt x="1573507" y="1061283"/>
                    </a:cubicBezTo>
                    <a:lnTo>
                      <a:pt x="1573507" y="1045495"/>
                    </a:lnTo>
                    <a:lnTo>
                      <a:pt x="1580523" y="1045495"/>
                    </a:lnTo>
                    <a:close/>
                    <a:moveTo>
                      <a:pt x="964804" y="889373"/>
                    </a:moveTo>
                    <a:lnTo>
                      <a:pt x="968312" y="889373"/>
                    </a:lnTo>
                    <a:cubicBezTo>
                      <a:pt x="971820" y="889482"/>
                      <a:pt x="974452" y="890579"/>
                      <a:pt x="976206" y="892662"/>
                    </a:cubicBezTo>
                    <a:cubicBezTo>
                      <a:pt x="977960" y="894745"/>
                      <a:pt x="978837" y="897157"/>
                      <a:pt x="978837" y="899898"/>
                    </a:cubicBezTo>
                    <a:lnTo>
                      <a:pt x="978837" y="901652"/>
                    </a:lnTo>
                    <a:lnTo>
                      <a:pt x="970066" y="901652"/>
                    </a:lnTo>
                    <a:cubicBezTo>
                      <a:pt x="966777" y="901469"/>
                      <a:pt x="965023" y="900080"/>
                      <a:pt x="964804" y="897486"/>
                    </a:cubicBezTo>
                    <a:cubicBezTo>
                      <a:pt x="964584" y="894891"/>
                      <a:pt x="964584" y="892187"/>
                      <a:pt x="964804" y="889373"/>
                    </a:cubicBezTo>
                    <a:close/>
                    <a:moveTo>
                      <a:pt x="1647183" y="871831"/>
                    </a:moveTo>
                    <a:cubicBezTo>
                      <a:pt x="1636402" y="874754"/>
                      <a:pt x="1630335" y="885572"/>
                      <a:pt x="1628983" y="904283"/>
                    </a:cubicBezTo>
                    <a:cubicBezTo>
                      <a:pt x="1627631" y="922995"/>
                      <a:pt x="1627265" y="937320"/>
                      <a:pt x="1627886" y="947261"/>
                    </a:cubicBezTo>
                    <a:cubicBezTo>
                      <a:pt x="1627777" y="949673"/>
                      <a:pt x="1627996" y="953620"/>
                      <a:pt x="1628544" y="959102"/>
                    </a:cubicBezTo>
                    <a:cubicBezTo>
                      <a:pt x="1629093" y="964584"/>
                      <a:pt x="1630627" y="967653"/>
                      <a:pt x="1633149" y="968311"/>
                    </a:cubicBezTo>
                    <a:lnTo>
                      <a:pt x="1634903" y="968311"/>
                    </a:lnTo>
                    <a:close/>
                    <a:moveTo>
                      <a:pt x="1620870" y="747284"/>
                    </a:moveTo>
                    <a:cubicBezTo>
                      <a:pt x="1620906" y="748343"/>
                      <a:pt x="1621272" y="749732"/>
                      <a:pt x="1621966" y="751450"/>
                    </a:cubicBezTo>
                    <a:cubicBezTo>
                      <a:pt x="1622660" y="753167"/>
                      <a:pt x="1623465" y="754118"/>
                      <a:pt x="1624378" y="754300"/>
                    </a:cubicBezTo>
                    <a:cubicBezTo>
                      <a:pt x="1626059" y="754191"/>
                      <a:pt x="1627083" y="753533"/>
                      <a:pt x="1627448" y="752327"/>
                    </a:cubicBezTo>
                    <a:cubicBezTo>
                      <a:pt x="1627813" y="751121"/>
                      <a:pt x="1627960" y="750024"/>
                      <a:pt x="1627886" y="749038"/>
                    </a:cubicBezTo>
                    <a:close/>
                    <a:moveTo>
                      <a:pt x="1480535" y="631507"/>
                    </a:moveTo>
                    <a:lnTo>
                      <a:pt x="1480535" y="633261"/>
                    </a:lnTo>
                    <a:cubicBezTo>
                      <a:pt x="1480571" y="634942"/>
                      <a:pt x="1480937" y="635966"/>
                      <a:pt x="1481631" y="636331"/>
                    </a:cubicBezTo>
                    <a:cubicBezTo>
                      <a:pt x="1482325" y="636697"/>
                      <a:pt x="1483129" y="636843"/>
                      <a:pt x="1484043" y="636770"/>
                    </a:cubicBezTo>
                    <a:lnTo>
                      <a:pt x="1485797" y="636770"/>
                    </a:lnTo>
                    <a:lnTo>
                      <a:pt x="1485797" y="635016"/>
                    </a:lnTo>
                    <a:cubicBezTo>
                      <a:pt x="1485688" y="633334"/>
                      <a:pt x="1485030" y="632311"/>
                      <a:pt x="1483824" y="631946"/>
                    </a:cubicBezTo>
                    <a:cubicBezTo>
                      <a:pt x="1482618" y="631580"/>
                      <a:pt x="1481521" y="631434"/>
                      <a:pt x="1480535" y="631507"/>
                    </a:cubicBezTo>
                    <a:close/>
                    <a:moveTo>
                      <a:pt x="1022692" y="549060"/>
                    </a:moveTo>
                    <a:cubicBezTo>
                      <a:pt x="1022801" y="550193"/>
                      <a:pt x="1023459" y="551874"/>
                      <a:pt x="1024665" y="554104"/>
                    </a:cubicBezTo>
                    <a:cubicBezTo>
                      <a:pt x="1025871" y="556333"/>
                      <a:pt x="1026968" y="557576"/>
                      <a:pt x="1027954" y="557831"/>
                    </a:cubicBezTo>
                    <a:lnTo>
                      <a:pt x="1027954" y="552569"/>
                    </a:lnTo>
                    <a:lnTo>
                      <a:pt x="1038479" y="552569"/>
                    </a:lnTo>
                    <a:lnTo>
                      <a:pt x="1033217" y="550815"/>
                    </a:lnTo>
                    <a:close/>
                    <a:moveTo>
                      <a:pt x="1147239" y="498189"/>
                    </a:moveTo>
                    <a:cubicBezTo>
                      <a:pt x="1146398" y="498262"/>
                      <a:pt x="1145887" y="498554"/>
                      <a:pt x="1145704" y="499066"/>
                    </a:cubicBezTo>
                    <a:cubicBezTo>
                      <a:pt x="1145521" y="499578"/>
                      <a:pt x="1145448" y="499870"/>
                      <a:pt x="1145485" y="499943"/>
                    </a:cubicBezTo>
                    <a:cubicBezTo>
                      <a:pt x="1145448" y="502465"/>
                      <a:pt x="1145960" y="504000"/>
                      <a:pt x="1147020" y="504548"/>
                    </a:cubicBezTo>
                    <a:cubicBezTo>
                      <a:pt x="1148080" y="505096"/>
                      <a:pt x="1149907" y="505315"/>
                      <a:pt x="1152502" y="505206"/>
                    </a:cubicBezTo>
                    <a:cubicBezTo>
                      <a:pt x="1152502" y="503378"/>
                      <a:pt x="1152063" y="501770"/>
                      <a:pt x="1151186" y="500382"/>
                    </a:cubicBezTo>
                    <a:cubicBezTo>
                      <a:pt x="1150309" y="498993"/>
                      <a:pt x="1148993" y="498262"/>
                      <a:pt x="1147239" y="498189"/>
                    </a:cubicBezTo>
                    <a:close/>
                    <a:moveTo>
                      <a:pt x="1092859" y="452580"/>
                    </a:moveTo>
                    <a:lnTo>
                      <a:pt x="1087597" y="454334"/>
                    </a:lnTo>
                    <a:lnTo>
                      <a:pt x="1085842" y="471876"/>
                    </a:lnTo>
                    <a:cubicBezTo>
                      <a:pt x="1081640" y="470414"/>
                      <a:pt x="1079082" y="471145"/>
                      <a:pt x="1078168" y="474069"/>
                    </a:cubicBezTo>
                    <a:cubicBezTo>
                      <a:pt x="1077254" y="476993"/>
                      <a:pt x="1076889" y="480355"/>
                      <a:pt x="1077072" y="484155"/>
                    </a:cubicBezTo>
                    <a:lnTo>
                      <a:pt x="1077072" y="491172"/>
                    </a:lnTo>
                    <a:cubicBezTo>
                      <a:pt x="1072101" y="492451"/>
                      <a:pt x="1068447" y="494717"/>
                      <a:pt x="1066108" y="497970"/>
                    </a:cubicBezTo>
                    <a:cubicBezTo>
                      <a:pt x="1063769" y="501222"/>
                      <a:pt x="1060991" y="503049"/>
                      <a:pt x="1057775" y="503452"/>
                    </a:cubicBezTo>
                    <a:lnTo>
                      <a:pt x="1056021" y="503452"/>
                    </a:lnTo>
                    <a:cubicBezTo>
                      <a:pt x="1054888" y="508275"/>
                      <a:pt x="1053207" y="512222"/>
                      <a:pt x="1050978" y="515292"/>
                    </a:cubicBezTo>
                    <a:cubicBezTo>
                      <a:pt x="1048749" y="518362"/>
                      <a:pt x="1047506" y="523186"/>
                      <a:pt x="1047250" y="529764"/>
                    </a:cubicBezTo>
                    <a:lnTo>
                      <a:pt x="1056021" y="531518"/>
                    </a:lnTo>
                    <a:cubicBezTo>
                      <a:pt x="1062161" y="529106"/>
                      <a:pt x="1069616" y="517704"/>
                      <a:pt x="1078387" y="497312"/>
                    </a:cubicBezTo>
                    <a:cubicBezTo>
                      <a:pt x="1087158" y="476919"/>
                      <a:pt x="1091982" y="462009"/>
                      <a:pt x="1092859" y="452580"/>
                    </a:cubicBezTo>
                    <a:close/>
                    <a:moveTo>
                      <a:pt x="1341954" y="440301"/>
                    </a:moveTo>
                    <a:cubicBezTo>
                      <a:pt x="1340309" y="445417"/>
                      <a:pt x="1332635" y="448779"/>
                      <a:pt x="1318930" y="450387"/>
                    </a:cubicBezTo>
                    <a:cubicBezTo>
                      <a:pt x="1305225" y="451995"/>
                      <a:pt x="1295358" y="452726"/>
                      <a:pt x="1289328" y="452580"/>
                    </a:cubicBezTo>
                    <a:cubicBezTo>
                      <a:pt x="1282129" y="453859"/>
                      <a:pt x="1274600" y="456125"/>
                      <a:pt x="1266743" y="459378"/>
                    </a:cubicBezTo>
                    <a:cubicBezTo>
                      <a:pt x="1258886" y="462630"/>
                      <a:pt x="1251796" y="464457"/>
                      <a:pt x="1245474" y="464859"/>
                    </a:cubicBezTo>
                    <a:cubicBezTo>
                      <a:pt x="1243866" y="471657"/>
                      <a:pt x="1236995" y="475165"/>
                      <a:pt x="1224862" y="475384"/>
                    </a:cubicBezTo>
                    <a:cubicBezTo>
                      <a:pt x="1212729" y="475604"/>
                      <a:pt x="1204981" y="479112"/>
                      <a:pt x="1201619" y="485910"/>
                    </a:cubicBezTo>
                    <a:cubicBezTo>
                      <a:pt x="1209842" y="485398"/>
                      <a:pt x="1221025" y="484667"/>
                      <a:pt x="1235168" y="483717"/>
                    </a:cubicBezTo>
                    <a:cubicBezTo>
                      <a:pt x="1249311" y="482767"/>
                      <a:pt x="1259178" y="479405"/>
                      <a:pt x="1264770" y="473630"/>
                    </a:cubicBezTo>
                    <a:cubicBezTo>
                      <a:pt x="1268497" y="473703"/>
                      <a:pt x="1272444" y="473119"/>
                      <a:pt x="1276610" y="471876"/>
                    </a:cubicBezTo>
                    <a:cubicBezTo>
                      <a:pt x="1280777" y="470634"/>
                      <a:pt x="1283846" y="468295"/>
                      <a:pt x="1285820" y="464859"/>
                    </a:cubicBezTo>
                    <a:cubicBezTo>
                      <a:pt x="1290132" y="464567"/>
                      <a:pt x="1294225" y="463398"/>
                      <a:pt x="1298099" y="461351"/>
                    </a:cubicBezTo>
                    <a:cubicBezTo>
                      <a:pt x="1301973" y="459304"/>
                      <a:pt x="1306066" y="458135"/>
                      <a:pt x="1310378" y="457843"/>
                    </a:cubicBezTo>
                    <a:lnTo>
                      <a:pt x="1327920" y="459597"/>
                    </a:lnTo>
                    <a:lnTo>
                      <a:pt x="1333183" y="452580"/>
                    </a:lnTo>
                    <a:lnTo>
                      <a:pt x="1377038" y="440301"/>
                    </a:lnTo>
                    <a:close/>
                    <a:moveTo>
                      <a:pt x="1217407" y="356100"/>
                    </a:moveTo>
                    <a:lnTo>
                      <a:pt x="1212144" y="357854"/>
                    </a:lnTo>
                    <a:cubicBezTo>
                      <a:pt x="1212144" y="359681"/>
                      <a:pt x="1212583" y="361289"/>
                      <a:pt x="1213460" y="362678"/>
                    </a:cubicBezTo>
                    <a:cubicBezTo>
                      <a:pt x="1214337" y="364067"/>
                      <a:pt x="1215652" y="364798"/>
                      <a:pt x="1217407" y="364871"/>
                    </a:cubicBezTo>
                    <a:cubicBezTo>
                      <a:pt x="1218247" y="364688"/>
                      <a:pt x="1218759" y="363738"/>
                      <a:pt x="1218941" y="362020"/>
                    </a:cubicBezTo>
                    <a:cubicBezTo>
                      <a:pt x="1219124" y="360302"/>
                      <a:pt x="1219197" y="358914"/>
                      <a:pt x="1219161" y="357854"/>
                    </a:cubicBezTo>
                    <a:cubicBezTo>
                      <a:pt x="1219197" y="357781"/>
                      <a:pt x="1219124" y="357489"/>
                      <a:pt x="1218941" y="356977"/>
                    </a:cubicBezTo>
                    <a:cubicBezTo>
                      <a:pt x="1218759" y="356465"/>
                      <a:pt x="1218247" y="356173"/>
                      <a:pt x="1217407" y="356100"/>
                    </a:cubicBezTo>
                    <a:close/>
                    <a:moveTo>
                      <a:pt x="1422646" y="306982"/>
                    </a:moveTo>
                    <a:lnTo>
                      <a:pt x="1419138" y="308737"/>
                    </a:lnTo>
                    <a:lnTo>
                      <a:pt x="1419138" y="310491"/>
                    </a:lnTo>
                    <a:cubicBezTo>
                      <a:pt x="1419065" y="311478"/>
                      <a:pt x="1419211" y="312574"/>
                      <a:pt x="1419577" y="313780"/>
                    </a:cubicBezTo>
                    <a:cubicBezTo>
                      <a:pt x="1419942" y="314986"/>
                      <a:pt x="1420965" y="315644"/>
                      <a:pt x="1422646" y="315753"/>
                    </a:cubicBezTo>
                    <a:cubicBezTo>
                      <a:pt x="1423560" y="315644"/>
                      <a:pt x="1424364" y="314986"/>
                      <a:pt x="1425058" y="313780"/>
                    </a:cubicBezTo>
                    <a:cubicBezTo>
                      <a:pt x="1425753" y="312574"/>
                      <a:pt x="1426118" y="311478"/>
                      <a:pt x="1426155" y="310491"/>
                    </a:cubicBezTo>
                    <a:cubicBezTo>
                      <a:pt x="1425862" y="308444"/>
                      <a:pt x="1424693" y="307275"/>
                      <a:pt x="1422646" y="306982"/>
                    </a:cubicBezTo>
                    <a:close/>
                    <a:moveTo>
                      <a:pt x="1455976" y="298212"/>
                    </a:moveTo>
                    <a:cubicBezTo>
                      <a:pt x="1457365" y="300879"/>
                      <a:pt x="1456780" y="302999"/>
                      <a:pt x="1454222" y="304570"/>
                    </a:cubicBezTo>
                    <a:cubicBezTo>
                      <a:pt x="1451664" y="306142"/>
                      <a:pt x="1449325" y="306946"/>
                      <a:pt x="1447205" y="306982"/>
                    </a:cubicBezTo>
                    <a:cubicBezTo>
                      <a:pt x="1445159" y="308737"/>
                      <a:pt x="1443989" y="310491"/>
                      <a:pt x="1443697" y="312245"/>
                    </a:cubicBezTo>
                    <a:cubicBezTo>
                      <a:pt x="1444720" y="313926"/>
                      <a:pt x="1449252" y="314949"/>
                      <a:pt x="1457292" y="315315"/>
                    </a:cubicBezTo>
                    <a:cubicBezTo>
                      <a:pt x="1465332" y="315680"/>
                      <a:pt x="1470740" y="315827"/>
                      <a:pt x="1473518" y="315753"/>
                    </a:cubicBezTo>
                    <a:cubicBezTo>
                      <a:pt x="1473591" y="315790"/>
                      <a:pt x="1473883" y="315717"/>
                      <a:pt x="1474395" y="315534"/>
                    </a:cubicBezTo>
                    <a:cubicBezTo>
                      <a:pt x="1474907" y="315351"/>
                      <a:pt x="1475199" y="314840"/>
                      <a:pt x="1475272" y="313999"/>
                    </a:cubicBezTo>
                    <a:cubicBezTo>
                      <a:pt x="1474687" y="311916"/>
                      <a:pt x="1471910" y="309066"/>
                      <a:pt x="1466940" y="305448"/>
                    </a:cubicBezTo>
                    <a:cubicBezTo>
                      <a:pt x="1461969" y="301830"/>
                      <a:pt x="1458315" y="299418"/>
                      <a:pt x="1455976" y="298212"/>
                    </a:cubicBezTo>
                    <a:close/>
                    <a:moveTo>
                      <a:pt x="1098122" y="184189"/>
                    </a:moveTo>
                    <a:cubicBezTo>
                      <a:pt x="1098122" y="187698"/>
                      <a:pt x="1099876" y="189452"/>
                      <a:pt x="1103384" y="189452"/>
                    </a:cubicBezTo>
                    <a:cubicBezTo>
                      <a:pt x="1105065" y="189488"/>
                      <a:pt x="1106527" y="189415"/>
                      <a:pt x="1107770" y="189233"/>
                    </a:cubicBezTo>
                    <a:cubicBezTo>
                      <a:pt x="1109012" y="189050"/>
                      <a:pt x="1110474" y="188538"/>
                      <a:pt x="1112155" y="187698"/>
                    </a:cubicBezTo>
                    <a:cubicBezTo>
                      <a:pt x="1111973" y="186017"/>
                      <a:pt x="1111022" y="184993"/>
                      <a:pt x="1109305" y="184628"/>
                    </a:cubicBezTo>
                    <a:cubicBezTo>
                      <a:pt x="1107587" y="184263"/>
                      <a:pt x="1106198" y="184116"/>
                      <a:pt x="1105139" y="184189"/>
                    </a:cubicBezTo>
                    <a:close/>
                    <a:moveTo>
                      <a:pt x="1322658" y="178927"/>
                    </a:moveTo>
                    <a:lnTo>
                      <a:pt x="1334937" y="185944"/>
                    </a:lnTo>
                    <a:cubicBezTo>
                      <a:pt x="1345755" y="185944"/>
                      <a:pt x="1355695" y="184189"/>
                      <a:pt x="1364758" y="180681"/>
                    </a:cubicBezTo>
                    <a:close/>
                    <a:moveTo>
                      <a:pt x="1399842" y="173664"/>
                    </a:moveTo>
                    <a:cubicBezTo>
                      <a:pt x="1399769" y="174797"/>
                      <a:pt x="1399915" y="176478"/>
                      <a:pt x="1400281" y="178708"/>
                    </a:cubicBezTo>
                    <a:cubicBezTo>
                      <a:pt x="1400646" y="180937"/>
                      <a:pt x="1401669" y="182179"/>
                      <a:pt x="1403350" y="182435"/>
                    </a:cubicBezTo>
                    <a:cubicBezTo>
                      <a:pt x="1404191" y="182289"/>
                      <a:pt x="1404703" y="181704"/>
                      <a:pt x="1404885" y="180681"/>
                    </a:cubicBezTo>
                    <a:cubicBezTo>
                      <a:pt x="1405068" y="179658"/>
                      <a:pt x="1405141" y="179073"/>
                      <a:pt x="1405105" y="178927"/>
                    </a:cubicBezTo>
                    <a:close/>
                    <a:moveTo>
                      <a:pt x="1198110" y="171910"/>
                    </a:moveTo>
                    <a:lnTo>
                      <a:pt x="1206881" y="178927"/>
                    </a:lnTo>
                    <a:cubicBezTo>
                      <a:pt x="1209622" y="178963"/>
                      <a:pt x="1212034" y="178452"/>
                      <a:pt x="1214117" y="177392"/>
                    </a:cubicBezTo>
                    <a:cubicBezTo>
                      <a:pt x="1216201" y="176332"/>
                      <a:pt x="1217297" y="174505"/>
                      <a:pt x="1217407" y="171910"/>
                    </a:cubicBezTo>
                    <a:close/>
                    <a:moveTo>
                      <a:pt x="1701562" y="157877"/>
                    </a:moveTo>
                    <a:cubicBezTo>
                      <a:pt x="1700722" y="157986"/>
                      <a:pt x="1700210" y="158644"/>
                      <a:pt x="1700027" y="159850"/>
                    </a:cubicBezTo>
                    <a:cubicBezTo>
                      <a:pt x="1699845" y="161056"/>
                      <a:pt x="1699772" y="162152"/>
                      <a:pt x="1699808" y="163139"/>
                    </a:cubicBezTo>
                    <a:cubicBezTo>
                      <a:pt x="1696227" y="163176"/>
                      <a:pt x="1692865" y="163980"/>
                      <a:pt x="1689722" y="165551"/>
                    </a:cubicBezTo>
                    <a:cubicBezTo>
                      <a:pt x="1686579" y="167123"/>
                      <a:pt x="1684094" y="169242"/>
                      <a:pt x="1682266" y="171910"/>
                    </a:cubicBezTo>
                    <a:lnTo>
                      <a:pt x="1687529" y="177173"/>
                    </a:lnTo>
                    <a:lnTo>
                      <a:pt x="1692791" y="170156"/>
                    </a:lnTo>
                    <a:lnTo>
                      <a:pt x="1705071" y="163139"/>
                    </a:lnTo>
                    <a:cubicBezTo>
                      <a:pt x="1705144" y="162152"/>
                      <a:pt x="1704998" y="161056"/>
                      <a:pt x="1704632" y="159850"/>
                    </a:cubicBezTo>
                    <a:cubicBezTo>
                      <a:pt x="1704267" y="158644"/>
                      <a:pt x="1703243" y="157986"/>
                      <a:pt x="1701562" y="157877"/>
                    </a:cubicBezTo>
                    <a:close/>
                    <a:moveTo>
                      <a:pt x="1547194" y="142089"/>
                    </a:moveTo>
                    <a:lnTo>
                      <a:pt x="1540177" y="147351"/>
                    </a:lnTo>
                    <a:lnTo>
                      <a:pt x="1526144" y="147351"/>
                    </a:lnTo>
                    <a:lnTo>
                      <a:pt x="1517373" y="154368"/>
                    </a:lnTo>
                    <a:cubicBezTo>
                      <a:pt x="1516167" y="154295"/>
                      <a:pt x="1514193" y="154441"/>
                      <a:pt x="1511452" y="154807"/>
                    </a:cubicBezTo>
                    <a:cubicBezTo>
                      <a:pt x="1508711" y="155172"/>
                      <a:pt x="1507176" y="156196"/>
                      <a:pt x="1506847" y="157877"/>
                    </a:cubicBezTo>
                    <a:cubicBezTo>
                      <a:pt x="1507249" y="159558"/>
                      <a:pt x="1509077" y="160581"/>
                      <a:pt x="1512329" y="160946"/>
                    </a:cubicBezTo>
                    <a:cubicBezTo>
                      <a:pt x="1515582" y="161312"/>
                      <a:pt x="1517848" y="161458"/>
                      <a:pt x="1519127" y="161385"/>
                    </a:cubicBezTo>
                    <a:cubicBezTo>
                      <a:pt x="1520333" y="157146"/>
                      <a:pt x="1523183" y="154661"/>
                      <a:pt x="1527678" y="153930"/>
                    </a:cubicBezTo>
                    <a:cubicBezTo>
                      <a:pt x="1532174" y="153199"/>
                      <a:pt x="1536340" y="153345"/>
                      <a:pt x="1540177" y="154368"/>
                    </a:cubicBezTo>
                    <a:cubicBezTo>
                      <a:pt x="1540469" y="149800"/>
                      <a:pt x="1541639" y="147534"/>
                      <a:pt x="1543685" y="147571"/>
                    </a:cubicBezTo>
                    <a:cubicBezTo>
                      <a:pt x="1545732" y="147607"/>
                      <a:pt x="1546901" y="145780"/>
                      <a:pt x="1547194" y="142089"/>
                    </a:cubicBezTo>
                    <a:close/>
                    <a:moveTo>
                      <a:pt x="1327920" y="142089"/>
                    </a:moveTo>
                    <a:cubicBezTo>
                      <a:pt x="1325947" y="142016"/>
                      <a:pt x="1323754" y="142162"/>
                      <a:pt x="1321342" y="142527"/>
                    </a:cubicBezTo>
                    <a:cubicBezTo>
                      <a:pt x="1318930" y="142893"/>
                      <a:pt x="1317614" y="143916"/>
                      <a:pt x="1317395" y="145597"/>
                    </a:cubicBezTo>
                    <a:lnTo>
                      <a:pt x="1289328" y="157877"/>
                    </a:lnTo>
                    <a:cubicBezTo>
                      <a:pt x="1283846" y="156561"/>
                      <a:pt x="1279022" y="154368"/>
                      <a:pt x="1274856" y="151298"/>
                    </a:cubicBezTo>
                    <a:cubicBezTo>
                      <a:pt x="1270690" y="148229"/>
                      <a:pt x="1268497" y="152175"/>
                      <a:pt x="1268278" y="163139"/>
                    </a:cubicBezTo>
                    <a:cubicBezTo>
                      <a:pt x="1261407" y="162043"/>
                      <a:pt x="1254975" y="160727"/>
                      <a:pt x="1248982" y="159192"/>
                    </a:cubicBezTo>
                    <a:cubicBezTo>
                      <a:pt x="1242988" y="157657"/>
                      <a:pt x="1236556" y="157219"/>
                      <a:pt x="1229686" y="157877"/>
                    </a:cubicBezTo>
                    <a:lnTo>
                      <a:pt x="1233194" y="163139"/>
                    </a:lnTo>
                    <a:cubicBezTo>
                      <a:pt x="1232902" y="168694"/>
                      <a:pt x="1235241" y="171618"/>
                      <a:pt x="1240211" y="171910"/>
                    </a:cubicBezTo>
                    <a:lnTo>
                      <a:pt x="1248982" y="170156"/>
                    </a:lnTo>
                    <a:cubicBezTo>
                      <a:pt x="1253404" y="170960"/>
                      <a:pt x="1257716" y="170668"/>
                      <a:pt x="1261919" y="169279"/>
                    </a:cubicBezTo>
                    <a:cubicBezTo>
                      <a:pt x="1266122" y="167890"/>
                      <a:pt x="1269996" y="165843"/>
                      <a:pt x="1273541" y="163139"/>
                    </a:cubicBezTo>
                    <a:cubicBezTo>
                      <a:pt x="1283993" y="162920"/>
                      <a:pt x="1293787" y="162043"/>
                      <a:pt x="1302923" y="160508"/>
                    </a:cubicBezTo>
                    <a:cubicBezTo>
                      <a:pt x="1312060" y="158973"/>
                      <a:pt x="1320977" y="158096"/>
                      <a:pt x="1329675" y="157877"/>
                    </a:cubicBezTo>
                    <a:cubicBezTo>
                      <a:pt x="1335960" y="158059"/>
                      <a:pt x="1342246" y="158132"/>
                      <a:pt x="1348532" y="158096"/>
                    </a:cubicBezTo>
                    <a:cubicBezTo>
                      <a:pt x="1354818" y="158059"/>
                      <a:pt x="1360227" y="156817"/>
                      <a:pt x="1364758" y="154368"/>
                    </a:cubicBezTo>
                    <a:cubicBezTo>
                      <a:pt x="1363552" y="150787"/>
                      <a:pt x="1358070" y="147863"/>
                      <a:pt x="1348313" y="145597"/>
                    </a:cubicBezTo>
                    <a:cubicBezTo>
                      <a:pt x="1338555" y="143331"/>
                      <a:pt x="1331758" y="142162"/>
                      <a:pt x="1327920" y="142089"/>
                    </a:cubicBezTo>
                    <a:close/>
                    <a:moveTo>
                      <a:pt x="1247228" y="142089"/>
                    </a:moveTo>
                    <a:cubicBezTo>
                      <a:pt x="1247301" y="143916"/>
                      <a:pt x="1248032" y="145524"/>
                      <a:pt x="1249420" y="146913"/>
                    </a:cubicBezTo>
                    <a:cubicBezTo>
                      <a:pt x="1250809" y="148302"/>
                      <a:pt x="1252417" y="149032"/>
                      <a:pt x="1254244" y="149106"/>
                    </a:cubicBezTo>
                    <a:cubicBezTo>
                      <a:pt x="1255706" y="149398"/>
                      <a:pt x="1256291" y="148813"/>
                      <a:pt x="1255999" y="147351"/>
                    </a:cubicBezTo>
                    <a:cubicBezTo>
                      <a:pt x="1255852" y="145597"/>
                      <a:pt x="1254829" y="144282"/>
                      <a:pt x="1252929" y="143404"/>
                    </a:cubicBezTo>
                    <a:cubicBezTo>
                      <a:pt x="1251028" y="142527"/>
                      <a:pt x="1249128" y="142089"/>
                      <a:pt x="1247228" y="142089"/>
                    </a:cubicBezTo>
                    <a:close/>
                    <a:moveTo>
                      <a:pt x="1850668" y="129809"/>
                    </a:moveTo>
                    <a:cubicBezTo>
                      <a:pt x="1854323" y="129809"/>
                      <a:pt x="1857977" y="130687"/>
                      <a:pt x="1861632" y="132441"/>
                    </a:cubicBezTo>
                    <a:cubicBezTo>
                      <a:pt x="1865287" y="134195"/>
                      <a:pt x="1868064" y="136826"/>
                      <a:pt x="1869964" y="140335"/>
                    </a:cubicBezTo>
                    <a:lnTo>
                      <a:pt x="1864702" y="145597"/>
                    </a:lnTo>
                    <a:lnTo>
                      <a:pt x="1843652" y="143843"/>
                    </a:lnTo>
                    <a:close/>
                    <a:moveTo>
                      <a:pt x="1975216" y="78938"/>
                    </a:moveTo>
                    <a:lnTo>
                      <a:pt x="1996266" y="78938"/>
                    </a:lnTo>
                    <a:cubicBezTo>
                      <a:pt x="1998313" y="78938"/>
                      <a:pt x="2000798" y="79377"/>
                      <a:pt x="2003721" y="80254"/>
                    </a:cubicBezTo>
                    <a:cubicBezTo>
                      <a:pt x="2006645" y="81131"/>
                      <a:pt x="2008253" y="82447"/>
                      <a:pt x="2008545" y="84201"/>
                    </a:cubicBezTo>
                    <a:cubicBezTo>
                      <a:pt x="2008143" y="85041"/>
                      <a:pt x="2006316" y="85553"/>
                      <a:pt x="2003063" y="85736"/>
                    </a:cubicBezTo>
                    <a:cubicBezTo>
                      <a:pt x="1999811" y="85918"/>
                      <a:pt x="1997545" y="85991"/>
                      <a:pt x="1996266" y="85955"/>
                    </a:cubicBezTo>
                    <a:cubicBezTo>
                      <a:pt x="1988189" y="86540"/>
                      <a:pt x="1982415" y="88879"/>
                      <a:pt x="1978943" y="92972"/>
                    </a:cubicBezTo>
                    <a:cubicBezTo>
                      <a:pt x="1975471" y="97065"/>
                      <a:pt x="1970136" y="99404"/>
                      <a:pt x="1962936" y="99988"/>
                    </a:cubicBezTo>
                    <a:lnTo>
                      <a:pt x="1959428" y="99988"/>
                    </a:lnTo>
                    <a:cubicBezTo>
                      <a:pt x="1959501" y="98929"/>
                      <a:pt x="1959355" y="97540"/>
                      <a:pt x="1958989" y="95822"/>
                    </a:cubicBezTo>
                    <a:cubicBezTo>
                      <a:pt x="1958624" y="94105"/>
                      <a:pt x="1957601" y="93154"/>
                      <a:pt x="1955920" y="92972"/>
                    </a:cubicBezTo>
                    <a:cubicBezTo>
                      <a:pt x="1954969" y="93154"/>
                      <a:pt x="1953800" y="94105"/>
                      <a:pt x="1952411" y="95822"/>
                    </a:cubicBezTo>
                    <a:cubicBezTo>
                      <a:pt x="1951023" y="97540"/>
                      <a:pt x="1949853" y="98929"/>
                      <a:pt x="1948903" y="99988"/>
                    </a:cubicBezTo>
                    <a:lnTo>
                      <a:pt x="1931361" y="96480"/>
                    </a:lnTo>
                    <a:cubicBezTo>
                      <a:pt x="1933736" y="90486"/>
                      <a:pt x="1940826" y="87563"/>
                      <a:pt x="1952631" y="87709"/>
                    </a:cubicBezTo>
                    <a:cubicBezTo>
                      <a:pt x="1964435" y="87855"/>
                      <a:pt x="1971963" y="84932"/>
                      <a:pt x="1975216" y="78938"/>
                    </a:cubicBezTo>
                    <a:close/>
                    <a:moveTo>
                      <a:pt x="2210277" y="0"/>
                    </a:moveTo>
                    <a:lnTo>
                      <a:pt x="2219048" y="10525"/>
                    </a:lnTo>
                    <a:cubicBezTo>
                      <a:pt x="2213639" y="11000"/>
                      <a:pt x="2209107" y="11804"/>
                      <a:pt x="2205453" y="12937"/>
                    </a:cubicBezTo>
                    <a:cubicBezTo>
                      <a:pt x="2201798" y="14070"/>
                      <a:pt x="2199898" y="17944"/>
                      <a:pt x="2199752" y="24558"/>
                    </a:cubicBezTo>
                    <a:lnTo>
                      <a:pt x="2199752" y="26312"/>
                    </a:lnTo>
                    <a:cubicBezTo>
                      <a:pt x="2190725" y="26751"/>
                      <a:pt x="2181150" y="28505"/>
                      <a:pt x="2171027" y="31575"/>
                    </a:cubicBezTo>
                    <a:cubicBezTo>
                      <a:pt x="2160904" y="34645"/>
                      <a:pt x="2151767" y="36399"/>
                      <a:pt x="2143618" y="36838"/>
                    </a:cubicBezTo>
                    <a:cubicBezTo>
                      <a:pt x="2135687" y="36911"/>
                      <a:pt x="2127867" y="37642"/>
                      <a:pt x="2120155" y="39030"/>
                    </a:cubicBezTo>
                    <a:cubicBezTo>
                      <a:pt x="2112444" y="40419"/>
                      <a:pt x="2105062" y="42027"/>
                      <a:pt x="2098009" y="43854"/>
                    </a:cubicBezTo>
                    <a:cubicBezTo>
                      <a:pt x="2096547" y="48898"/>
                      <a:pt x="2092454" y="51967"/>
                      <a:pt x="2085730" y="53064"/>
                    </a:cubicBezTo>
                    <a:cubicBezTo>
                      <a:pt x="2079005" y="54160"/>
                      <a:pt x="2073158" y="54599"/>
                      <a:pt x="2068188" y="54379"/>
                    </a:cubicBezTo>
                    <a:lnTo>
                      <a:pt x="2054154" y="54379"/>
                    </a:lnTo>
                    <a:lnTo>
                      <a:pt x="2015562" y="64905"/>
                    </a:lnTo>
                    <a:cubicBezTo>
                      <a:pt x="2010007" y="69838"/>
                      <a:pt x="2000505" y="72689"/>
                      <a:pt x="1987057" y="73456"/>
                    </a:cubicBezTo>
                    <a:cubicBezTo>
                      <a:pt x="1973608" y="74224"/>
                      <a:pt x="1963229" y="74882"/>
                      <a:pt x="1955920" y="75430"/>
                    </a:cubicBezTo>
                    <a:cubicBezTo>
                      <a:pt x="1954896" y="77951"/>
                      <a:pt x="1952996" y="79486"/>
                      <a:pt x="1950218" y="80034"/>
                    </a:cubicBezTo>
                    <a:cubicBezTo>
                      <a:pt x="1947441" y="80583"/>
                      <a:pt x="1944664" y="80802"/>
                      <a:pt x="1941886" y="80692"/>
                    </a:cubicBezTo>
                    <a:lnTo>
                      <a:pt x="1934869" y="80692"/>
                    </a:lnTo>
                    <a:cubicBezTo>
                      <a:pt x="1932348" y="81314"/>
                      <a:pt x="1925112" y="84456"/>
                      <a:pt x="1913161" y="90121"/>
                    </a:cubicBezTo>
                    <a:cubicBezTo>
                      <a:pt x="1901211" y="95786"/>
                      <a:pt x="1894413" y="100244"/>
                      <a:pt x="1892769" y="103497"/>
                    </a:cubicBezTo>
                    <a:cubicBezTo>
                      <a:pt x="1893025" y="105178"/>
                      <a:pt x="1894267" y="106201"/>
                      <a:pt x="1896496" y="106567"/>
                    </a:cubicBezTo>
                    <a:cubicBezTo>
                      <a:pt x="1898726" y="106932"/>
                      <a:pt x="1900407" y="107078"/>
                      <a:pt x="1901540" y="107005"/>
                    </a:cubicBezTo>
                    <a:cubicBezTo>
                      <a:pt x="1902453" y="106895"/>
                      <a:pt x="1903258" y="106676"/>
                      <a:pt x="1903952" y="106347"/>
                    </a:cubicBezTo>
                    <a:cubicBezTo>
                      <a:pt x="1904646" y="106018"/>
                      <a:pt x="1905012" y="106238"/>
                      <a:pt x="1905048" y="107005"/>
                    </a:cubicBezTo>
                    <a:lnTo>
                      <a:pt x="1899786" y="108759"/>
                    </a:lnTo>
                    <a:cubicBezTo>
                      <a:pt x="1897154" y="109746"/>
                      <a:pt x="1894523" y="110842"/>
                      <a:pt x="1891892" y="112048"/>
                    </a:cubicBezTo>
                    <a:cubicBezTo>
                      <a:pt x="1889260" y="113254"/>
                      <a:pt x="1886629" y="113912"/>
                      <a:pt x="1883998" y="114022"/>
                    </a:cubicBezTo>
                    <a:cubicBezTo>
                      <a:pt x="1880343" y="114022"/>
                      <a:pt x="1876689" y="113145"/>
                      <a:pt x="1873034" y="111391"/>
                    </a:cubicBezTo>
                    <a:cubicBezTo>
                      <a:pt x="1869380" y="109636"/>
                      <a:pt x="1866602" y="107005"/>
                      <a:pt x="1864702" y="103497"/>
                    </a:cubicBezTo>
                    <a:cubicBezTo>
                      <a:pt x="1857649" y="103606"/>
                      <a:pt x="1850705" y="104703"/>
                      <a:pt x="1843871" y="106786"/>
                    </a:cubicBezTo>
                    <a:cubicBezTo>
                      <a:pt x="1837037" y="108869"/>
                      <a:pt x="1830532" y="111281"/>
                      <a:pt x="1824356" y="114022"/>
                    </a:cubicBezTo>
                    <a:cubicBezTo>
                      <a:pt x="1824209" y="116544"/>
                      <a:pt x="1823186" y="118078"/>
                      <a:pt x="1821286" y="118627"/>
                    </a:cubicBezTo>
                    <a:cubicBezTo>
                      <a:pt x="1819385" y="119175"/>
                      <a:pt x="1817485" y="119394"/>
                      <a:pt x="1815585" y="119284"/>
                    </a:cubicBezTo>
                    <a:cubicBezTo>
                      <a:pt x="1811857" y="118955"/>
                      <a:pt x="1807910" y="118736"/>
                      <a:pt x="1803744" y="118627"/>
                    </a:cubicBezTo>
                    <a:cubicBezTo>
                      <a:pt x="1799578" y="118517"/>
                      <a:pt x="1796508" y="120490"/>
                      <a:pt x="1794534" y="124547"/>
                    </a:cubicBezTo>
                    <a:lnTo>
                      <a:pt x="1773484" y="136826"/>
                    </a:lnTo>
                    <a:cubicBezTo>
                      <a:pt x="1768148" y="139348"/>
                      <a:pt x="1762594" y="141321"/>
                      <a:pt x="1756819" y="142747"/>
                    </a:cubicBezTo>
                    <a:cubicBezTo>
                      <a:pt x="1751045" y="144172"/>
                      <a:pt x="1745490" y="145707"/>
                      <a:pt x="1740154" y="147351"/>
                    </a:cubicBezTo>
                    <a:cubicBezTo>
                      <a:pt x="1737596" y="148265"/>
                      <a:pt x="1733065" y="149508"/>
                      <a:pt x="1726560" y="151079"/>
                    </a:cubicBezTo>
                    <a:cubicBezTo>
                      <a:pt x="1720054" y="152651"/>
                      <a:pt x="1716400" y="154332"/>
                      <a:pt x="1715596" y="156122"/>
                    </a:cubicBezTo>
                    <a:cubicBezTo>
                      <a:pt x="1715998" y="156963"/>
                      <a:pt x="1717825" y="157474"/>
                      <a:pt x="1721078" y="157657"/>
                    </a:cubicBezTo>
                    <a:cubicBezTo>
                      <a:pt x="1724330" y="157840"/>
                      <a:pt x="1726596" y="157913"/>
                      <a:pt x="1727875" y="157877"/>
                    </a:cubicBezTo>
                    <a:lnTo>
                      <a:pt x="1738400" y="166647"/>
                    </a:lnTo>
                    <a:lnTo>
                      <a:pt x="1762959" y="166647"/>
                    </a:lnTo>
                    <a:cubicBezTo>
                      <a:pt x="1763982" y="164455"/>
                      <a:pt x="1765883" y="161385"/>
                      <a:pt x="1768660" y="157438"/>
                    </a:cubicBezTo>
                    <a:cubicBezTo>
                      <a:pt x="1771438" y="153491"/>
                      <a:pt x="1774215" y="151298"/>
                      <a:pt x="1776992" y="150860"/>
                    </a:cubicBezTo>
                    <a:lnTo>
                      <a:pt x="1776992" y="157877"/>
                    </a:lnTo>
                    <a:lnTo>
                      <a:pt x="1780501" y="159631"/>
                    </a:lnTo>
                    <a:cubicBezTo>
                      <a:pt x="1782328" y="159631"/>
                      <a:pt x="1783936" y="159192"/>
                      <a:pt x="1785325" y="158315"/>
                    </a:cubicBezTo>
                    <a:cubicBezTo>
                      <a:pt x="1786714" y="157438"/>
                      <a:pt x="1787444" y="156122"/>
                      <a:pt x="1787518" y="154368"/>
                    </a:cubicBezTo>
                    <a:lnTo>
                      <a:pt x="1813830" y="152614"/>
                    </a:lnTo>
                    <a:lnTo>
                      <a:pt x="1824356" y="145597"/>
                    </a:lnTo>
                    <a:lnTo>
                      <a:pt x="1843652" y="143843"/>
                    </a:lnTo>
                    <a:lnTo>
                      <a:pt x="1833127" y="157877"/>
                    </a:lnTo>
                    <a:cubicBezTo>
                      <a:pt x="1830349" y="157877"/>
                      <a:pt x="1827571" y="158754"/>
                      <a:pt x="1824794" y="160508"/>
                    </a:cubicBezTo>
                    <a:cubicBezTo>
                      <a:pt x="1822017" y="162262"/>
                      <a:pt x="1820116" y="164893"/>
                      <a:pt x="1819093" y="168402"/>
                    </a:cubicBezTo>
                    <a:cubicBezTo>
                      <a:pt x="1817887" y="168328"/>
                      <a:pt x="1815913" y="168475"/>
                      <a:pt x="1813173" y="168840"/>
                    </a:cubicBezTo>
                    <a:cubicBezTo>
                      <a:pt x="1810432" y="169206"/>
                      <a:pt x="1808897" y="170229"/>
                      <a:pt x="1808568" y="171910"/>
                    </a:cubicBezTo>
                    <a:lnTo>
                      <a:pt x="1808568" y="173664"/>
                    </a:lnTo>
                    <a:lnTo>
                      <a:pt x="1787518" y="182435"/>
                    </a:lnTo>
                    <a:cubicBezTo>
                      <a:pt x="1786238" y="182216"/>
                      <a:pt x="1783973" y="181777"/>
                      <a:pt x="1780720" y="181120"/>
                    </a:cubicBezTo>
                    <a:cubicBezTo>
                      <a:pt x="1777468" y="180462"/>
                      <a:pt x="1775640" y="180900"/>
                      <a:pt x="1775238" y="182435"/>
                    </a:cubicBezTo>
                    <a:cubicBezTo>
                      <a:pt x="1775311" y="185066"/>
                      <a:pt x="1775604" y="187698"/>
                      <a:pt x="1776115" y="190329"/>
                    </a:cubicBezTo>
                    <a:cubicBezTo>
                      <a:pt x="1776627" y="192960"/>
                      <a:pt x="1776919" y="195591"/>
                      <a:pt x="1776992" y="198223"/>
                    </a:cubicBezTo>
                    <a:cubicBezTo>
                      <a:pt x="1774178" y="197309"/>
                      <a:pt x="1771474" y="197382"/>
                      <a:pt x="1768879" y="198442"/>
                    </a:cubicBezTo>
                    <a:cubicBezTo>
                      <a:pt x="1766285" y="199502"/>
                      <a:pt x="1764896" y="201768"/>
                      <a:pt x="1764713" y="205240"/>
                    </a:cubicBezTo>
                    <a:lnTo>
                      <a:pt x="1748925" y="222781"/>
                    </a:lnTo>
                    <a:cubicBezTo>
                      <a:pt x="1741982" y="222233"/>
                      <a:pt x="1735257" y="222891"/>
                      <a:pt x="1728752" y="224755"/>
                    </a:cubicBezTo>
                    <a:cubicBezTo>
                      <a:pt x="1722247" y="226619"/>
                      <a:pt x="1715523" y="227715"/>
                      <a:pt x="1708579" y="228044"/>
                    </a:cubicBezTo>
                    <a:lnTo>
                      <a:pt x="1703317" y="228044"/>
                    </a:lnTo>
                    <a:cubicBezTo>
                      <a:pt x="1698383" y="232539"/>
                      <a:pt x="1692024" y="234951"/>
                      <a:pt x="1684240" y="235280"/>
                    </a:cubicBezTo>
                    <a:cubicBezTo>
                      <a:pt x="1676456" y="235609"/>
                      <a:pt x="1670535" y="238460"/>
                      <a:pt x="1666479" y="243832"/>
                    </a:cubicBezTo>
                    <a:cubicBezTo>
                      <a:pt x="1655223" y="243210"/>
                      <a:pt x="1644844" y="243576"/>
                      <a:pt x="1635342" y="244928"/>
                    </a:cubicBezTo>
                    <a:cubicBezTo>
                      <a:pt x="1625840" y="246280"/>
                      <a:pt x="1616338" y="247084"/>
                      <a:pt x="1606836" y="247340"/>
                    </a:cubicBezTo>
                    <a:cubicBezTo>
                      <a:pt x="1604863" y="247267"/>
                      <a:pt x="1602670" y="247413"/>
                      <a:pt x="1600258" y="247779"/>
                    </a:cubicBezTo>
                    <a:cubicBezTo>
                      <a:pt x="1597846" y="248144"/>
                      <a:pt x="1596530" y="249167"/>
                      <a:pt x="1596311" y="250848"/>
                    </a:cubicBezTo>
                    <a:cubicBezTo>
                      <a:pt x="1596640" y="254430"/>
                      <a:pt x="1598613" y="257354"/>
                      <a:pt x="1602231" y="259619"/>
                    </a:cubicBezTo>
                    <a:cubicBezTo>
                      <a:pt x="1605850" y="261885"/>
                      <a:pt x="1609139" y="263055"/>
                      <a:pt x="1612099" y="263128"/>
                    </a:cubicBezTo>
                    <a:cubicBezTo>
                      <a:pt x="1613926" y="263055"/>
                      <a:pt x="1615534" y="262324"/>
                      <a:pt x="1616923" y="260935"/>
                    </a:cubicBezTo>
                    <a:cubicBezTo>
                      <a:pt x="1618312" y="259546"/>
                      <a:pt x="1619042" y="257938"/>
                      <a:pt x="1619116" y="256111"/>
                    </a:cubicBezTo>
                    <a:lnTo>
                      <a:pt x="1647183" y="254357"/>
                    </a:lnTo>
                    <a:cubicBezTo>
                      <a:pt x="1653907" y="254795"/>
                      <a:pt x="1659316" y="255234"/>
                      <a:pt x="1663409" y="255672"/>
                    </a:cubicBezTo>
                    <a:cubicBezTo>
                      <a:pt x="1667502" y="256111"/>
                      <a:pt x="1672034" y="253918"/>
                      <a:pt x="1677004" y="249094"/>
                    </a:cubicBezTo>
                    <a:lnTo>
                      <a:pt x="1698054" y="247340"/>
                    </a:lnTo>
                    <a:lnTo>
                      <a:pt x="1699808" y="266636"/>
                    </a:lnTo>
                    <a:cubicBezTo>
                      <a:pt x="1692499" y="265174"/>
                      <a:pt x="1687821" y="268098"/>
                      <a:pt x="1685775" y="275407"/>
                    </a:cubicBezTo>
                    <a:cubicBezTo>
                      <a:pt x="1682047" y="276065"/>
                      <a:pt x="1677662" y="278696"/>
                      <a:pt x="1672618" y="283301"/>
                    </a:cubicBezTo>
                    <a:cubicBezTo>
                      <a:pt x="1667575" y="287906"/>
                      <a:pt x="1663189" y="290537"/>
                      <a:pt x="1659462" y="291195"/>
                    </a:cubicBezTo>
                    <a:cubicBezTo>
                      <a:pt x="1647146" y="291633"/>
                      <a:pt x="1634940" y="293388"/>
                      <a:pt x="1622843" y="296457"/>
                    </a:cubicBezTo>
                    <a:cubicBezTo>
                      <a:pt x="1610747" y="299527"/>
                      <a:pt x="1598979" y="301281"/>
                      <a:pt x="1587540" y="301720"/>
                    </a:cubicBezTo>
                    <a:lnTo>
                      <a:pt x="1580523" y="301720"/>
                    </a:lnTo>
                    <a:cubicBezTo>
                      <a:pt x="1580341" y="296786"/>
                      <a:pt x="1579390" y="294813"/>
                      <a:pt x="1577673" y="295800"/>
                    </a:cubicBezTo>
                    <a:cubicBezTo>
                      <a:pt x="1575955" y="296786"/>
                      <a:pt x="1574566" y="298760"/>
                      <a:pt x="1573507" y="301720"/>
                    </a:cubicBezTo>
                    <a:cubicBezTo>
                      <a:pt x="1571168" y="301903"/>
                      <a:pt x="1561812" y="303291"/>
                      <a:pt x="1545440" y="305886"/>
                    </a:cubicBezTo>
                    <a:cubicBezTo>
                      <a:pt x="1529067" y="308481"/>
                      <a:pt x="1519712" y="311185"/>
                      <a:pt x="1517373" y="313999"/>
                    </a:cubicBezTo>
                    <a:cubicBezTo>
                      <a:pt x="1517446" y="314840"/>
                      <a:pt x="1519054" y="315351"/>
                      <a:pt x="1522197" y="315534"/>
                    </a:cubicBezTo>
                    <a:cubicBezTo>
                      <a:pt x="1525340" y="315717"/>
                      <a:pt x="1529579" y="315790"/>
                      <a:pt x="1534914" y="315753"/>
                    </a:cubicBezTo>
                    <a:cubicBezTo>
                      <a:pt x="1559583" y="314949"/>
                      <a:pt x="1584361" y="311733"/>
                      <a:pt x="1609248" y="306105"/>
                    </a:cubicBezTo>
                    <a:cubicBezTo>
                      <a:pt x="1634136" y="300477"/>
                      <a:pt x="1658475" y="297261"/>
                      <a:pt x="1682266" y="296457"/>
                    </a:cubicBezTo>
                    <a:cubicBezTo>
                      <a:pt x="1693778" y="295434"/>
                      <a:pt x="1708470" y="295288"/>
                      <a:pt x="1726340" y="296019"/>
                    </a:cubicBezTo>
                    <a:cubicBezTo>
                      <a:pt x="1744211" y="296750"/>
                      <a:pt x="1754078" y="304497"/>
                      <a:pt x="1755942" y="319262"/>
                    </a:cubicBezTo>
                    <a:lnTo>
                      <a:pt x="1745417" y="321016"/>
                    </a:lnTo>
                    <a:lnTo>
                      <a:pt x="1741909" y="335050"/>
                    </a:lnTo>
                    <a:lnTo>
                      <a:pt x="1766467" y="333295"/>
                    </a:lnTo>
                    <a:cubicBezTo>
                      <a:pt x="1766760" y="328325"/>
                      <a:pt x="1769683" y="325986"/>
                      <a:pt x="1775238" y="326279"/>
                    </a:cubicBezTo>
                    <a:cubicBezTo>
                      <a:pt x="1779733" y="326388"/>
                      <a:pt x="1784338" y="327485"/>
                      <a:pt x="1789052" y="329568"/>
                    </a:cubicBezTo>
                    <a:cubicBezTo>
                      <a:pt x="1793767" y="331651"/>
                      <a:pt x="1797933" y="334063"/>
                      <a:pt x="1801551" y="336804"/>
                    </a:cubicBezTo>
                    <a:cubicBezTo>
                      <a:pt x="1802465" y="333368"/>
                      <a:pt x="1804146" y="331029"/>
                      <a:pt x="1806594" y="329787"/>
                    </a:cubicBezTo>
                    <a:cubicBezTo>
                      <a:pt x="1809043" y="328544"/>
                      <a:pt x="1812040" y="327960"/>
                      <a:pt x="1815585" y="328033"/>
                    </a:cubicBezTo>
                    <a:lnTo>
                      <a:pt x="1819093" y="328033"/>
                    </a:lnTo>
                    <a:cubicBezTo>
                      <a:pt x="1825927" y="327594"/>
                      <a:pt x="1833309" y="327156"/>
                      <a:pt x="1841240" y="326717"/>
                    </a:cubicBezTo>
                    <a:cubicBezTo>
                      <a:pt x="1849170" y="326279"/>
                      <a:pt x="1853482" y="323209"/>
                      <a:pt x="1854177" y="317508"/>
                    </a:cubicBezTo>
                    <a:cubicBezTo>
                      <a:pt x="1854469" y="314292"/>
                      <a:pt x="1855639" y="313707"/>
                      <a:pt x="1857685" y="315753"/>
                    </a:cubicBezTo>
                    <a:lnTo>
                      <a:pt x="1896277" y="313999"/>
                    </a:lnTo>
                    <a:cubicBezTo>
                      <a:pt x="1897556" y="313926"/>
                      <a:pt x="1899822" y="314072"/>
                      <a:pt x="1903075" y="314438"/>
                    </a:cubicBezTo>
                    <a:cubicBezTo>
                      <a:pt x="1906327" y="314803"/>
                      <a:pt x="1908154" y="315827"/>
                      <a:pt x="1908556" y="317508"/>
                    </a:cubicBezTo>
                    <a:cubicBezTo>
                      <a:pt x="1907062" y="321038"/>
                      <a:pt x="1896602" y="324892"/>
                      <a:pt x="1877176" y="329072"/>
                    </a:cubicBezTo>
                    <a:cubicBezTo>
                      <a:pt x="1857750" y="333252"/>
                      <a:pt x="1838324" y="337627"/>
                      <a:pt x="1818898" y="342196"/>
                    </a:cubicBezTo>
                    <a:cubicBezTo>
                      <a:pt x="1799472" y="346766"/>
                      <a:pt x="1789012" y="351400"/>
                      <a:pt x="1787518" y="356100"/>
                    </a:cubicBezTo>
                    <a:lnTo>
                      <a:pt x="1787518" y="357854"/>
                    </a:lnTo>
                    <a:cubicBezTo>
                      <a:pt x="1784046" y="357415"/>
                      <a:pt x="1778710" y="356977"/>
                      <a:pt x="1771511" y="356538"/>
                    </a:cubicBezTo>
                    <a:cubicBezTo>
                      <a:pt x="1764311" y="356100"/>
                      <a:pt x="1760291" y="358292"/>
                      <a:pt x="1759451" y="363116"/>
                    </a:cubicBezTo>
                    <a:cubicBezTo>
                      <a:pt x="1753384" y="364176"/>
                      <a:pt x="1747537" y="365565"/>
                      <a:pt x="1741909" y="367283"/>
                    </a:cubicBezTo>
                    <a:cubicBezTo>
                      <a:pt x="1736281" y="369000"/>
                      <a:pt x="1730433" y="369950"/>
                      <a:pt x="1724367" y="370133"/>
                    </a:cubicBezTo>
                    <a:lnTo>
                      <a:pt x="1710333" y="368379"/>
                    </a:lnTo>
                    <a:cubicBezTo>
                      <a:pt x="1700539" y="373313"/>
                      <a:pt x="1683728" y="378795"/>
                      <a:pt x="1659900" y="384825"/>
                    </a:cubicBezTo>
                    <a:cubicBezTo>
                      <a:pt x="1636073" y="390855"/>
                      <a:pt x="1616630" y="394144"/>
                      <a:pt x="1601574" y="394692"/>
                    </a:cubicBezTo>
                    <a:cubicBezTo>
                      <a:pt x="1601098" y="407556"/>
                      <a:pt x="1597225" y="412526"/>
                      <a:pt x="1589952" y="409602"/>
                    </a:cubicBezTo>
                    <a:cubicBezTo>
                      <a:pt x="1582680" y="406679"/>
                      <a:pt x="1574859" y="408141"/>
                      <a:pt x="1566490" y="413988"/>
                    </a:cubicBezTo>
                    <a:lnTo>
                      <a:pt x="1533160" y="413988"/>
                    </a:lnTo>
                    <a:lnTo>
                      <a:pt x="1527898" y="408725"/>
                    </a:lnTo>
                    <a:cubicBezTo>
                      <a:pt x="1526070" y="408725"/>
                      <a:pt x="1524462" y="409164"/>
                      <a:pt x="1523074" y="410041"/>
                    </a:cubicBezTo>
                    <a:cubicBezTo>
                      <a:pt x="1521685" y="410918"/>
                      <a:pt x="1520954" y="412234"/>
                      <a:pt x="1520881" y="413988"/>
                    </a:cubicBezTo>
                    <a:lnTo>
                      <a:pt x="1522635" y="419250"/>
                    </a:lnTo>
                    <a:lnTo>
                      <a:pt x="1496322" y="424513"/>
                    </a:lnTo>
                    <a:cubicBezTo>
                      <a:pt x="1496176" y="431055"/>
                      <a:pt x="1494276" y="434636"/>
                      <a:pt x="1490621" y="435257"/>
                    </a:cubicBezTo>
                    <a:cubicBezTo>
                      <a:pt x="1486967" y="435879"/>
                      <a:pt x="1482435" y="436390"/>
                      <a:pt x="1477026" y="436792"/>
                    </a:cubicBezTo>
                    <a:cubicBezTo>
                      <a:pt x="1469206" y="435294"/>
                      <a:pt x="1461604" y="435221"/>
                      <a:pt x="1454222" y="436573"/>
                    </a:cubicBezTo>
                    <a:cubicBezTo>
                      <a:pt x="1446840" y="437925"/>
                      <a:pt x="1439238" y="439168"/>
                      <a:pt x="1431417" y="440301"/>
                    </a:cubicBezTo>
                    <a:lnTo>
                      <a:pt x="1417384" y="447318"/>
                    </a:lnTo>
                    <a:cubicBezTo>
                      <a:pt x="1413035" y="447537"/>
                      <a:pt x="1409015" y="448414"/>
                      <a:pt x="1405324" y="449949"/>
                    </a:cubicBezTo>
                    <a:cubicBezTo>
                      <a:pt x="1401633" y="451484"/>
                      <a:pt x="1398051" y="452361"/>
                      <a:pt x="1394579" y="452580"/>
                    </a:cubicBezTo>
                    <a:cubicBezTo>
                      <a:pt x="1389573" y="452799"/>
                      <a:pt x="1385553" y="453676"/>
                      <a:pt x="1382519" y="455211"/>
                    </a:cubicBezTo>
                    <a:cubicBezTo>
                      <a:pt x="1379486" y="456746"/>
                      <a:pt x="1375905" y="457623"/>
                      <a:pt x="1371775" y="457843"/>
                    </a:cubicBezTo>
                    <a:lnTo>
                      <a:pt x="1355987" y="468368"/>
                    </a:lnTo>
                    <a:cubicBezTo>
                      <a:pt x="1340346" y="467637"/>
                      <a:pt x="1325143" y="470414"/>
                      <a:pt x="1310378" y="476700"/>
                    </a:cubicBezTo>
                    <a:cubicBezTo>
                      <a:pt x="1295614" y="482986"/>
                      <a:pt x="1280411" y="486641"/>
                      <a:pt x="1264770" y="487664"/>
                    </a:cubicBezTo>
                    <a:cubicBezTo>
                      <a:pt x="1263746" y="490332"/>
                      <a:pt x="1261846" y="492451"/>
                      <a:pt x="1259069" y="494023"/>
                    </a:cubicBezTo>
                    <a:cubicBezTo>
                      <a:pt x="1256291" y="495594"/>
                      <a:pt x="1253514" y="496398"/>
                      <a:pt x="1250736" y="496435"/>
                    </a:cubicBezTo>
                    <a:cubicBezTo>
                      <a:pt x="1243719" y="496544"/>
                      <a:pt x="1236703" y="497202"/>
                      <a:pt x="1229686" y="498408"/>
                    </a:cubicBezTo>
                    <a:cubicBezTo>
                      <a:pt x="1222669" y="499614"/>
                      <a:pt x="1215652" y="500711"/>
                      <a:pt x="1208636" y="501697"/>
                    </a:cubicBezTo>
                    <a:cubicBezTo>
                      <a:pt x="1208489" y="503452"/>
                      <a:pt x="1207466" y="504767"/>
                      <a:pt x="1205566" y="505644"/>
                    </a:cubicBezTo>
                    <a:cubicBezTo>
                      <a:pt x="1203665" y="506521"/>
                      <a:pt x="1201765" y="506960"/>
                      <a:pt x="1199865" y="506960"/>
                    </a:cubicBezTo>
                    <a:cubicBezTo>
                      <a:pt x="1194968" y="506375"/>
                      <a:pt x="1189413" y="505790"/>
                      <a:pt x="1183200" y="505206"/>
                    </a:cubicBezTo>
                    <a:cubicBezTo>
                      <a:pt x="1176987" y="504621"/>
                      <a:pt x="1173186" y="507545"/>
                      <a:pt x="1171798" y="513977"/>
                    </a:cubicBezTo>
                    <a:cubicBezTo>
                      <a:pt x="1167303" y="516864"/>
                      <a:pt x="1162259" y="519860"/>
                      <a:pt x="1156668" y="522967"/>
                    </a:cubicBezTo>
                    <a:cubicBezTo>
                      <a:pt x="1151076" y="526073"/>
                      <a:pt x="1145594" y="527754"/>
                      <a:pt x="1140222" y="528010"/>
                    </a:cubicBezTo>
                    <a:cubicBezTo>
                      <a:pt x="1136714" y="528010"/>
                      <a:pt x="1134960" y="526256"/>
                      <a:pt x="1134960" y="522748"/>
                    </a:cubicBezTo>
                    <a:cubicBezTo>
                      <a:pt x="1135106" y="521761"/>
                      <a:pt x="1135252" y="520664"/>
                      <a:pt x="1135398" y="519458"/>
                    </a:cubicBezTo>
                    <a:cubicBezTo>
                      <a:pt x="1135544" y="518252"/>
                      <a:pt x="1134814" y="517595"/>
                      <a:pt x="1133206" y="517485"/>
                    </a:cubicBezTo>
                    <a:cubicBezTo>
                      <a:pt x="1130465" y="517558"/>
                      <a:pt x="1127614" y="518289"/>
                      <a:pt x="1124654" y="519678"/>
                    </a:cubicBezTo>
                    <a:cubicBezTo>
                      <a:pt x="1121694" y="521066"/>
                      <a:pt x="1119282" y="522674"/>
                      <a:pt x="1117418" y="524502"/>
                    </a:cubicBezTo>
                    <a:cubicBezTo>
                      <a:pt x="1116504" y="525635"/>
                      <a:pt x="1115262" y="527316"/>
                      <a:pt x="1113690" y="529545"/>
                    </a:cubicBezTo>
                    <a:cubicBezTo>
                      <a:pt x="1112119" y="531774"/>
                      <a:pt x="1110438" y="533017"/>
                      <a:pt x="1108647" y="533273"/>
                    </a:cubicBezTo>
                    <a:lnTo>
                      <a:pt x="1108647" y="531518"/>
                    </a:lnTo>
                    <a:cubicBezTo>
                      <a:pt x="1108903" y="526366"/>
                      <a:pt x="1110145" y="521761"/>
                      <a:pt x="1112375" y="517704"/>
                    </a:cubicBezTo>
                    <a:cubicBezTo>
                      <a:pt x="1114604" y="513648"/>
                      <a:pt x="1116285" y="509482"/>
                      <a:pt x="1117418" y="505206"/>
                    </a:cubicBezTo>
                    <a:lnTo>
                      <a:pt x="1101630" y="519239"/>
                    </a:lnTo>
                    <a:cubicBezTo>
                      <a:pt x="1102215" y="523478"/>
                      <a:pt x="1101484" y="527279"/>
                      <a:pt x="1099437" y="530641"/>
                    </a:cubicBezTo>
                    <a:cubicBezTo>
                      <a:pt x="1097391" y="534004"/>
                      <a:pt x="1095783" y="537804"/>
                      <a:pt x="1094613" y="542044"/>
                    </a:cubicBezTo>
                    <a:cubicBezTo>
                      <a:pt x="1093554" y="541897"/>
                      <a:pt x="1092165" y="541751"/>
                      <a:pt x="1090447" y="541605"/>
                    </a:cubicBezTo>
                    <a:cubicBezTo>
                      <a:pt x="1088730" y="541459"/>
                      <a:pt x="1087779" y="542190"/>
                      <a:pt x="1087597" y="543798"/>
                    </a:cubicBezTo>
                    <a:cubicBezTo>
                      <a:pt x="1087779" y="545589"/>
                      <a:pt x="1088730" y="547270"/>
                      <a:pt x="1090447" y="548841"/>
                    </a:cubicBezTo>
                    <a:cubicBezTo>
                      <a:pt x="1092165" y="550413"/>
                      <a:pt x="1093554" y="551655"/>
                      <a:pt x="1094613" y="552569"/>
                    </a:cubicBezTo>
                    <a:lnTo>
                      <a:pt x="1101630" y="564848"/>
                    </a:lnTo>
                    <a:cubicBezTo>
                      <a:pt x="1101520" y="565762"/>
                      <a:pt x="1101301" y="566566"/>
                      <a:pt x="1100972" y="567260"/>
                    </a:cubicBezTo>
                    <a:cubicBezTo>
                      <a:pt x="1100643" y="567954"/>
                      <a:pt x="1100863" y="568320"/>
                      <a:pt x="1101630" y="568356"/>
                    </a:cubicBezTo>
                    <a:lnTo>
                      <a:pt x="1106893" y="554323"/>
                    </a:lnTo>
                    <a:cubicBezTo>
                      <a:pt x="1108830" y="557283"/>
                      <a:pt x="1111095" y="559257"/>
                      <a:pt x="1113690" y="560243"/>
                    </a:cubicBezTo>
                    <a:cubicBezTo>
                      <a:pt x="1116285" y="561230"/>
                      <a:pt x="1118112" y="559257"/>
                      <a:pt x="1119172" y="554323"/>
                    </a:cubicBezTo>
                    <a:lnTo>
                      <a:pt x="1129697" y="540289"/>
                    </a:lnTo>
                    <a:cubicBezTo>
                      <a:pt x="1133206" y="540289"/>
                      <a:pt x="1134960" y="542044"/>
                      <a:pt x="1134960" y="545552"/>
                    </a:cubicBezTo>
                    <a:cubicBezTo>
                      <a:pt x="1134412" y="549974"/>
                      <a:pt x="1133754" y="553409"/>
                      <a:pt x="1132986" y="555858"/>
                    </a:cubicBezTo>
                    <a:cubicBezTo>
                      <a:pt x="1132219" y="558306"/>
                      <a:pt x="1134631" y="559549"/>
                      <a:pt x="1140222" y="559586"/>
                    </a:cubicBezTo>
                    <a:cubicBezTo>
                      <a:pt x="1167412" y="560645"/>
                      <a:pt x="1194602" y="562034"/>
                      <a:pt x="1221792" y="563752"/>
                    </a:cubicBezTo>
                    <a:cubicBezTo>
                      <a:pt x="1248982" y="565469"/>
                      <a:pt x="1276172" y="566419"/>
                      <a:pt x="1303362" y="566602"/>
                    </a:cubicBezTo>
                    <a:cubicBezTo>
                      <a:pt x="1312571" y="565689"/>
                      <a:pt x="1320904" y="564885"/>
                      <a:pt x="1328359" y="564190"/>
                    </a:cubicBezTo>
                    <a:cubicBezTo>
                      <a:pt x="1335814" y="563496"/>
                      <a:pt x="1339761" y="568393"/>
                      <a:pt x="1340200" y="578882"/>
                    </a:cubicBezTo>
                    <a:cubicBezTo>
                      <a:pt x="1342831" y="579101"/>
                      <a:pt x="1345462" y="579978"/>
                      <a:pt x="1348094" y="581513"/>
                    </a:cubicBezTo>
                    <a:cubicBezTo>
                      <a:pt x="1350725" y="583048"/>
                      <a:pt x="1353356" y="583925"/>
                      <a:pt x="1355987" y="584144"/>
                    </a:cubicBezTo>
                    <a:cubicBezTo>
                      <a:pt x="1357449" y="583852"/>
                      <a:pt x="1358034" y="582682"/>
                      <a:pt x="1357742" y="580636"/>
                    </a:cubicBezTo>
                    <a:lnTo>
                      <a:pt x="1371775" y="571865"/>
                    </a:lnTo>
                    <a:lnTo>
                      <a:pt x="1387563" y="573619"/>
                    </a:lnTo>
                    <a:cubicBezTo>
                      <a:pt x="1386905" y="576214"/>
                      <a:pt x="1387782" y="578041"/>
                      <a:pt x="1390194" y="579101"/>
                    </a:cubicBezTo>
                    <a:cubicBezTo>
                      <a:pt x="1392606" y="580161"/>
                      <a:pt x="1395237" y="580672"/>
                      <a:pt x="1398088" y="580636"/>
                    </a:cubicBezTo>
                    <a:cubicBezTo>
                      <a:pt x="1402766" y="580197"/>
                      <a:pt x="1407882" y="579759"/>
                      <a:pt x="1413437" y="579320"/>
                    </a:cubicBezTo>
                    <a:cubicBezTo>
                      <a:pt x="1418992" y="578882"/>
                      <a:pt x="1423231" y="581074"/>
                      <a:pt x="1426155" y="585898"/>
                    </a:cubicBezTo>
                    <a:cubicBezTo>
                      <a:pt x="1434743" y="586227"/>
                      <a:pt x="1442564" y="587762"/>
                      <a:pt x="1449617" y="590503"/>
                    </a:cubicBezTo>
                    <a:cubicBezTo>
                      <a:pt x="1456670" y="593244"/>
                      <a:pt x="1464053" y="595217"/>
                      <a:pt x="1471764" y="596423"/>
                    </a:cubicBezTo>
                    <a:cubicBezTo>
                      <a:pt x="1480133" y="599164"/>
                      <a:pt x="1489269" y="603331"/>
                      <a:pt x="1499173" y="608922"/>
                    </a:cubicBezTo>
                    <a:cubicBezTo>
                      <a:pt x="1509077" y="614513"/>
                      <a:pt x="1516897" y="620872"/>
                      <a:pt x="1522635" y="627999"/>
                    </a:cubicBezTo>
                    <a:cubicBezTo>
                      <a:pt x="1526728" y="627780"/>
                      <a:pt x="1531698" y="628218"/>
                      <a:pt x="1537546" y="629314"/>
                    </a:cubicBezTo>
                    <a:cubicBezTo>
                      <a:pt x="1543393" y="630411"/>
                      <a:pt x="1546609" y="633481"/>
                      <a:pt x="1547194" y="638524"/>
                    </a:cubicBezTo>
                    <a:cubicBezTo>
                      <a:pt x="1548034" y="646235"/>
                      <a:pt x="1552931" y="652302"/>
                      <a:pt x="1561885" y="656724"/>
                    </a:cubicBezTo>
                    <a:cubicBezTo>
                      <a:pt x="1570839" y="661146"/>
                      <a:pt x="1578806" y="665019"/>
                      <a:pt x="1585786" y="668345"/>
                    </a:cubicBezTo>
                    <a:lnTo>
                      <a:pt x="1585786" y="684133"/>
                    </a:lnTo>
                    <a:cubicBezTo>
                      <a:pt x="1587467" y="685046"/>
                      <a:pt x="1588490" y="686289"/>
                      <a:pt x="1588856" y="687860"/>
                    </a:cubicBezTo>
                    <a:cubicBezTo>
                      <a:pt x="1589221" y="689432"/>
                      <a:pt x="1589367" y="691113"/>
                      <a:pt x="1589294" y="692904"/>
                    </a:cubicBezTo>
                    <a:cubicBezTo>
                      <a:pt x="1589185" y="693269"/>
                      <a:pt x="1588965" y="694731"/>
                      <a:pt x="1588636" y="697289"/>
                    </a:cubicBezTo>
                    <a:cubicBezTo>
                      <a:pt x="1588308" y="699847"/>
                      <a:pt x="1588527" y="701309"/>
                      <a:pt x="1589294" y="701675"/>
                    </a:cubicBezTo>
                    <a:cubicBezTo>
                      <a:pt x="1591085" y="701273"/>
                      <a:pt x="1592766" y="699445"/>
                      <a:pt x="1594338" y="696193"/>
                    </a:cubicBezTo>
                    <a:cubicBezTo>
                      <a:pt x="1595909" y="692940"/>
                      <a:pt x="1597152" y="690674"/>
                      <a:pt x="1598065" y="689395"/>
                    </a:cubicBezTo>
                    <a:lnTo>
                      <a:pt x="1610345" y="701675"/>
                    </a:lnTo>
                    <a:cubicBezTo>
                      <a:pt x="1614255" y="702040"/>
                      <a:pt x="1616959" y="703502"/>
                      <a:pt x="1618458" y="706060"/>
                    </a:cubicBezTo>
                    <a:cubicBezTo>
                      <a:pt x="1619956" y="708618"/>
                      <a:pt x="1623099" y="710080"/>
                      <a:pt x="1627886" y="710446"/>
                    </a:cubicBezTo>
                    <a:lnTo>
                      <a:pt x="1629641" y="729742"/>
                    </a:lnTo>
                    <a:cubicBezTo>
                      <a:pt x="1632235" y="729961"/>
                      <a:pt x="1634063" y="731277"/>
                      <a:pt x="1635123" y="733689"/>
                    </a:cubicBezTo>
                    <a:cubicBezTo>
                      <a:pt x="1636182" y="736101"/>
                      <a:pt x="1636694" y="738293"/>
                      <a:pt x="1636657" y="740267"/>
                    </a:cubicBezTo>
                    <a:lnTo>
                      <a:pt x="1648937" y="752546"/>
                    </a:lnTo>
                    <a:lnTo>
                      <a:pt x="1657708" y="780613"/>
                    </a:lnTo>
                    <a:cubicBezTo>
                      <a:pt x="1658073" y="784158"/>
                      <a:pt x="1659535" y="793294"/>
                      <a:pt x="1662093" y="808022"/>
                    </a:cubicBezTo>
                    <a:cubicBezTo>
                      <a:pt x="1664651" y="822750"/>
                      <a:pt x="1666113" y="832325"/>
                      <a:pt x="1666479" y="836747"/>
                    </a:cubicBezTo>
                    <a:cubicBezTo>
                      <a:pt x="1667356" y="838574"/>
                      <a:pt x="1668671" y="840182"/>
                      <a:pt x="1670426" y="841571"/>
                    </a:cubicBezTo>
                    <a:cubicBezTo>
                      <a:pt x="1672180" y="842960"/>
                      <a:pt x="1674372" y="843691"/>
                      <a:pt x="1677004" y="843764"/>
                    </a:cubicBezTo>
                    <a:cubicBezTo>
                      <a:pt x="1677917" y="843654"/>
                      <a:pt x="1678721" y="842996"/>
                      <a:pt x="1679416" y="841790"/>
                    </a:cubicBezTo>
                    <a:cubicBezTo>
                      <a:pt x="1680110" y="840584"/>
                      <a:pt x="1680476" y="839488"/>
                      <a:pt x="1680512" y="838501"/>
                    </a:cubicBezTo>
                    <a:lnTo>
                      <a:pt x="1691037" y="852535"/>
                    </a:lnTo>
                    <a:lnTo>
                      <a:pt x="1682266" y="980591"/>
                    </a:lnTo>
                    <a:cubicBezTo>
                      <a:pt x="1677954" y="984135"/>
                      <a:pt x="1674299" y="988009"/>
                      <a:pt x="1671303" y="992212"/>
                    </a:cubicBezTo>
                    <a:cubicBezTo>
                      <a:pt x="1668306" y="996415"/>
                      <a:pt x="1665528" y="1000727"/>
                      <a:pt x="1662970" y="1005149"/>
                    </a:cubicBezTo>
                    <a:cubicBezTo>
                      <a:pt x="1661764" y="1004235"/>
                      <a:pt x="1659791" y="1002993"/>
                      <a:pt x="1657050" y="1001421"/>
                    </a:cubicBezTo>
                    <a:cubicBezTo>
                      <a:pt x="1654309" y="999850"/>
                      <a:pt x="1652774" y="998169"/>
                      <a:pt x="1652445" y="996378"/>
                    </a:cubicBezTo>
                    <a:lnTo>
                      <a:pt x="1657708" y="996378"/>
                    </a:lnTo>
                    <a:lnTo>
                      <a:pt x="1659462" y="977082"/>
                    </a:lnTo>
                    <a:cubicBezTo>
                      <a:pt x="1662203" y="973537"/>
                      <a:pt x="1664615" y="969663"/>
                      <a:pt x="1666698" y="965461"/>
                    </a:cubicBezTo>
                    <a:cubicBezTo>
                      <a:pt x="1668781" y="961258"/>
                      <a:pt x="1669877" y="956945"/>
                      <a:pt x="1669987" y="952523"/>
                    </a:cubicBezTo>
                    <a:cubicBezTo>
                      <a:pt x="1670279" y="940171"/>
                      <a:pt x="1671449" y="927599"/>
                      <a:pt x="1673495" y="914808"/>
                    </a:cubicBezTo>
                    <a:cubicBezTo>
                      <a:pt x="1675542" y="902017"/>
                      <a:pt x="1676711" y="889446"/>
                      <a:pt x="1677004" y="877093"/>
                    </a:cubicBezTo>
                    <a:cubicBezTo>
                      <a:pt x="1677004" y="875047"/>
                      <a:pt x="1676565" y="872562"/>
                      <a:pt x="1675688" y="869638"/>
                    </a:cubicBezTo>
                    <a:cubicBezTo>
                      <a:pt x="1674811" y="866714"/>
                      <a:pt x="1673495" y="865106"/>
                      <a:pt x="1671741" y="864814"/>
                    </a:cubicBezTo>
                    <a:cubicBezTo>
                      <a:pt x="1670060" y="865143"/>
                      <a:pt x="1669037" y="866678"/>
                      <a:pt x="1668671" y="869419"/>
                    </a:cubicBezTo>
                    <a:cubicBezTo>
                      <a:pt x="1668306" y="872160"/>
                      <a:pt x="1668160" y="874133"/>
                      <a:pt x="1668233" y="875339"/>
                    </a:cubicBezTo>
                    <a:lnTo>
                      <a:pt x="1668233" y="878848"/>
                    </a:lnTo>
                    <a:cubicBezTo>
                      <a:pt x="1662459" y="899057"/>
                      <a:pt x="1655588" y="924858"/>
                      <a:pt x="1647621" y="956251"/>
                    </a:cubicBezTo>
                    <a:cubicBezTo>
                      <a:pt x="1639654" y="987644"/>
                      <a:pt x="1633661" y="1008621"/>
                      <a:pt x="1629641" y="1019183"/>
                    </a:cubicBezTo>
                    <a:lnTo>
                      <a:pt x="1622624" y="1013920"/>
                    </a:lnTo>
                    <a:lnTo>
                      <a:pt x="1619116" y="1020937"/>
                    </a:lnTo>
                    <a:cubicBezTo>
                      <a:pt x="1625072" y="1020644"/>
                      <a:pt x="1625877" y="1022545"/>
                      <a:pt x="1621528" y="1026638"/>
                    </a:cubicBezTo>
                    <a:cubicBezTo>
                      <a:pt x="1617179" y="1030731"/>
                      <a:pt x="1614036" y="1033508"/>
                      <a:pt x="1612099" y="1034970"/>
                    </a:cubicBezTo>
                    <a:lnTo>
                      <a:pt x="1613853" y="1054266"/>
                    </a:lnTo>
                    <a:lnTo>
                      <a:pt x="1599819" y="1061283"/>
                    </a:lnTo>
                    <a:cubicBezTo>
                      <a:pt x="1597078" y="1066619"/>
                      <a:pt x="1594666" y="1072174"/>
                      <a:pt x="1592583" y="1077948"/>
                    </a:cubicBezTo>
                    <a:cubicBezTo>
                      <a:pt x="1590500" y="1083722"/>
                      <a:pt x="1589404" y="1089277"/>
                      <a:pt x="1589294" y="1094613"/>
                    </a:cubicBezTo>
                    <a:cubicBezTo>
                      <a:pt x="1589294" y="1096513"/>
                      <a:pt x="1589733" y="1098413"/>
                      <a:pt x="1590610" y="1100314"/>
                    </a:cubicBezTo>
                    <a:cubicBezTo>
                      <a:pt x="1591487" y="1102214"/>
                      <a:pt x="1592803" y="1103237"/>
                      <a:pt x="1594557" y="1103384"/>
                    </a:cubicBezTo>
                    <a:cubicBezTo>
                      <a:pt x="1591195" y="1110912"/>
                      <a:pt x="1588710" y="1117344"/>
                      <a:pt x="1587102" y="1122680"/>
                    </a:cubicBezTo>
                    <a:cubicBezTo>
                      <a:pt x="1585493" y="1128015"/>
                      <a:pt x="1583886" y="1134447"/>
                      <a:pt x="1582277" y="1141976"/>
                    </a:cubicBezTo>
                    <a:cubicBezTo>
                      <a:pt x="1581985" y="1144022"/>
                      <a:pt x="1580816" y="1145192"/>
                      <a:pt x="1578769" y="1145484"/>
                    </a:cubicBezTo>
                    <a:cubicBezTo>
                      <a:pt x="1576138" y="1145338"/>
                      <a:pt x="1573945" y="1144315"/>
                      <a:pt x="1572191" y="1142414"/>
                    </a:cubicBezTo>
                    <a:cubicBezTo>
                      <a:pt x="1570437" y="1140514"/>
                      <a:pt x="1569121" y="1138613"/>
                      <a:pt x="1568244" y="1136713"/>
                    </a:cubicBezTo>
                    <a:cubicBezTo>
                      <a:pt x="1567148" y="1140879"/>
                      <a:pt x="1565393" y="1144388"/>
                      <a:pt x="1562981" y="1147238"/>
                    </a:cubicBezTo>
                    <a:cubicBezTo>
                      <a:pt x="1560569" y="1150089"/>
                      <a:pt x="1558815" y="1153597"/>
                      <a:pt x="1557719" y="1157763"/>
                    </a:cubicBezTo>
                    <a:cubicBezTo>
                      <a:pt x="1556586" y="1157690"/>
                      <a:pt x="1554905" y="1157837"/>
                      <a:pt x="1552676" y="1158202"/>
                    </a:cubicBezTo>
                    <a:cubicBezTo>
                      <a:pt x="1550446" y="1158567"/>
                      <a:pt x="1549204" y="1159591"/>
                      <a:pt x="1548948" y="1161272"/>
                    </a:cubicBezTo>
                    <a:cubicBezTo>
                      <a:pt x="1549496" y="1162185"/>
                      <a:pt x="1551908" y="1162989"/>
                      <a:pt x="1556184" y="1163684"/>
                    </a:cubicBezTo>
                    <a:cubicBezTo>
                      <a:pt x="1560460" y="1164378"/>
                      <a:pt x="1563310" y="1164744"/>
                      <a:pt x="1564736" y="1164780"/>
                    </a:cubicBezTo>
                    <a:lnTo>
                      <a:pt x="1573507" y="1150747"/>
                    </a:lnTo>
                    <a:cubicBezTo>
                      <a:pt x="1580816" y="1151368"/>
                      <a:pt x="1587248" y="1149248"/>
                      <a:pt x="1592803" y="1144388"/>
                    </a:cubicBezTo>
                    <a:cubicBezTo>
                      <a:pt x="1598358" y="1139527"/>
                      <a:pt x="1601281" y="1133461"/>
                      <a:pt x="1601574" y="1126188"/>
                    </a:cubicBezTo>
                    <a:cubicBezTo>
                      <a:pt x="1606178" y="1127175"/>
                      <a:pt x="1610125" y="1126955"/>
                      <a:pt x="1613414" y="1125530"/>
                    </a:cubicBezTo>
                    <a:cubicBezTo>
                      <a:pt x="1616704" y="1124105"/>
                      <a:pt x="1618019" y="1120816"/>
                      <a:pt x="1617361" y="1115663"/>
                    </a:cubicBezTo>
                    <a:cubicBezTo>
                      <a:pt x="1620870" y="1115371"/>
                      <a:pt x="1622624" y="1114201"/>
                      <a:pt x="1622624" y="1112155"/>
                    </a:cubicBezTo>
                    <a:cubicBezTo>
                      <a:pt x="1622368" y="1108756"/>
                      <a:pt x="1622441" y="1106344"/>
                      <a:pt x="1622843" y="1104919"/>
                    </a:cubicBezTo>
                    <a:cubicBezTo>
                      <a:pt x="1623245" y="1103493"/>
                      <a:pt x="1625511" y="1102397"/>
                      <a:pt x="1629641" y="1101629"/>
                    </a:cubicBezTo>
                    <a:cubicBezTo>
                      <a:pt x="1630701" y="1098779"/>
                      <a:pt x="1632089" y="1095270"/>
                      <a:pt x="1633807" y="1091104"/>
                    </a:cubicBezTo>
                    <a:cubicBezTo>
                      <a:pt x="1635525" y="1086938"/>
                      <a:pt x="1636475" y="1083430"/>
                      <a:pt x="1636657" y="1080579"/>
                    </a:cubicBezTo>
                    <a:lnTo>
                      <a:pt x="1636657" y="1073562"/>
                    </a:lnTo>
                    <a:cubicBezTo>
                      <a:pt x="1630189" y="1074695"/>
                      <a:pt x="1624268" y="1077254"/>
                      <a:pt x="1618896" y="1081237"/>
                    </a:cubicBezTo>
                    <a:cubicBezTo>
                      <a:pt x="1613524" y="1085220"/>
                      <a:pt x="1610674" y="1083832"/>
                      <a:pt x="1610345" y="1077071"/>
                    </a:cubicBezTo>
                    <a:cubicBezTo>
                      <a:pt x="1610600" y="1076230"/>
                      <a:pt x="1611843" y="1075719"/>
                      <a:pt x="1614072" y="1075536"/>
                    </a:cubicBezTo>
                    <a:cubicBezTo>
                      <a:pt x="1616302" y="1075353"/>
                      <a:pt x="1617983" y="1075280"/>
                      <a:pt x="1619116" y="1075317"/>
                    </a:cubicBezTo>
                    <a:cubicBezTo>
                      <a:pt x="1620870" y="1068007"/>
                      <a:pt x="1624378" y="1061575"/>
                      <a:pt x="1629641" y="1056021"/>
                    </a:cubicBezTo>
                    <a:lnTo>
                      <a:pt x="1634903" y="1061283"/>
                    </a:lnTo>
                    <a:lnTo>
                      <a:pt x="1647183" y="1066546"/>
                    </a:lnTo>
                    <a:lnTo>
                      <a:pt x="1648937" y="1054266"/>
                    </a:lnTo>
                    <a:cubicBezTo>
                      <a:pt x="1651531" y="1054120"/>
                      <a:pt x="1653359" y="1053097"/>
                      <a:pt x="1654419" y="1051197"/>
                    </a:cubicBezTo>
                    <a:cubicBezTo>
                      <a:pt x="1655478" y="1049296"/>
                      <a:pt x="1655990" y="1047396"/>
                      <a:pt x="1655953" y="1045495"/>
                    </a:cubicBezTo>
                    <a:lnTo>
                      <a:pt x="1654199" y="1038479"/>
                    </a:lnTo>
                    <a:cubicBezTo>
                      <a:pt x="1655661" y="1034970"/>
                      <a:pt x="1658000" y="1033216"/>
                      <a:pt x="1661216" y="1033216"/>
                    </a:cubicBezTo>
                    <a:cubicBezTo>
                      <a:pt x="1663811" y="1033362"/>
                      <a:pt x="1665638" y="1034385"/>
                      <a:pt x="1666698" y="1036286"/>
                    </a:cubicBezTo>
                    <a:cubicBezTo>
                      <a:pt x="1667758" y="1038186"/>
                      <a:pt x="1668269" y="1040087"/>
                      <a:pt x="1668233" y="1041987"/>
                    </a:cubicBezTo>
                    <a:lnTo>
                      <a:pt x="1668233" y="1045495"/>
                    </a:lnTo>
                    <a:cubicBezTo>
                      <a:pt x="1664469" y="1046044"/>
                      <a:pt x="1662349" y="1049333"/>
                      <a:pt x="1661874" y="1055363"/>
                    </a:cubicBezTo>
                    <a:cubicBezTo>
                      <a:pt x="1661399" y="1061393"/>
                      <a:pt x="1658841" y="1066874"/>
                      <a:pt x="1654199" y="1071808"/>
                    </a:cubicBezTo>
                    <a:cubicBezTo>
                      <a:pt x="1651531" y="1072758"/>
                      <a:pt x="1649412" y="1074366"/>
                      <a:pt x="1647840" y="1076632"/>
                    </a:cubicBezTo>
                    <a:cubicBezTo>
                      <a:pt x="1646269" y="1078898"/>
                      <a:pt x="1645465" y="1081383"/>
                      <a:pt x="1645428" y="1084088"/>
                    </a:cubicBezTo>
                    <a:cubicBezTo>
                      <a:pt x="1645501" y="1087705"/>
                      <a:pt x="1644917" y="1090995"/>
                      <a:pt x="1643674" y="1093955"/>
                    </a:cubicBezTo>
                    <a:cubicBezTo>
                      <a:pt x="1642432" y="1096915"/>
                      <a:pt x="1640093" y="1098889"/>
                      <a:pt x="1636657" y="1099875"/>
                    </a:cubicBezTo>
                    <a:cubicBezTo>
                      <a:pt x="1636548" y="1105321"/>
                      <a:pt x="1635451" y="1111095"/>
                      <a:pt x="1633368" y="1117198"/>
                    </a:cubicBezTo>
                    <a:cubicBezTo>
                      <a:pt x="1631285" y="1123301"/>
                      <a:pt x="1628873" y="1128637"/>
                      <a:pt x="1626132" y="1133205"/>
                    </a:cubicBezTo>
                    <a:lnTo>
                      <a:pt x="1606836" y="1147238"/>
                    </a:lnTo>
                    <a:cubicBezTo>
                      <a:pt x="1606361" y="1150710"/>
                      <a:pt x="1604241" y="1156046"/>
                      <a:pt x="1600477" y="1163245"/>
                    </a:cubicBezTo>
                    <a:cubicBezTo>
                      <a:pt x="1596713" y="1170445"/>
                      <a:pt x="1594155" y="1174465"/>
                      <a:pt x="1592803" y="1175305"/>
                    </a:cubicBezTo>
                    <a:cubicBezTo>
                      <a:pt x="1590939" y="1175196"/>
                      <a:pt x="1588965" y="1174538"/>
                      <a:pt x="1586882" y="1173332"/>
                    </a:cubicBezTo>
                    <a:cubicBezTo>
                      <a:pt x="1584799" y="1172126"/>
                      <a:pt x="1583264" y="1171029"/>
                      <a:pt x="1582277" y="1170043"/>
                    </a:cubicBezTo>
                    <a:lnTo>
                      <a:pt x="1569998" y="1182322"/>
                    </a:lnTo>
                    <a:lnTo>
                      <a:pt x="1555965" y="1220914"/>
                    </a:lnTo>
                    <a:cubicBezTo>
                      <a:pt x="1549789" y="1221426"/>
                      <a:pt x="1546353" y="1223472"/>
                      <a:pt x="1545659" y="1227054"/>
                    </a:cubicBezTo>
                    <a:cubicBezTo>
                      <a:pt x="1544964" y="1230635"/>
                      <a:pt x="1541968" y="1232682"/>
                      <a:pt x="1536669" y="1233193"/>
                    </a:cubicBezTo>
                    <a:cubicBezTo>
                      <a:pt x="1536486" y="1236629"/>
                      <a:pt x="1535536" y="1239845"/>
                      <a:pt x="1533818" y="1242842"/>
                    </a:cubicBezTo>
                    <a:cubicBezTo>
                      <a:pt x="1532100" y="1245838"/>
                      <a:pt x="1530712" y="1249054"/>
                      <a:pt x="1529652" y="1252489"/>
                    </a:cubicBezTo>
                    <a:cubicBezTo>
                      <a:pt x="1519236" y="1257496"/>
                      <a:pt x="1509369" y="1265025"/>
                      <a:pt x="1500050" y="1275075"/>
                    </a:cubicBezTo>
                    <a:cubicBezTo>
                      <a:pt x="1490731" y="1285125"/>
                      <a:pt x="1481302" y="1293969"/>
                      <a:pt x="1471764" y="1301607"/>
                    </a:cubicBezTo>
                    <a:cubicBezTo>
                      <a:pt x="1464491" y="1303324"/>
                      <a:pt x="1459302" y="1307344"/>
                      <a:pt x="1456195" y="1313667"/>
                    </a:cubicBezTo>
                    <a:cubicBezTo>
                      <a:pt x="1453089" y="1319989"/>
                      <a:pt x="1448338" y="1323571"/>
                      <a:pt x="1441943" y="1324411"/>
                    </a:cubicBezTo>
                    <a:lnTo>
                      <a:pt x="1426155" y="1317395"/>
                    </a:lnTo>
                    <a:lnTo>
                      <a:pt x="1405105" y="1327920"/>
                    </a:lnTo>
                    <a:cubicBezTo>
                      <a:pt x="1410659" y="1333475"/>
                      <a:pt x="1413583" y="1339907"/>
                      <a:pt x="1413876" y="1347216"/>
                    </a:cubicBezTo>
                    <a:cubicBezTo>
                      <a:pt x="1407480" y="1353903"/>
                      <a:pt x="1400098" y="1359385"/>
                      <a:pt x="1391729" y="1363661"/>
                    </a:cubicBezTo>
                    <a:cubicBezTo>
                      <a:pt x="1383360" y="1367937"/>
                      <a:pt x="1375539" y="1372980"/>
                      <a:pt x="1368267" y="1378791"/>
                    </a:cubicBezTo>
                    <a:lnTo>
                      <a:pt x="1359496" y="1392825"/>
                    </a:lnTo>
                    <a:cubicBezTo>
                      <a:pt x="1351419" y="1394725"/>
                      <a:pt x="1343014" y="1397941"/>
                      <a:pt x="1334279" y="1402472"/>
                    </a:cubicBezTo>
                    <a:cubicBezTo>
                      <a:pt x="1325545" y="1407004"/>
                      <a:pt x="1317578" y="1411974"/>
                      <a:pt x="1310378" y="1417383"/>
                    </a:cubicBezTo>
                    <a:lnTo>
                      <a:pt x="1299853" y="1433171"/>
                    </a:lnTo>
                    <a:cubicBezTo>
                      <a:pt x="1297076" y="1433207"/>
                      <a:pt x="1294298" y="1434011"/>
                      <a:pt x="1291521" y="1435583"/>
                    </a:cubicBezTo>
                    <a:cubicBezTo>
                      <a:pt x="1288743" y="1437154"/>
                      <a:pt x="1286843" y="1439274"/>
                      <a:pt x="1285820" y="1441942"/>
                    </a:cubicBezTo>
                    <a:cubicBezTo>
                      <a:pt x="1281471" y="1443769"/>
                      <a:pt x="1277012" y="1445377"/>
                      <a:pt x="1272444" y="1446766"/>
                    </a:cubicBezTo>
                    <a:cubicBezTo>
                      <a:pt x="1267876" y="1448155"/>
                      <a:pt x="1262979" y="1448885"/>
                      <a:pt x="1257753" y="1448958"/>
                    </a:cubicBezTo>
                    <a:cubicBezTo>
                      <a:pt x="1255852" y="1448995"/>
                      <a:pt x="1253952" y="1448483"/>
                      <a:pt x="1252052" y="1447424"/>
                    </a:cubicBezTo>
                    <a:cubicBezTo>
                      <a:pt x="1250151" y="1446364"/>
                      <a:pt x="1249128" y="1444536"/>
                      <a:pt x="1248982" y="1441942"/>
                    </a:cubicBezTo>
                    <a:lnTo>
                      <a:pt x="1248982" y="1440188"/>
                    </a:lnTo>
                    <a:lnTo>
                      <a:pt x="1254244" y="1434925"/>
                    </a:lnTo>
                    <a:cubicBezTo>
                      <a:pt x="1249238" y="1433902"/>
                      <a:pt x="1246095" y="1434194"/>
                      <a:pt x="1244816" y="1435802"/>
                    </a:cubicBezTo>
                    <a:cubicBezTo>
                      <a:pt x="1243537" y="1437410"/>
                      <a:pt x="1242586" y="1441211"/>
                      <a:pt x="1241965" y="1447204"/>
                    </a:cubicBezTo>
                    <a:cubicBezTo>
                      <a:pt x="1231879" y="1453783"/>
                      <a:pt x="1220038" y="1460361"/>
                      <a:pt x="1206443" y="1466939"/>
                    </a:cubicBezTo>
                    <a:cubicBezTo>
                      <a:pt x="1192848" y="1473517"/>
                      <a:pt x="1180130" y="1477464"/>
                      <a:pt x="1168289" y="1478780"/>
                    </a:cubicBezTo>
                    <a:lnTo>
                      <a:pt x="1161273" y="1494567"/>
                    </a:lnTo>
                    <a:cubicBezTo>
                      <a:pt x="1156777" y="1497454"/>
                      <a:pt x="1151734" y="1500451"/>
                      <a:pt x="1146143" y="1503558"/>
                    </a:cubicBezTo>
                    <a:cubicBezTo>
                      <a:pt x="1140551" y="1506664"/>
                      <a:pt x="1135069" y="1508345"/>
                      <a:pt x="1129697" y="1508601"/>
                    </a:cubicBezTo>
                    <a:cubicBezTo>
                      <a:pt x="1127651" y="1508308"/>
                      <a:pt x="1126481" y="1507139"/>
                      <a:pt x="1126189" y="1505093"/>
                    </a:cubicBezTo>
                    <a:cubicBezTo>
                      <a:pt x="1126262" y="1502352"/>
                      <a:pt x="1126116" y="1499501"/>
                      <a:pt x="1125750" y="1496541"/>
                    </a:cubicBezTo>
                    <a:cubicBezTo>
                      <a:pt x="1125385" y="1493581"/>
                      <a:pt x="1124361" y="1491169"/>
                      <a:pt x="1122680" y="1489305"/>
                    </a:cubicBezTo>
                    <a:cubicBezTo>
                      <a:pt x="1120159" y="1489524"/>
                      <a:pt x="1117747" y="1490401"/>
                      <a:pt x="1115444" y="1491936"/>
                    </a:cubicBezTo>
                    <a:cubicBezTo>
                      <a:pt x="1113142" y="1493471"/>
                      <a:pt x="1110291" y="1494348"/>
                      <a:pt x="1106893" y="1494567"/>
                    </a:cubicBezTo>
                    <a:cubicBezTo>
                      <a:pt x="1106564" y="1497930"/>
                      <a:pt x="1104590" y="1499976"/>
                      <a:pt x="1100972" y="1500707"/>
                    </a:cubicBezTo>
                    <a:cubicBezTo>
                      <a:pt x="1097354" y="1501438"/>
                      <a:pt x="1094065" y="1501730"/>
                      <a:pt x="1091105" y="1501584"/>
                    </a:cubicBezTo>
                    <a:cubicBezTo>
                      <a:pt x="1086720" y="1501474"/>
                      <a:pt x="1082334" y="1501255"/>
                      <a:pt x="1077949" y="1500926"/>
                    </a:cubicBezTo>
                    <a:cubicBezTo>
                      <a:pt x="1073563" y="1500597"/>
                      <a:pt x="1069178" y="1500817"/>
                      <a:pt x="1064792" y="1501584"/>
                    </a:cubicBezTo>
                    <a:cubicBezTo>
                      <a:pt x="1063148" y="1508308"/>
                      <a:pt x="1058104" y="1512402"/>
                      <a:pt x="1049662" y="1513863"/>
                    </a:cubicBezTo>
                    <a:cubicBezTo>
                      <a:pt x="1041220" y="1515325"/>
                      <a:pt x="1033984" y="1515910"/>
                      <a:pt x="1027954" y="1515618"/>
                    </a:cubicBezTo>
                    <a:cubicBezTo>
                      <a:pt x="1013921" y="1515983"/>
                      <a:pt x="999887" y="1517445"/>
                      <a:pt x="985854" y="1520003"/>
                    </a:cubicBezTo>
                    <a:cubicBezTo>
                      <a:pt x="971820" y="1522561"/>
                      <a:pt x="957787" y="1524023"/>
                      <a:pt x="943753" y="1524389"/>
                    </a:cubicBezTo>
                    <a:cubicBezTo>
                      <a:pt x="938637" y="1524571"/>
                      <a:pt x="933959" y="1525522"/>
                      <a:pt x="929720" y="1527239"/>
                    </a:cubicBezTo>
                    <a:cubicBezTo>
                      <a:pt x="925480" y="1528957"/>
                      <a:pt x="920803" y="1530345"/>
                      <a:pt x="915686" y="1531405"/>
                    </a:cubicBezTo>
                    <a:lnTo>
                      <a:pt x="903407" y="1548947"/>
                    </a:lnTo>
                    <a:cubicBezTo>
                      <a:pt x="907902" y="1549130"/>
                      <a:pt x="911630" y="1550957"/>
                      <a:pt x="914590" y="1554429"/>
                    </a:cubicBezTo>
                    <a:cubicBezTo>
                      <a:pt x="917550" y="1557901"/>
                      <a:pt x="919085" y="1561921"/>
                      <a:pt x="919195" y="1566489"/>
                    </a:cubicBezTo>
                    <a:lnTo>
                      <a:pt x="906915" y="1577014"/>
                    </a:lnTo>
                    <a:cubicBezTo>
                      <a:pt x="889739" y="1576905"/>
                      <a:pt x="871466" y="1579317"/>
                      <a:pt x="852097" y="1584250"/>
                    </a:cubicBezTo>
                    <a:cubicBezTo>
                      <a:pt x="832728" y="1589184"/>
                      <a:pt x="815332" y="1592034"/>
                      <a:pt x="799910" y="1592802"/>
                    </a:cubicBezTo>
                    <a:cubicBezTo>
                      <a:pt x="779700" y="1593240"/>
                      <a:pt x="758723" y="1594995"/>
                      <a:pt x="736978" y="1598064"/>
                    </a:cubicBezTo>
                    <a:cubicBezTo>
                      <a:pt x="715234" y="1601134"/>
                      <a:pt x="692941" y="1602888"/>
                      <a:pt x="670100" y="1603327"/>
                    </a:cubicBezTo>
                    <a:lnTo>
                      <a:pt x="657821" y="1598064"/>
                    </a:lnTo>
                    <a:lnTo>
                      <a:pt x="573620" y="1596310"/>
                    </a:lnTo>
                    <a:cubicBezTo>
                      <a:pt x="561121" y="1596603"/>
                      <a:pt x="547965" y="1597772"/>
                      <a:pt x="534150" y="1599819"/>
                    </a:cubicBezTo>
                    <a:cubicBezTo>
                      <a:pt x="520336" y="1601865"/>
                      <a:pt x="507180" y="1603035"/>
                      <a:pt x="494681" y="1603327"/>
                    </a:cubicBezTo>
                    <a:lnTo>
                      <a:pt x="491173" y="1596310"/>
                    </a:lnTo>
                    <a:lnTo>
                      <a:pt x="435039" y="1594556"/>
                    </a:lnTo>
                    <a:cubicBezTo>
                      <a:pt x="431421" y="1596456"/>
                      <a:pt x="427255" y="1598357"/>
                      <a:pt x="422540" y="1600257"/>
                    </a:cubicBezTo>
                    <a:cubicBezTo>
                      <a:pt x="417826" y="1602158"/>
                      <a:pt x="413221" y="1603181"/>
                      <a:pt x="408726" y="1603327"/>
                    </a:cubicBezTo>
                    <a:cubicBezTo>
                      <a:pt x="403171" y="1603035"/>
                      <a:pt x="400248" y="1600111"/>
                      <a:pt x="399955" y="1594556"/>
                    </a:cubicBezTo>
                    <a:lnTo>
                      <a:pt x="399955" y="1592802"/>
                    </a:lnTo>
                    <a:cubicBezTo>
                      <a:pt x="374666" y="1592144"/>
                      <a:pt x="349815" y="1589513"/>
                      <a:pt x="325402" y="1584908"/>
                    </a:cubicBezTo>
                    <a:cubicBezTo>
                      <a:pt x="300990" y="1580303"/>
                      <a:pt x="276139" y="1577672"/>
                      <a:pt x="250849" y="1577014"/>
                    </a:cubicBezTo>
                    <a:cubicBezTo>
                      <a:pt x="248985" y="1579609"/>
                      <a:pt x="246573" y="1581436"/>
                      <a:pt x="243613" y="1582496"/>
                    </a:cubicBezTo>
                    <a:cubicBezTo>
                      <a:pt x="240653" y="1583556"/>
                      <a:pt x="237802" y="1584067"/>
                      <a:pt x="235061" y="1584031"/>
                    </a:cubicBezTo>
                    <a:lnTo>
                      <a:pt x="219274" y="1575260"/>
                    </a:lnTo>
                    <a:cubicBezTo>
                      <a:pt x="212220" y="1575808"/>
                      <a:pt x="204838" y="1575150"/>
                      <a:pt x="197127" y="1573286"/>
                    </a:cubicBezTo>
                    <a:cubicBezTo>
                      <a:pt x="189416" y="1571423"/>
                      <a:pt x="181595" y="1570326"/>
                      <a:pt x="173665" y="1569997"/>
                    </a:cubicBezTo>
                    <a:lnTo>
                      <a:pt x="166648" y="1562981"/>
                    </a:lnTo>
                    <a:cubicBezTo>
                      <a:pt x="163907" y="1562944"/>
                      <a:pt x="161057" y="1562140"/>
                      <a:pt x="158096" y="1560569"/>
                    </a:cubicBezTo>
                    <a:cubicBezTo>
                      <a:pt x="155136" y="1558997"/>
                      <a:pt x="152724" y="1556878"/>
                      <a:pt x="150860" y="1554210"/>
                    </a:cubicBezTo>
                    <a:cubicBezTo>
                      <a:pt x="146840" y="1555452"/>
                      <a:pt x="142163" y="1556037"/>
                      <a:pt x="136827" y="1555964"/>
                    </a:cubicBezTo>
                    <a:cubicBezTo>
                      <a:pt x="131491" y="1555891"/>
                      <a:pt x="128568" y="1552967"/>
                      <a:pt x="128056" y="1547193"/>
                    </a:cubicBezTo>
                    <a:lnTo>
                      <a:pt x="128056" y="1545439"/>
                    </a:lnTo>
                    <a:cubicBezTo>
                      <a:pt x="123817" y="1545146"/>
                      <a:pt x="120016" y="1543977"/>
                      <a:pt x="116654" y="1541930"/>
                    </a:cubicBezTo>
                    <a:cubicBezTo>
                      <a:pt x="113292" y="1539884"/>
                      <a:pt x="109491" y="1538714"/>
                      <a:pt x="105252" y="1538422"/>
                    </a:cubicBezTo>
                    <a:lnTo>
                      <a:pt x="91218" y="1529651"/>
                    </a:lnTo>
                    <a:cubicBezTo>
                      <a:pt x="88404" y="1529688"/>
                      <a:pt x="85261" y="1529176"/>
                      <a:pt x="81789" y="1528116"/>
                    </a:cubicBezTo>
                    <a:cubicBezTo>
                      <a:pt x="78317" y="1527056"/>
                      <a:pt x="75613" y="1525229"/>
                      <a:pt x="73676" y="1522634"/>
                    </a:cubicBezTo>
                    <a:cubicBezTo>
                      <a:pt x="59643" y="1524096"/>
                      <a:pt x="45609" y="1522927"/>
                      <a:pt x="31576" y="1519126"/>
                    </a:cubicBezTo>
                    <a:lnTo>
                      <a:pt x="26313" y="1501584"/>
                    </a:lnTo>
                    <a:lnTo>
                      <a:pt x="17542" y="1496322"/>
                    </a:lnTo>
                    <a:cubicBezTo>
                      <a:pt x="13741" y="1495956"/>
                      <a:pt x="11695" y="1494494"/>
                      <a:pt x="11402" y="1491936"/>
                    </a:cubicBezTo>
                    <a:cubicBezTo>
                      <a:pt x="11110" y="1489378"/>
                      <a:pt x="9064" y="1487916"/>
                      <a:pt x="5263" y="1487551"/>
                    </a:cubicBezTo>
                    <a:cubicBezTo>
                      <a:pt x="1754" y="1487551"/>
                      <a:pt x="0" y="1485796"/>
                      <a:pt x="0" y="1482288"/>
                    </a:cubicBezTo>
                    <a:lnTo>
                      <a:pt x="1754" y="1470009"/>
                    </a:lnTo>
                    <a:lnTo>
                      <a:pt x="24559" y="1487551"/>
                    </a:lnTo>
                    <a:cubicBezTo>
                      <a:pt x="27738" y="1488757"/>
                      <a:pt x="30150" y="1490730"/>
                      <a:pt x="31795" y="1493471"/>
                    </a:cubicBezTo>
                    <a:cubicBezTo>
                      <a:pt x="33440" y="1496212"/>
                      <a:pt x="36290" y="1497747"/>
                      <a:pt x="40347" y="1498076"/>
                    </a:cubicBezTo>
                    <a:cubicBezTo>
                      <a:pt x="43161" y="1497966"/>
                      <a:pt x="46304" y="1498185"/>
                      <a:pt x="49775" y="1498734"/>
                    </a:cubicBezTo>
                    <a:cubicBezTo>
                      <a:pt x="53247" y="1499282"/>
                      <a:pt x="55952" y="1500817"/>
                      <a:pt x="57888" y="1503338"/>
                    </a:cubicBezTo>
                    <a:cubicBezTo>
                      <a:pt x="62311" y="1503631"/>
                      <a:pt x="66623" y="1504800"/>
                      <a:pt x="70826" y="1506847"/>
                    </a:cubicBezTo>
                    <a:cubicBezTo>
                      <a:pt x="75028" y="1508893"/>
                      <a:pt x="78902" y="1510063"/>
                      <a:pt x="82447" y="1510355"/>
                    </a:cubicBezTo>
                    <a:cubicBezTo>
                      <a:pt x="84165" y="1510172"/>
                      <a:pt x="85554" y="1509222"/>
                      <a:pt x="86613" y="1507505"/>
                    </a:cubicBezTo>
                    <a:cubicBezTo>
                      <a:pt x="87673" y="1505787"/>
                      <a:pt x="88623" y="1504398"/>
                      <a:pt x="89464" y="1503338"/>
                    </a:cubicBezTo>
                    <a:lnTo>
                      <a:pt x="128056" y="1519126"/>
                    </a:lnTo>
                    <a:cubicBezTo>
                      <a:pt x="140189" y="1518468"/>
                      <a:pt x="148375" y="1518907"/>
                      <a:pt x="152615" y="1520442"/>
                    </a:cubicBezTo>
                    <a:cubicBezTo>
                      <a:pt x="156854" y="1521977"/>
                      <a:pt x="163286" y="1523292"/>
                      <a:pt x="171911" y="1524389"/>
                    </a:cubicBezTo>
                    <a:cubicBezTo>
                      <a:pt x="171764" y="1520734"/>
                      <a:pt x="170303" y="1517518"/>
                      <a:pt x="167525" y="1514740"/>
                    </a:cubicBezTo>
                    <a:cubicBezTo>
                      <a:pt x="164748" y="1511963"/>
                      <a:pt x="161532" y="1510501"/>
                      <a:pt x="157877" y="1510355"/>
                    </a:cubicBezTo>
                    <a:cubicBezTo>
                      <a:pt x="150824" y="1510136"/>
                      <a:pt x="143880" y="1509259"/>
                      <a:pt x="137046" y="1507724"/>
                    </a:cubicBezTo>
                    <a:cubicBezTo>
                      <a:pt x="130212" y="1506189"/>
                      <a:pt x="123707" y="1505312"/>
                      <a:pt x="117531" y="1505093"/>
                    </a:cubicBezTo>
                    <a:cubicBezTo>
                      <a:pt x="117714" y="1503813"/>
                      <a:pt x="118664" y="1501548"/>
                      <a:pt x="120381" y="1498295"/>
                    </a:cubicBezTo>
                    <a:cubicBezTo>
                      <a:pt x="122099" y="1495042"/>
                      <a:pt x="123488" y="1493215"/>
                      <a:pt x="124548" y="1492813"/>
                    </a:cubicBezTo>
                    <a:lnTo>
                      <a:pt x="124548" y="1499830"/>
                    </a:lnTo>
                    <a:cubicBezTo>
                      <a:pt x="159997" y="1497893"/>
                      <a:pt x="196542" y="1498697"/>
                      <a:pt x="234184" y="1502242"/>
                    </a:cubicBezTo>
                    <a:cubicBezTo>
                      <a:pt x="271826" y="1505787"/>
                      <a:pt x="308372" y="1507906"/>
                      <a:pt x="343821" y="1508601"/>
                    </a:cubicBezTo>
                    <a:cubicBezTo>
                      <a:pt x="376347" y="1508162"/>
                      <a:pt x="409091" y="1506408"/>
                      <a:pt x="442056" y="1503338"/>
                    </a:cubicBezTo>
                    <a:cubicBezTo>
                      <a:pt x="475020" y="1500269"/>
                      <a:pt x="507765" y="1498514"/>
                      <a:pt x="540290" y="1498076"/>
                    </a:cubicBezTo>
                    <a:lnTo>
                      <a:pt x="578882" y="1499830"/>
                    </a:lnTo>
                    <a:lnTo>
                      <a:pt x="592916" y="1494567"/>
                    </a:lnTo>
                    <a:cubicBezTo>
                      <a:pt x="603441" y="1495152"/>
                      <a:pt x="612650" y="1494860"/>
                      <a:pt x="620544" y="1493690"/>
                    </a:cubicBezTo>
                    <a:cubicBezTo>
                      <a:pt x="628438" y="1492521"/>
                      <a:pt x="635016" y="1486966"/>
                      <a:pt x="640279" y="1477025"/>
                    </a:cubicBezTo>
                    <a:cubicBezTo>
                      <a:pt x="636040" y="1478158"/>
                      <a:pt x="632239" y="1479840"/>
                      <a:pt x="628877" y="1482069"/>
                    </a:cubicBezTo>
                    <a:cubicBezTo>
                      <a:pt x="625514" y="1484298"/>
                      <a:pt x="621714" y="1485541"/>
                      <a:pt x="617474" y="1485796"/>
                    </a:cubicBezTo>
                    <a:cubicBezTo>
                      <a:pt x="612066" y="1485102"/>
                      <a:pt x="601833" y="1483860"/>
                      <a:pt x="586776" y="1482069"/>
                    </a:cubicBezTo>
                    <a:cubicBezTo>
                      <a:pt x="571719" y="1480278"/>
                      <a:pt x="563241" y="1482105"/>
                      <a:pt x="561340" y="1487551"/>
                    </a:cubicBezTo>
                    <a:cubicBezTo>
                      <a:pt x="541240" y="1487697"/>
                      <a:pt x="521360" y="1487843"/>
                      <a:pt x="501698" y="1487989"/>
                    </a:cubicBezTo>
                    <a:cubicBezTo>
                      <a:pt x="482036" y="1488135"/>
                      <a:pt x="462156" y="1487404"/>
                      <a:pt x="442056" y="1485796"/>
                    </a:cubicBezTo>
                    <a:cubicBezTo>
                      <a:pt x="441142" y="1487478"/>
                      <a:pt x="439899" y="1488501"/>
                      <a:pt x="438328" y="1488866"/>
                    </a:cubicBezTo>
                    <a:cubicBezTo>
                      <a:pt x="436756" y="1489232"/>
                      <a:pt x="435075" y="1489378"/>
                      <a:pt x="433285" y="1489305"/>
                    </a:cubicBezTo>
                    <a:cubicBezTo>
                      <a:pt x="425975" y="1489012"/>
                      <a:pt x="419543" y="1487843"/>
                      <a:pt x="413989" y="1485796"/>
                    </a:cubicBezTo>
                    <a:cubicBezTo>
                      <a:pt x="411175" y="1485906"/>
                      <a:pt x="408032" y="1485687"/>
                      <a:pt x="404560" y="1485139"/>
                    </a:cubicBezTo>
                    <a:cubicBezTo>
                      <a:pt x="401088" y="1484590"/>
                      <a:pt x="398384" y="1483055"/>
                      <a:pt x="396447" y="1480534"/>
                    </a:cubicBezTo>
                    <a:cubicBezTo>
                      <a:pt x="395460" y="1480607"/>
                      <a:pt x="394364" y="1480461"/>
                      <a:pt x="393158" y="1480095"/>
                    </a:cubicBezTo>
                    <a:cubicBezTo>
                      <a:pt x="391952" y="1479730"/>
                      <a:pt x="391294" y="1478707"/>
                      <a:pt x="391184" y="1477025"/>
                    </a:cubicBezTo>
                    <a:cubicBezTo>
                      <a:pt x="391184" y="1473517"/>
                      <a:pt x="392938" y="1470009"/>
                      <a:pt x="396447" y="1466500"/>
                    </a:cubicBezTo>
                    <a:cubicBezTo>
                      <a:pt x="392829" y="1466866"/>
                      <a:pt x="386908" y="1467451"/>
                      <a:pt x="378686" y="1468255"/>
                    </a:cubicBezTo>
                    <a:cubicBezTo>
                      <a:pt x="370463" y="1469059"/>
                      <a:pt x="365858" y="1467889"/>
                      <a:pt x="364871" y="1464746"/>
                    </a:cubicBezTo>
                    <a:cubicBezTo>
                      <a:pt x="364469" y="1460982"/>
                      <a:pt x="361765" y="1457108"/>
                      <a:pt x="356758" y="1453125"/>
                    </a:cubicBezTo>
                    <a:cubicBezTo>
                      <a:pt x="351751" y="1449141"/>
                      <a:pt x="346854" y="1446583"/>
                      <a:pt x="342067" y="1445450"/>
                    </a:cubicBezTo>
                    <a:cubicBezTo>
                      <a:pt x="341482" y="1442928"/>
                      <a:pt x="342213" y="1441393"/>
                      <a:pt x="344260" y="1440845"/>
                    </a:cubicBezTo>
                    <a:cubicBezTo>
                      <a:pt x="346306" y="1440297"/>
                      <a:pt x="347914" y="1440078"/>
                      <a:pt x="349084" y="1440188"/>
                    </a:cubicBezTo>
                    <a:cubicBezTo>
                      <a:pt x="358659" y="1440297"/>
                      <a:pt x="368014" y="1440517"/>
                      <a:pt x="377151" y="1440845"/>
                    </a:cubicBezTo>
                    <a:cubicBezTo>
                      <a:pt x="386287" y="1441174"/>
                      <a:pt x="395643" y="1440955"/>
                      <a:pt x="405218" y="1440188"/>
                    </a:cubicBezTo>
                    <a:lnTo>
                      <a:pt x="417497" y="1426154"/>
                    </a:lnTo>
                    <a:lnTo>
                      <a:pt x="394692" y="1417383"/>
                    </a:lnTo>
                    <a:cubicBezTo>
                      <a:pt x="388955" y="1416798"/>
                      <a:pt x="384204" y="1414460"/>
                      <a:pt x="380440" y="1410366"/>
                    </a:cubicBezTo>
                    <a:cubicBezTo>
                      <a:pt x="376676" y="1406273"/>
                      <a:pt x="371486" y="1403934"/>
                      <a:pt x="364871" y="1403350"/>
                    </a:cubicBezTo>
                    <a:cubicBezTo>
                      <a:pt x="355881" y="1402984"/>
                      <a:pt x="346672" y="1401522"/>
                      <a:pt x="337243" y="1398964"/>
                    </a:cubicBezTo>
                    <a:cubicBezTo>
                      <a:pt x="327814" y="1396406"/>
                      <a:pt x="319482" y="1394944"/>
                      <a:pt x="312246" y="1394579"/>
                    </a:cubicBezTo>
                    <a:cubicBezTo>
                      <a:pt x="293461" y="1393775"/>
                      <a:pt x="284106" y="1390559"/>
                      <a:pt x="284179" y="1384931"/>
                    </a:cubicBezTo>
                    <a:cubicBezTo>
                      <a:pt x="284252" y="1379303"/>
                      <a:pt x="280159" y="1376087"/>
                      <a:pt x="271899" y="1375283"/>
                    </a:cubicBezTo>
                    <a:cubicBezTo>
                      <a:pt x="271899" y="1371665"/>
                      <a:pt x="272776" y="1368376"/>
                      <a:pt x="274531" y="1365415"/>
                    </a:cubicBezTo>
                    <a:cubicBezTo>
                      <a:pt x="276285" y="1362455"/>
                      <a:pt x="278916" y="1360482"/>
                      <a:pt x="282425" y="1359495"/>
                    </a:cubicBezTo>
                    <a:cubicBezTo>
                      <a:pt x="286006" y="1359860"/>
                      <a:pt x="289807" y="1361322"/>
                      <a:pt x="293827" y="1363880"/>
                    </a:cubicBezTo>
                    <a:cubicBezTo>
                      <a:pt x="297847" y="1366439"/>
                      <a:pt x="301647" y="1367900"/>
                      <a:pt x="305229" y="1368266"/>
                    </a:cubicBezTo>
                    <a:cubicBezTo>
                      <a:pt x="327449" y="1367754"/>
                      <a:pt x="350545" y="1365708"/>
                      <a:pt x="374519" y="1362126"/>
                    </a:cubicBezTo>
                    <a:cubicBezTo>
                      <a:pt x="398493" y="1358545"/>
                      <a:pt x="421590" y="1356498"/>
                      <a:pt x="443810" y="1355987"/>
                    </a:cubicBezTo>
                    <a:cubicBezTo>
                      <a:pt x="448378" y="1360043"/>
                      <a:pt x="456345" y="1362017"/>
                      <a:pt x="467711" y="1361907"/>
                    </a:cubicBezTo>
                    <a:cubicBezTo>
                      <a:pt x="479076" y="1361797"/>
                      <a:pt x="487482" y="1361578"/>
                      <a:pt x="492927" y="1361249"/>
                    </a:cubicBezTo>
                    <a:cubicBezTo>
                      <a:pt x="484960" y="1360409"/>
                      <a:pt x="475897" y="1359458"/>
                      <a:pt x="465737" y="1358399"/>
                    </a:cubicBezTo>
                    <a:cubicBezTo>
                      <a:pt x="455577" y="1357339"/>
                      <a:pt x="450023" y="1355950"/>
                      <a:pt x="449072" y="1354232"/>
                    </a:cubicBezTo>
                    <a:cubicBezTo>
                      <a:pt x="449365" y="1352222"/>
                      <a:pt x="450973" y="1349664"/>
                      <a:pt x="453896" y="1346558"/>
                    </a:cubicBezTo>
                    <a:cubicBezTo>
                      <a:pt x="456820" y="1343452"/>
                      <a:pt x="459305" y="1341332"/>
                      <a:pt x="461352" y="1340199"/>
                    </a:cubicBezTo>
                    <a:cubicBezTo>
                      <a:pt x="468368" y="1340820"/>
                      <a:pt x="475385" y="1340455"/>
                      <a:pt x="482402" y="1339103"/>
                    </a:cubicBezTo>
                    <a:cubicBezTo>
                      <a:pt x="489419" y="1337750"/>
                      <a:pt x="496435" y="1336946"/>
                      <a:pt x="503452" y="1336690"/>
                    </a:cubicBezTo>
                    <a:lnTo>
                      <a:pt x="510469" y="1336690"/>
                    </a:lnTo>
                    <a:lnTo>
                      <a:pt x="515731" y="1324411"/>
                    </a:lnTo>
                    <a:lnTo>
                      <a:pt x="536782" y="1322657"/>
                    </a:lnTo>
                    <a:lnTo>
                      <a:pt x="547307" y="1315640"/>
                    </a:lnTo>
                    <a:cubicBezTo>
                      <a:pt x="552460" y="1316590"/>
                      <a:pt x="558819" y="1316006"/>
                      <a:pt x="566384" y="1313886"/>
                    </a:cubicBezTo>
                    <a:cubicBezTo>
                      <a:pt x="573949" y="1311766"/>
                      <a:pt x="578115" y="1307673"/>
                      <a:pt x="578882" y="1301607"/>
                    </a:cubicBezTo>
                    <a:cubicBezTo>
                      <a:pt x="575666" y="1301314"/>
                      <a:pt x="573327" y="1300145"/>
                      <a:pt x="571866" y="1298098"/>
                    </a:cubicBezTo>
                    <a:cubicBezTo>
                      <a:pt x="570404" y="1296052"/>
                      <a:pt x="568065" y="1294882"/>
                      <a:pt x="564849" y="1294590"/>
                    </a:cubicBezTo>
                    <a:lnTo>
                      <a:pt x="561340" y="1294590"/>
                    </a:lnTo>
                    <a:lnTo>
                      <a:pt x="556078" y="1301607"/>
                    </a:lnTo>
                    <a:lnTo>
                      <a:pt x="538536" y="1299853"/>
                    </a:lnTo>
                    <a:lnTo>
                      <a:pt x="538536" y="1303361"/>
                    </a:lnTo>
                    <a:cubicBezTo>
                      <a:pt x="533200" y="1305992"/>
                      <a:pt x="527645" y="1307746"/>
                      <a:pt x="521871" y="1308624"/>
                    </a:cubicBezTo>
                    <a:cubicBezTo>
                      <a:pt x="516097" y="1309501"/>
                      <a:pt x="510542" y="1309501"/>
                      <a:pt x="505206" y="1308624"/>
                    </a:cubicBezTo>
                    <a:lnTo>
                      <a:pt x="491173" y="1317395"/>
                    </a:lnTo>
                    <a:cubicBezTo>
                      <a:pt x="486422" y="1316188"/>
                      <a:pt x="480575" y="1314215"/>
                      <a:pt x="473631" y="1311474"/>
                    </a:cubicBezTo>
                    <a:cubicBezTo>
                      <a:pt x="466687" y="1308733"/>
                      <a:pt x="460840" y="1307198"/>
                      <a:pt x="456089" y="1306869"/>
                    </a:cubicBezTo>
                    <a:cubicBezTo>
                      <a:pt x="451996" y="1307344"/>
                      <a:pt x="447026" y="1307710"/>
                      <a:pt x="441179" y="1307966"/>
                    </a:cubicBezTo>
                    <a:cubicBezTo>
                      <a:pt x="435331" y="1308222"/>
                      <a:pt x="432115" y="1305517"/>
                      <a:pt x="431530" y="1299853"/>
                    </a:cubicBezTo>
                    <a:cubicBezTo>
                      <a:pt x="431713" y="1296417"/>
                      <a:pt x="433102" y="1294078"/>
                      <a:pt x="435697" y="1292836"/>
                    </a:cubicBezTo>
                    <a:cubicBezTo>
                      <a:pt x="438291" y="1291593"/>
                      <a:pt x="440996" y="1291008"/>
                      <a:pt x="443810" y="1291082"/>
                    </a:cubicBezTo>
                    <a:cubicBezTo>
                      <a:pt x="449547" y="1291886"/>
                      <a:pt x="458245" y="1293347"/>
                      <a:pt x="469903" y="1295467"/>
                    </a:cubicBezTo>
                    <a:cubicBezTo>
                      <a:pt x="481561" y="1297587"/>
                      <a:pt x="488066" y="1295540"/>
                      <a:pt x="489419" y="1289327"/>
                    </a:cubicBezTo>
                    <a:cubicBezTo>
                      <a:pt x="514927" y="1286440"/>
                      <a:pt x="540656" y="1283444"/>
                      <a:pt x="566603" y="1280337"/>
                    </a:cubicBezTo>
                    <a:cubicBezTo>
                      <a:pt x="592550" y="1277231"/>
                      <a:pt x="618278" y="1275550"/>
                      <a:pt x="643787" y="1275294"/>
                    </a:cubicBezTo>
                    <a:cubicBezTo>
                      <a:pt x="647515" y="1275221"/>
                      <a:pt x="651462" y="1275806"/>
                      <a:pt x="655628" y="1277048"/>
                    </a:cubicBezTo>
                    <a:cubicBezTo>
                      <a:pt x="659794" y="1278291"/>
                      <a:pt x="662864" y="1280630"/>
                      <a:pt x="664837" y="1284065"/>
                    </a:cubicBezTo>
                    <a:lnTo>
                      <a:pt x="757809" y="1268277"/>
                    </a:lnTo>
                    <a:lnTo>
                      <a:pt x="771843" y="1257752"/>
                    </a:lnTo>
                    <a:cubicBezTo>
                      <a:pt x="777032" y="1257789"/>
                      <a:pt x="782003" y="1257715"/>
                      <a:pt x="786754" y="1257533"/>
                    </a:cubicBezTo>
                    <a:cubicBezTo>
                      <a:pt x="791504" y="1257350"/>
                      <a:pt x="796475" y="1256838"/>
                      <a:pt x="801664" y="1255998"/>
                    </a:cubicBezTo>
                    <a:lnTo>
                      <a:pt x="806927" y="1247227"/>
                    </a:lnTo>
                    <a:lnTo>
                      <a:pt x="822714" y="1252489"/>
                    </a:lnTo>
                    <a:lnTo>
                      <a:pt x="827977" y="1243719"/>
                    </a:lnTo>
                    <a:cubicBezTo>
                      <a:pt x="832582" y="1242659"/>
                      <a:pt x="840037" y="1240393"/>
                      <a:pt x="850343" y="1236921"/>
                    </a:cubicBezTo>
                    <a:cubicBezTo>
                      <a:pt x="860649" y="1233449"/>
                      <a:pt x="867227" y="1229868"/>
                      <a:pt x="870077" y="1226177"/>
                    </a:cubicBezTo>
                    <a:cubicBezTo>
                      <a:pt x="875413" y="1227346"/>
                      <a:pt x="882722" y="1227639"/>
                      <a:pt x="892005" y="1227054"/>
                    </a:cubicBezTo>
                    <a:cubicBezTo>
                      <a:pt x="901287" y="1226469"/>
                      <a:pt x="906842" y="1223253"/>
                      <a:pt x="908670" y="1217406"/>
                    </a:cubicBezTo>
                    <a:cubicBezTo>
                      <a:pt x="914919" y="1215505"/>
                      <a:pt x="925663" y="1211412"/>
                      <a:pt x="940903" y="1205126"/>
                    </a:cubicBezTo>
                    <a:cubicBezTo>
                      <a:pt x="956142" y="1198841"/>
                      <a:pt x="964694" y="1191239"/>
                      <a:pt x="966558" y="1182322"/>
                    </a:cubicBezTo>
                    <a:cubicBezTo>
                      <a:pt x="972167" y="1180838"/>
                      <a:pt x="982779" y="1176594"/>
                      <a:pt x="998393" y="1169588"/>
                    </a:cubicBezTo>
                    <a:cubicBezTo>
                      <a:pt x="1014007" y="1162582"/>
                      <a:pt x="1029037" y="1154699"/>
                      <a:pt x="1043482" y="1145939"/>
                    </a:cubicBezTo>
                    <a:cubicBezTo>
                      <a:pt x="1057927" y="1137179"/>
                      <a:pt x="1066200" y="1129426"/>
                      <a:pt x="1068301" y="1122680"/>
                    </a:cubicBezTo>
                    <a:lnTo>
                      <a:pt x="1084088" y="1117417"/>
                    </a:lnTo>
                    <a:cubicBezTo>
                      <a:pt x="1088876" y="1111643"/>
                      <a:pt x="1095527" y="1105211"/>
                      <a:pt x="1104042" y="1098121"/>
                    </a:cubicBezTo>
                    <a:cubicBezTo>
                      <a:pt x="1112557" y="1091031"/>
                      <a:pt x="1120524" y="1086353"/>
                      <a:pt x="1127943" y="1084088"/>
                    </a:cubicBezTo>
                    <a:cubicBezTo>
                      <a:pt x="1127285" y="1075024"/>
                      <a:pt x="1131671" y="1069908"/>
                      <a:pt x="1141099" y="1068738"/>
                    </a:cubicBezTo>
                    <a:cubicBezTo>
                      <a:pt x="1150528" y="1067569"/>
                      <a:pt x="1158422" y="1066838"/>
                      <a:pt x="1164781" y="1066546"/>
                    </a:cubicBezTo>
                    <a:cubicBezTo>
                      <a:pt x="1170994" y="1059565"/>
                      <a:pt x="1177864" y="1052914"/>
                      <a:pt x="1185393" y="1046592"/>
                    </a:cubicBezTo>
                    <a:cubicBezTo>
                      <a:pt x="1192921" y="1040269"/>
                      <a:pt x="1200669" y="1034057"/>
                      <a:pt x="1208636" y="1027953"/>
                    </a:cubicBezTo>
                    <a:cubicBezTo>
                      <a:pt x="1210134" y="1020316"/>
                      <a:pt x="1213715" y="1013664"/>
                      <a:pt x="1219380" y="1008000"/>
                    </a:cubicBezTo>
                    <a:cubicBezTo>
                      <a:pt x="1225045" y="1002335"/>
                      <a:pt x="1229065" y="996122"/>
                      <a:pt x="1231440" y="989361"/>
                    </a:cubicBezTo>
                    <a:lnTo>
                      <a:pt x="1240211" y="977082"/>
                    </a:lnTo>
                    <a:cubicBezTo>
                      <a:pt x="1239407" y="973537"/>
                      <a:pt x="1239699" y="970102"/>
                      <a:pt x="1241088" y="966776"/>
                    </a:cubicBezTo>
                    <a:cubicBezTo>
                      <a:pt x="1242477" y="963451"/>
                      <a:pt x="1244523" y="960454"/>
                      <a:pt x="1247228" y="957786"/>
                    </a:cubicBezTo>
                    <a:cubicBezTo>
                      <a:pt x="1248361" y="953583"/>
                      <a:pt x="1250042" y="949709"/>
                      <a:pt x="1252271" y="946165"/>
                    </a:cubicBezTo>
                    <a:cubicBezTo>
                      <a:pt x="1254500" y="942620"/>
                      <a:pt x="1255743" y="938307"/>
                      <a:pt x="1255999" y="933227"/>
                    </a:cubicBezTo>
                    <a:cubicBezTo>
                      <a:pt x="1255706" y="927965"/>
                      <a:pt x="1256291" y="922702"/>
                      <a:pt x="1257753" y="917440"/>
                    </a:cubicBezTo>
                    <a:lnTo>
                      <a:pt x="1266524" y="910423"/>
                    </a:lnTo>
                    <a:lnTo>
                      <a:pt x="1247228" y="878848"/>
                    </a:lnTo>
                    <a:cubicBezTo>
                      <a:pt x="1246278" y="876180"/>
                      <a:pt x="1244670" y="874060"/>
                      <a:pt x="1242404" y="872489"/>
                    </a:cubicBezTo>
                    <a:cubicBezTo>
                      <a:pt x="1240138" y="870917"/>
                      <a:pt x="1237653" y="870113"/>
                      <a:pt x="1234948" y="870077"/>
                    </a:cubicBezTo>
                    <a:cubicBezTo>
                      <a:pt x="1228187" y="869894"/>
                      <a:pt x="1219782" y="868505"/>
                      <a:pt x="1209732" y="865910"/>
                    </a:cubicBezTo>
                    <a:cubicBezTo>
                      <a:pt x="1199682" y="863316"/>
                      <a:pt x="1191715" y="860611"/>
                      <a:pt x="1185831" y="857797"/>
                    </a:cubicBezTo>
                    <a:lnTo>
                      <a:pt x="1152502" y="857797"/>
                    </a:lnTo>
                    <a:cubicBezTo>
                      <a:pt x="1151405" y="855056"/>
                      <a:pt x="1149212" y="852644"/>
                      <a:pt x="1145923" y="850561"/>
                    </a:cubicBezTo>
                    <a:cubicBezTo>
                      <a:pt x="1142634" y="848478"/>
                      <a:pt x="1139564" y="847382"/>
                      <a:pt x="1136714" y="847272"/>
                    </a:cubicBezTo>
                    <a:cubicBezTo>
                      <a:pt x="1134740" y="847163"/>
                      <a:pt x="1132548" y="847382"/>
                      <a:pt x="1130136" y="847930"/>
                    </a:cubicBezTo>
                    <a:cubicBezTo>
                      <a:pt x="1127724" y="848478"/>
                      <a:pt x="1126408" y="850013"/>
                      <a:pt x="1126189" y="852535"/>
                    </a:cubicBezTo>
                    <a:lnTo>
                      <a:pt x="1126189" y="854289"/>
                    </a:lnTo>
                    <a:lnTo>
                      <a:pt x="1036725" y="856043"/>
                    </a:lnTo>
                    <a:cubicBezTo>
                      <a:pt x="1028941" y="856262"/>
                      <a:pt x="1021266" y="857140"/>
                      <a:pt x="1013702" y="858674"/>
                    </a:cubicBezTo>
                    <a:cubicBezTo>
                      <a:pt x="1006137" y="860209"/>
                      <a:pt x="998023" y="861086"/>
                      <a:pt x="989362" y="861306"/>
                    </a:cubicBezTo>
                    <a:lnTo>
                      <a:pt x="970066" y="871831"/>
                    </a:lnTo>
                    <a:lnTo>
                      <a:pt x="964804" y="866568"/>
                    </a:lnTo>
                    <a:lnTo>
                      <a:pt x="956033" y="873585"/>
                    </a:lnTo>
                    <a:lnTo>
                      <a:pt x="919195" y="873585"/>
                    </a:lnTo>
                    <a:cubicBezTo>
                      <a:pt x="917550" y="876399"/>
                      <a:pt x="915577" y="879103"/>
                      <a:pt x="913274" y="881698"/>
                    </a:cubicBezTo>
                    <a:cubicBezTo>
                      <a:pt x="910972" y="884293"/>
                      <a:pt x="907683" y="885682"/>
                      <a:pt x="903407" y="885864"/>
                    </a:cubicBezTo>
                    <a:lnTo>
                      <a:pt x="875340" y="884110"/>
                    </a:lnTo>
                    <a:lnTo>
                      <a:pt x="873586" y="863060"/>
                    </a:lnTo>
                    <a:lnTo>
                      <a:pt x="861306" y="863060"/>
                    </a:lnTo>
                    <a:cubicBezTo>
                      <a:pt x="861306" y="859552"/>
                      <a:pt x="859552" y="857797"/>
                      <a:pt x="856044" y="857797"/>
                    </a:cubicBezTo>
                    <a:cubicBezTo>
                      <a:pt x="847054" y="857907"/>
                      <a:pt x="833897" y="856811"/>
                      <a:pt x="816575" y="854508"/>
                    </a:cubicBezTo>
                    <a:cubicBezTo>
                      <a:pt x="799252" y="852206"/>
                      <a:pt x="789604" y="848040"/>
                      <a:pt x="787631" y="842010"/>
                    </a:cubicBezTo>
                    <a:cubicBezTo>
                      <a:pt x="788252" y="837843"/>
                      <a:pt x="789202" y="832581"/>
                      <a:pt x="790481" y="826222"/>
                    </a:cubicBezTo>
                    <a:cubicBezTo>
                      <a:pt x="791760" y="819863"/>
                      <a:pt x="789641" y="816355"/>
                      <a:pt x="784122" y="815697"/>
                    </a:cubicBezTo>
                    <a:lnTo>
                      <a:pt x="782368" y="815697"/>
                    </a:lnTo>
                    <a:cubicBezTo>
                      <a:pt x="781710" y="808497"/>
                      <a:pt x="779079" y="806232"/>
                      <a:pt x="774474" y="808899"/>
                    </a:cubicBezTo>
                    <a:cubicBezTo>
                      <a:pt x="769869" y="811567"/>
                      <a:pt x="767238" y="804477"/>
                      <a:pt x="766580" y="787630"/>
                    </a:cubicBezTo>
                    <a:cubicBezTo>
                      <a:pt x="760916" y="786351"/>
                      <a:pt x="759089" y="783646"/>
                      <a:pt x="761099" y="779517"/>
                    </a:cubicBezTo>
                    <a:cubicBezTo>
                      <a:pt x="763109" y="775387"/>
                      <a:pt x="755580" y="772244"/>
                      <a:pt x="738513" y="770088"/>
                    </a:cubicBezTo>
                    <a:cubicBezTo>
                      <a:pt x="738879" y="767566"/>
                      <a:pt x="737271" y="766031"/>
                      <a:pt x="733689" y="765483"/>
                    </a:cubicBezTo>
                    <a:cubicBezTo>
                      <a:pt x="730108" y="764935"/>
                      <a:pt x="727623" y="764716"/>
                      <a:pt x="726234" y="764825"/>
                    </a:cubicBezTo>
                    <a:cubicBezTo>
                      <a:pt x="720569" y="764716"/>
                      <a:pt x="714795" y="765812"/>
                      <a:pt x="708911" y="768115"/>
                    </a:cubicBezTo>
                    <a:cubicBezTo>
                      <a:pt x="703028" y="770417"/>
                      <a:pt x="699446" y="774583"/>
                      <a:pt x="698167" y="780613"/>
                    </a:cubicBezTo>
                    <a:cubicBezTo>
                      <a:pt x="695426" y="780686"/>
                      <a:pt x="692576" y="780540"/>
                      <a:pt x="689615" y="780175"/>
                    </a:cubicBezTo>
                    <a:cubicBezTo>
                      <a:pt x="686655" y="779809"/>
                      <a:pt x="684243" y="778786"/>
                      <a:pt x="682379" y="777105"/>
                    </a:cubicBezTo>
                    <a:cubicBezTo>
                      <a:pt x="682599" y="775351"/>
                      <a:pt x="683476" y="773158"/>
                      <a:pt x="685011" y="770527"/>
                    </a:cubicBezTo>
                    <a:cubicBezTo>
                      <a:pt x="686546" y="767895"/>
                      <a:pt x="687423" y="764825"/>
                      <a:pt x="687642" y="761317"/>
                    </a:cubicBezTo>
                    <a:lnTo>
                      <a:pt x="699921" y="752546"/>
                    </a:lnTo>
                    <a:lnTo>
                      <a:pt x="692904" y="736758"/>
                    </a:lnTo>
                    <a:lnTo>
                      <a:pt x="708692" y="724479"/>
                    </a:lnTo>
                    <a:cubicBezTo>
                      <a:pt x="708656" y="720861"/>
                      <a:pt x="709167" y="717133"/>
                      <a:pt x="710227" y="713296"/>
                    </a:cubicBezTo>
                    <a:cubicBezTo>
                      <a:pt x="711287" y="709459"/>
                      <a:pt x="713114" y="706170"/>
                      <a:pt x="715709" y="703429"/>
                    </a:cubicBezTo>
                    <a:cubicBezTo>
                      <a:pt x="716988" y="699116"/>
                      <a:pt x="719254" y="695023"/>
                      <a:pt x="722506" y="691150"/>
                    </a:cubicBezTo>
                    <a:cubicBezTo>
                      <a:pt x="725759" y="687276"/>
                      <a:pt x="727586" y="683183"/>
                      <a:pt x="727988" y="678870"/>
                    </a:cubicBezTo>
                    <a:cubicBezTo>
                      <a:pt x="727550" y="674996"/>
                      <a:pt x="727111" y="670903"/>
                      <a:pt x="726673" y="666591"/>
                    </a:cubicBezTo>
                    <a:cubicBezTo>
                      <a:pt x="726234" y="662279"/>
                      <a:pt x="728427" y="659940"/>
                      <a:pt x="733251" y="659574"/>
                    </a:cubicBezTo>
                    <a:cubicBezTo>
                      <a:pt x="733872" y="653800"/>
                      <a:pt x="735261" y="647807"/>
                      <a:pt x="737417" y="641594"/>
                    </a:cubicBezTo>
                    <a:cubicBezTo>
                      <a:pt x="739573" y="635381"/>
                      <a:pt x="744032" y="632019"/>
                      <a:pt x="750793" y="631507"/>
                    </a:cubicBezTo>
                    <a:cubicBezTo>
                      <a:pt x="751670" y="626172"/>
                      <a:pt x="755617" y="616231"/>
                      <a:pt x="762633" y="601686"/>
                    </a:cubicBezTo>
                    <a:cubicBezTo>
                      <a:pt x="769650" y="587141"/>
                      <a:pt x="774474" y="578955"/>
                      <a:pt x="777105" y="577127"/>
                    </a:cubicBezTo>
                    <a:cubicBezTo>
                      <a:pt x="776082" y="573948"/>
                      <a:pt x="775936" y="569782"/>
                      <a:pt x="776667" y="564629"/>
                    </a:cubicBezTo>
                    <a:cubicBezTo>
                      <a:pt x="777398" y="559476"/>
                      <a:pt x="779883" y="556625"/>
                      <a:pt x="784122" y="556077"/>
                    </a:cubicBezTo>
                    <a:lnTo>
                      <a:pt x="787631" y="535027"/>
                    </a:lnTo>
                    <a:cubicBezTo>
                      <a:pt x="790591" y="535283"/>
                      <a:pt x="793880" y="535210"/>
                      <a:pt x="797498" y="534808"/>
                    </a:cubicBezTo>
                    <a:cubicBezTo>
                      <a:pt x="801116" y="534406"/>
                      <a:pt x="803089" y="532140"/>
                      <a:pt x="803418" y="528010"/>
                    </a:cubicBezTo>
                    <a:lnTo>
                      <a:pt x="801664" y="520993"/>
                    </a:lnTo>
                    <a:cubicBezTo>
                      <a:pt x="813578" y="503013"/>
                      <a:pt x="823518" y="485910"/>
                      <a:pt x="831485" y="469683"/>
                    </a:cubicBezTo>
                    <a:cubicBezTo>
                      <a:pt x="839452" y="453457"/>
                      <a:pt x="847638" y="435477"/>
                      <a:pt x="856044" y="415742"/>
                    </a:cubicBezTo>
                    <a:cubicBezTo>
                      <a:pt x="855240" y="413001"/>
                      <a:pt x="855532" y="410151"/>
                      <a:pt x="856921" y="407190"/>
                    </a:cubicBezTo>
                    <a:cubicBezTo>
                      <a:pt x="858310" y="404230"/>
                      <a:pt x="860356" y="401818"/>
                      <a:pt x="863061" y="399954"/>
                    </a:cubicBezTo>
                    <a:lnTo>
                      <a:pt x="845519" y="389429"/>
                    </a:lnTo>
                    <a:cubicBezTo>
                      <a:pt x="842339" y="389758"/>
                      <a:pt x="838173" y="389977"/>
                      <a:pt x="833020" y="390087"/>
                    </a:cubicBezTo>
                    <a:cubicBezTo>
                      <a:pt x="827867" y="390197"/>
                      <a:pt x="825017" y="388223"/>
                      <a:pt x="824469" y="384167"/>
                    </a:cubicBezTo>
                    <a:lnTo>
                      <a:pt x="824469" y="382413"/>
                    </a:lnTo>
                    <a:cubicBezTo>
                      <a:pt x="821728" y="382376"/>
                      <a:pt x="818877" y="381572"/>
                      <a:pt x="815917" y="380001"/>
                    </a:cubicBezTo>
                    <a:cubicBezTo>
                      <a:pt x="812957" y="378429"/>
                      <a:pt x="810545" y="376309"/>
                      <a:pt x="808681" y="373642"/>
                    </a:cubicBezTo>
                    <a:cubicBezTo>
                      <a:pt x="806634" y="373751"/>
                      <a:pt x="804149" y="373532"/>
                      <a:pt x="801226" y="372984"/>
                    </a:cubicBezTo>
                    <a:cubicBezTo>
                      <a:pt x="798302" y="372436"/>
                      <a:pt x="796694" y="370901"/>
                      <a:pt x="796402" y="368379"/>
                    </a:cubicBezTo>
                    <a:cubicBezTo>
                      <a:pt x="796767" y="365017"/>
                      <a:pt x="798229" y="362093"/>
                      <a:pt x="800787" y="359608"/>
                    </a:cubicBezTo>
                    <a:cubicBezTo>
                      <a:pt x="803345" y="357123"/>
                      <a:pt x="804807" y="354199"/>
                      <a:pt x="805173" y="350837"/>
                    </a:cubicBezTo>
                    <a:cubicBezTo>
                      <a:pt x="804990" y="349156"/>
                      <a:pt x="804040" y="348133"/>
                      <a:pt x="802322" y="347767"/>
                    </a:cubicBezTo>
                    <a:cubicBezTo>
                      <a:pt x="800604" y="347402"/>
                      <a:pt x="799216" y="347256"/>
                      <a:pt x="798156" y="347329"/>
                    </a:cubicBezTo>
                    <a:lnTo>
                      <a:pt x="766580" y="329787"/>
                    </a:lnTo>
                    <a:cubicBezTo>
                      <a:pt x="761025" y="329495"/>
                      <a:pt x="758102" y="326571"/>
                      <a:pt x="757809" y="321016"/>
                    </a:cubicBezTo>
                    <a:lnTo>
                      <a:pt x="757809" y="315753"/>
                    </a:lnTo>
                    <a:lnTo>
                      <a:pt x="778860" y="317508"/>
                    </a:lnTo>
                    <a:lnTo>
                      <a:pt x="791139" y="303474"/>
                    </a:lnTo>
                    <a:cubicBezTo>
                      <a:pt x="793916" y="303511"/>
                      <a:pt x="796694" y="302999"/>
                      <a:pt x="799471" y="301939"/>
                    </a:cubicBezTo>
                    <a:cubicBezTo>
                      <a:pt x="802249" y="300879"/>
                      <a:pt x="804149" y="299052"/>
                      <a:pt x="805173" y="296457"/>
                    </a:cubicBezTo>
                    <a:cubicBezTo>
                      <a:pt x="808608" y="296238"/>
                      <a:pt x="811824" y="295361"/>
                      <a:pt x="814821" y="293826"/>
                    </a:cubicBezTo>
                    <a:cubicBezTo>
                      <a:pt x="817817" y="292291"/>
                      <a:pt x="821033" y="291414"/>
                      <a:pt x="824469" y="291195"/>
                    </a:cubicBezTo>
                    <a:lnTo>
                      <a:pt x="852536" y="291195"/>
                    </a:lnTo>
                    <a:cubicBezTo>
                      <a:pt x="856154" y="288308"/>
                      <a:pt x="860320" y="285311"/>
                      <a:pt x="865034" y="282205"/>
                    </a:cubicBezTo>
                    <a:cubicBezTo>
                      <a:pt x="869749" y="279098"/>
                      <a:pt x="874353" y="277417"/>
                      <a:pt x="878848" y="277161"/>
                    </a:cubicBezTo>
                    <a:lnTo>
                      <a:pt x="889374" y="264882"/>
                    </a:lnTo>
                    <a:lnTo>
                      <a:pt x="891128" y="264882"/>
                    </a:lnTo>
                    <a:cubicBezTo>
                      <a:pt x="906879" y="264224"/>
                      <a:pt x="913092" y="261593"/>
                      <a:pt x="909766" y="256988"/>
                    </a:cubicBezTo>
                    <a:cubicBezTo>
                      <a:pt x="906440" y="252383"/>
                      <a:pt x="909583" y="249752"/>
                      <a:pt x="919195" y="249094"/>
                    </a:cubicBezTo>
                    <a:lnTo>
                      <a:pt x="924457" y="235061"/>
                    </a:lnTo>
                    <a:lnTo>
                      <a:pt x="940245" y="233307"/>
                    </a:lnTo>
                    <a:cubicBezTo>
                      <a:pt x="943826" y="234293"/>
                      <a:pt x="947627" y="234951"/>
                      <a:pt x="951647" y="235280"/>
                    </a:cubicBezTo>
                    <a:cubicBezTo>
                      <a:pt x="955667" y="235609"/>
                      <a:pt x="959468" y="234951"/>
                      <a:pt x="963049" y="233307"/>
                    </a:cubicBezTo>
                    <a:cubicBezTo>
                      <a:pt x="962757" y="225997"/>
                      <a:pt x="965096" y="219565"/>
                      <a:pt x="970066" y="214011"/>
                    </a:cubicBezTo>
                    <a:cubicBezTo>
                      <a:pt x="971491" y="206336"/>
                      <a:pt x="974342" y="200196"/>
                      <a:pt x="978618" y="195591"/>
                    </a:cubicBezTo>
                    <a:cubicBezTo>
                      <a:pt x="982894" y="190987"/>
                      <a:pt x="985306" y="186601"/>
                      <a:pt x="985854" y="182435"/>
                    </a:cubicBezTo>
                    <a:lnTo>
                      <a:pt x="1020938" y="110513"/>
                    </a:lnTo>
                    <a:cubicBezTo>
                      <a:pt x="1024300" y="111135"/>
                      <a:pt x="1027223" y="110769"/>
                      <a:pt x="1029708" y="109417"/>
                    </a:cubicBezTo>
                    <a:cubicBezTo>
                      <a:pt x="1032194" y="108065"/>
                      <a:pt x="1035117" y="107261"/>
                      <a:pt x="1038479" y="107005"/>
                    </a:cubicBezTo>
                    <a:cubicBezTo>
                      <a:pt x="1041659" y="107188"/>
                      <a:pt x="1045825" y="108576"/>
                      <a:pt x="1050978" y="111171"/>
                    </a:cubicBezTo>
                    <a:cubicBezTo>
                      <a:pt x="1056131" y="113766"/>
                      <a:pt x="1058981" y="116470"/>
                      <a:pt x="1059530" y="119284"/>
                    </a:cubicBezTo>
                    <a:cubicBezTo>
                      <a:pt x="1058616" y="126813"/>
                      <a:pt x="1057812" y="134122"/>
                      <a:pt x="1057118" y="141212"/>
                    </a:cubicBezTo>
                    <a:cubicBezTo>
                      <a:pt x="1056423" y="148302"/>
                      <a:pt x="1061320" y="152102"/>
                      <a:pt x="1071809" y="152614"/>
                    </a:cubicBezTo>
                    <a:cubicBezTo>
                      <a:pt x="1074477" y="152504"/>
                      <a:pt x="1076596" y="151408"/>
                      <a:pt x="1078168" y="149325"/>
                    </a:cubicBezTo>
                    <a:cubicBezTo>
                      <a:pt x="1079739" y="147242"/>
                      <a:pt x="1080543" y="144830"/>
                      <a:pt x="1080580" y="142089"/>
                    </a:cubicBezTo>
                    <a:cubicBezTo>
                      <a:pt x="1080032" y="136534"/>
                      <a:pt x="1079812" y="131418"/>
                      <a:pt x="1079922" y="126740"/>
                    </a:cubicBezTo>
                    <a:cubicBezTo>
                      <a:pt x="1080032" y="122062"/>
                      <a:pt x="1083759" y="119577"/>
                      <a:pt x="1091105" y="119284"/>
                    </a:cubicBezTo>
                    <a:cubicBezTo>
                      <a:pt x="1095381" y="119869"/>
                      <a:pt x="1098231" y="123085"/>
                      <a:pt x="1099657" y="128932"/>
                    </a:cubicBezTo>
                    <a:cubicBezTo>
                      <a:pt x="1101082" y="134780"/>
                      <a:pt x="1101740" y="139750"/>
                      <a:pt x="1101630" y="143843"/>
                    </a:cubicBezTo>
                    <a:cubicBezTo>
                      <a:pt x="1101703" y="145049"/>
                      <a:pt x="1101557" y="147023"/>
                      <a:pt x="1101192" y="149763"/>
                    </a:cubicBezTo>
                    <a:cubicBezTo>
                      <a:pt x="1100826" y="152504"/>
                      <a:pt x="1099803" y="154039"/>
                      <a:pt x="1098122" y="154368"/>
                    </a:cubicBezTo>
                    <a:cubicBezTo>
                      <a:pt x="1097135" y="154295"/>
                      <a:pt x="1096039" y="154441"/>
                      <a:pt x="1094833" y="154807"/>
                    </a:cubicBezTo>
                    <a:cubicBezTo>
                      <a:pt x="1093627" y="155172"/>
                      <a:pt x="1092969" y="156196"/>
                      <a:pt x="1092859" y="157877"/>
                    </a:cubicBezTo>
                    <a:cubicBezTo>
                      <a:pt x="1092896" y="158863"/>
                      <a:pt x="1093261" y="159960"/>
                      <a:pt x="1093956" y="161166"/>
                    </a:cubicBezTo>
                    <a:cubicBezTo>
                      <a:pt x="1094650" y="162372"/>
                      <a:pt x="1095454" y="163030"/>
                      <a:pt x="1096368" y="163139"/>
                    </a:cubicBezTo>
                    <a:cubicBezTo>
                      <a:pt x="1097281" y="163030"/>
                      <a:pt x="1098085" y="162372"/>
                      <a:pt x="1098780" y="161166"/>
                    </a:cubicBezTo>
                    <a:cubicBezTo>
                      <a:pt x="1099474" y="159960"/>
                      <a:pt x="1099839" y="158863"/>
                      <a:pt x="1099876" y="157877"/>
                    </a:cubicBezTo>
                    <a:lnTo>
                      <a:pt x="1122680" y="156122"/>
                    </a:lnTo>
                    <a:lnTo>
                      <a:pt x="1129697" y="147351"/>
                    </a:lnTo>
                    <a:lnTo>
                      <a:pt x="1166535" y="147351"/>
                    </a:lnTo>
                    <a:cubicBezTo>
                      <a:pt x="1165585" y="149398"/>
                      <a:pt x="1165293" y="151883"/>
                      <a:pt x="1165658" y="154807"/>
                    </a:cubicBezTo>
                    <a:cubicBezTo>
                      <a:pt x="1166023" y="157730"/>
                      <a:pt x="1167485" y="159338"/>
                      <a:pt x="1170043" y="159631"/>
                    </a:cubicBezTo>
                    <a:cubicBezTo>
                      <a:pt x="1175745" y="159375"/>
                      <a:pt x="1182761" y="158132"/>
                      <a:pt x="1191094" y="155903"/>
                    </a:cubicBezTo>
                    <a:cubicBezTo>
                      <a:pt x="1199426" y="153674"/>
                      <a:pt x="1206443" y="151993"/>
                      <a:pt x="1212144" y="150860"/>
                    </a:cubicBezTo>
                    <a:lnTo>
                      <a:pt x="1182323" y="145597"/>
                    </a:lnTo>
                    <a:cubicBezTo>
                      <a:pt x="1182030" y="145561"/>
                      <a:pt x="1180861" y="145195"/>
                      <a:pt x="1178814" y="144501"/>
                    </a:cubicBezTo>
                    <a:cubicBezTo>
                      <a:pt x="1176768" y="143807"/>
                      <a:pt x="1175598" y="143002"/>
                      <a:pt x="1175306" y="142089"/>
                    </a:cubicBezTo>
                    <a:lnTo>
                      <a:pt x="1182323" y="142089"/>
                    </a:lnTo>
                    <a:cubicBezTo>
                      <a:pt x="1196356" y="141870"/>
                      <a:pt x="1210390" y="140993"/>
                      <a:pt x="1224423" y="139458"/>
                    </a:cubicBezTo>
                    <a:cubicBezTo>
                      <a:pt x="1238457" y="137923"/>
                      <a:pt x="1252490" y="137046"/>
                      <a:pt x="1266524" y="136826"/>
                    </a:cubicBezTo>
                    <a:lnTo>
                      <a:pt x="1273541" y="129809"/>
                    </a:lnTo>
                    <a:lnTo>
                      <a:pt x="1310378" y="129809"/>
                    </a:lnTo>
                    <a:lnTo>
                      <a:pt x="1324412" y="121039"/>
                    </a:lnTo>
                    <a:cubicBezTo>
                      <a:pt x="1344037" y="123962"/>
                      <a:pt x="1364868" y="123816"/>
                      <a:pt x="1386905" y="120600"/>
                    </a:cubicBezTo>
                    <a:cubicBezTo>
                      <a:pt x="1408942" y="117384"/>
                      <a:pt x="1430211" y="114607"/>
                      <a:pt x="1450713" y="112268"/>
                    </a:cubicBezTo>
                    <a:lnTo>
                      <a:pt x="1438434" y="121039"/>
                    </a:lnTo>
                    <a:cubicBezTo>
                      <a:pt x="1438032" y="125241"/>
                      <a:pt x="1435766" y="127800"/>
                      <a:pt x="1431637" y="128713"/>
                    </a:cubicBezTo>
                    <a:cubicBezTo>
                      <a:pt x="1427507" y="129627"/>
                      <a:pt x="1423926" y="129992"/>
                      <a:pt x="1420892" y="129809"/>
                    </a:cubicBezTo>
                    <a:lnTo>
                      <a:pt x="1417384" y="129809"/>
                    </a:lnTo>
                    <a:lnTo>
                      <a:pt x="1417384" y="133318"/>
                    </a:lnTo>
                    <a:cubicBezTo>
                      <a:pt x="1418371" y="139969"/>
                      <a:pt x="1423414" y="143770"/>
                      <a:pt x="1432514" y="144720"/>
                    </a:cubicBezTo>
                    <a:cubicBezTo>
                      <a:pt x="1441614" y="145670"/>
                      <a:pt x="1448850" y="145963"/>
                      <a:pt x="1454222" y="145597"/>
                    </a:cubicBezTo>
                    <a:lnTo>
                      <a:pt x="1454222" y="138580"/>
                    </a:lnTo>
                    <a:lnTo>
                      <a:pt x="1431417" y="138580"/>
                    </a:lnTo>
                    <a:lnTo>
                      <a:pt x="1440188" y="124547"/>
                    </a:lnTo>
                    <a:cubicBezTo>
                      <a:pt x="1446840" y="132148"/>
                      <a:pt x="1455026" y="134487"/>
                      <a:pt x="1464747" y="131564"/>
                    </a:cubicBezTo>
                    <a:cubicBezTo>
                      <a:pt x="1474468" y="128640"/>
                      <a:pt x="1482654" y="127471"/>
                      <a:pt x="1489306" y="128055"/>
                    </a:cubicBezTo>
                    <a:cubicBezTo>
                      <a:pt x="1492156" y="130906"/>
                      <a:pt x="1495226" y="132660"/>
                      <a:pt x="1498515" y="133318"/>
                    </a:cubicBezTo>
                    <a:cubicBezTo>
                      <a:pt x="1501804" y="133976"/>
                      <a:pt x="1503997" y="132222"/>
                      <a:pt x="1505093" y="128055"/>
                    </a:cubicBezTo>
                    <a:cubicBezTo>
                      <a:pt x="1508492" y="129517"/>
                      <a:pt x="1513535" y="130979"/>
                      <a:pt x="1520223" y="132441"/>
                    </a:cubicBezTo>
                    <a:cubicBezTo>
                      <a:pt x="1526911" y="133903"/>
                      <a:pt x="1530639" y="131856"/>
                      <a:pt x="1531406" y="126301"/>
                    </a:cubicBezTo>
                    <a:cubicBezTo>
                      <a:pt x="1532393" y="126338"/>
                      <a:pt x="1533489" y="126265"/>
                      <a:pt x="1534695" y="126082"/>
                    </a:cubicBezTo>
                    <a:cubicBezTo>
                      <a:pt x="1535901" y="125899"/>
                      <a:pt x="1536559" y="125387"/>
                      <a:pt x="1536669" y="124547"/>
                    </a:cubicBezTo>
                    <a:cubicBezTo>
                      <a:pt x="1536413" y="122829"/>
                      <a:pt x="1535170" y="121441"/>
                      <a:pt x="1532941" y="120381"/>
                    </a:cubicBezTo>
                    <a:cubicBezTo>
                      <a:pt x="1530712" y="119321"/>
                      <a:pt x="1529031" y="118371"/>
                      <a:pt x="1527898" y="117530"/>
                    </a:cubicBezTo>
                    <a:cubicBezTo>
                      <a:pt x="1529031" y="116580"/>
                      <a:pt x="1530712" y="115411"/>
                      <a:pt x="1532941" y="114022"/>
                    </a:cubicBezTo>
                    <a:cubicBezTo>
                      <a:pt x="1535170" y="112633"/>
                      <a:pt x="1536413" y="111464"/>
                      <a:pt x="1536669" y="110513"/>
                    </a:cubicBezTo>
                    <a:cubicBezTo>
                      <a:pt x="1536961" y="109052"/>
                      <a:pt x="1536376" y="108467"/>
                      <a:pt x="1534914" y="108759"/>
                    </a:cubicBezTo>
                    <a:cubicBezTo>
                      <a:pt x="1529360" y="108394"/>
                      <a:pt x="1527752" y="106493"/>
                      <a:pt x="1530090" y="103058"/>
                    </a:cubicBezTo>
                    <a:cubicBezTo>
                      <a:pt x="1532429" y="99623"/>
                      <a:pt x="1535207" y="96845"/>
                      <a:pt x="1538423" y="94726"/>
                    </a:cubicBezTo>
                    <a:cubicBezTo>
                      <a:pt x="1547596" y="94433"/>
                      <a:pt x="1557317" y="93264"/>
                      <a:pt x="1567586" y="91217"/>
                    </a:cubicBezTo>
                    <a:cubicBezTo>
                      <a:pt x="1577856" y="89171"/>
                      <a:pt x="1586261" y="88001"/>
                      <a:pt x="1592803" y="87709"/>
                    </a:cubicBezTo>
                    <a:lnTo>
                      <a:pt x="1598065" y="87709"/>
                    </a:lnTo>
                    <a:cubicBezTo>
                      <a:pt x="1607896" y="93958"/>
                      <a:pt x="1621125" y="95932"/>
                      <a:pt x="1637754" y="93629"/>
                    </a:cubicBezTo>
                    <a:cubicBezTo>
                      <a:pt x="1654382" y="91327"/>
                      <a:pt x="1668050" y="89354"/>
                      <a:pt x="1678758" y="87709"/>
                    </a:cubicBezTo>
                    <a:cubicBezTo>
                      <a:pt x="1685665" y="83470"/>
                      <a:pt x="1692462" y="80985"/>
                      <a:pt x="1699150" y="80254"/>
                    </a:cubicBezTo>
                    <a:cubicBezTo>
                      <a:pt x="1705838" y="79523"/>
                      <a:pt x="1713074" y="79669"/>
                      <a:pt x="1720858" y="80692"/>
                    </a:cubicBezTo>
                    <a:cubicBezTo>
                      <a:pt x="1720858" y="79632"/>
                      <a:pt x="1721297" y="78244"/>
                      <a:pt x="1722174" y="76526"/>
                    </a:cubicBezTo>
                    <a:cubicBezTo>
                      <a:pt x="1723051" y="74808"/>
                      <a:pt x="1724367" y="73858"/>
                      <a:pt x="1726121" y="73676"/>
                    </a:cubicBezTo>
                    <a:cubicBezTo>
                      <a:pt x="1727839" y="73931"/>
                      <a:pt x="1729227" y="75174"/>
                      <a:pt x="1730287" y="77403"/>
                    </a:cubicBezTo>
                    <a:cubicBezTo>
                      <a:pt x="1731347" y="79632"/>
                      <a:pt x="1732297" y="81314"/>
                      <a:pt x="1733138" y="82447"/>
                    </a:cubicBezTo>
                    <a:lnTo>
                      <a:pt x="1748925" y="84201"/>
                    </a:lnTo>
                    <a:cubicBezTo>
                      <a:pt x="1754480" y="84493"/>
                      <a:pt x="1757404" y="82154"/>
                      <a:pt x="1757696" y="77184"/>
                    </a:cubicBezTo>
                    <a:cubicBezTo>
                      <a:pt x="1775823" y="76234"/>
                      <a:pt x="1793073" y="72433"/>
                      <a:pt x="1809445" y="65782"/>
                    </a:cubicBezTo>
                    <a:cubicBezTo>
                      <a:pt x="1825817" y="59130"/>
                      <a:pt x="1843067" y="55330"/>
                      <a:pt x="1861194" y="54379"/>
                    </a:cubicBezTo>
                    <a:cubicBezTo>
                      <a:pt x="1861449" y="52698"/>
                      <a:pt x="1862692" y="51675"/>
                      <a:pt x="1864921" y="51310"/>
                    </a:cubicBezTo>
                    <a:cubicBezTo>
                      <a:pt x="1867150" y="50944"/>
                      <a:pt x="1868832" y="50798"/>
                      <a:pt x="1869964" y="50871"/>
                    </a:cubicBezTo>
                    <a:cubicBezTo>
                      <a:pt x="1876104" y="50944"/>
                      <a:pt x="1881805" y="50359"/>
                      <a:pt x="1887068" y="49117"/>
                    </a:cubicBezTo>
                    <a:cubicBezTo>
                      <a:pt x="1892330" y="47874"/>
                      <a:pt x="1897154" y="45535"/>
                      <a:pt x="1901540" y="42100"/>
                    </a:cubicBezTo>
                    <a:cubicBezTo>
                      <a:pt x="1911992" y="41808"/>
                      <a:pt x="1922225" y="40638"/>
                      <a:pt x="1932238" y="38592"/>
                    </a:cubicBezTo>
                    <a:cubicBezTo>
                      <a:pt x="1942252" y="36545"/>
                      <a:pt x="1952484" y="35376"/>
                      <a:pt x="1962936" y="35083"/>
                    </a:cubicBezTo>
                    <a:lnTo>
                      <a:pt x="1975216" y="28067"/>
                    </a:lnTo>
                    <a:cubicBezTo>
                      <a:pt x="1987495" y="29528"/>
                      <a:pt x="1999774" y="28359"/>
                      <a:pt x="2012054" y="24558"/>
                    </a:cubicBezTo>
                    <a:lnTo>
                      <a:pt x="2033104" y="29821"/>
                    </a:lnTo>
                    <a:cubicBezTo>
                      <a:pt x="2039207" y="26459"/>
                      <a:pt x="2048051" y="24412"/>
                      <a:pt x="2059636" y="23681"/>
                    </a:cubicBezTo>
                    <a:cubicBezTo>
                      <a:pt x="2071221" y="22950"/>
                      <a:pt x="2080503" y="22658"/>
                      <a:pt x="2087484" y="22804"/>
                    </a:cubicBezTo>
                    <a:cubicBezTo>
                      <a:pt x="2087484" y="20977"/>
                      <a:pt x="2087922" y="19369"/>
                      <a:pt x="2088799" y="17980"/>
                    </a:cubicBezTo>
                    <a:cubicBezTo>
                      <a:pt x="2089676" y="16591"/>
                      <a:pt x="2090992" y="15860"/>
                      <a:pt x="2092746" y="15787"/>
                    </a:cubicBezTo>
                    <a:cubicBezTo>
                      <a:pt x="2095414" y="15860"/>
                      <a:pt x="2097972" y="16591"/>
                      <a:pt x="2100421" y="17980"/>
                    </a:cubicBezTo>
                    <a:cubicBezTo>
                      <a:pt x="2102869" y="19369"/>
                      <a:pt x="2104989" y="20977"/>
                      <a:pt x="2106780" y="22804"/>
                    </a:cubicBezTo>
                    <a:lnTo>
                      <a:pt x="2129584" y="24558"/>
                    </a:lnTo>
                    <a:cubicBezTo>
                      <a:pt x="2136601" y="22731"/>
                      <a:pt x="2145810" y="20246"/>
                      <a:pt x="2157213" y="17103"/>
                    </a:cubicBezTo>
                    <a:cubicBezTo>
                      <a:pt x="2168615" y="13960"/>
                      <a:pt x="2176947" y="10598"/>
                      <a:pt x="2182210" y="7016"/>
                    </a:cubicBezTo>
                    <a:cubicBezTo>
                      <a:pt x="2188971" y="6724"/>
                      <a:pt x="2194306" y="5555"/>
                      <a:pt x="2198217" y="3508"/>
                    </a:cubicBezTo>
                    <a:cubicBezTo>
                      <a:pt x="2202127" y="1461"/>
                      <a:pt x="2206147" y="292"/>
                      <a:pt x="2210277" y="0"/>
                    </a:cubicBezTo>
                    <a:close/>
                  </a:path>
                </a:pathLst>
              </a:custGeom>
              <a:solidFill>
                <a:srgbClr val="198568"/>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600" b="0" i="0" u="none" strike="noStrike" kern="1200" cap="none" spc="0" normalizeH="0" baseline="0" noProof="0" dirty="0">
                  <a:ln>
                    <a:noFill/>
                  </a:ln>
                  <a:solidFill>
                    <a:prstClr val="black"/>
                  </a:solidFill>
                  <a:effectLst/>
                  <a:uLnTx/>
                  <a:uFillTx/>
                  <a:latin typeface="Road Rage" pitchFamily="50" charset="0"/>
                  <a:ea typeface="等线" panose="02010600030101010101" pitchFamily="2" charset="-122"/>
                  <a:cs typeface="+mn-cs"/>
                </a:endParaRPr>
              </a:p>
            </p:txBody>
          </p:sp>
        </p:grpSp>
        <p:pic>
          <p:nvPicPr>
            <p:cNvPr id="91" name="图片 90">
              <a:extLst>
                <a:ext uri="{FF2B5EF4-FFF2-40B4-BE49-F238E27FC236}">
                  <a16:creationId xmlns:a16="http://schemas.microsoft.com/office/drawing/2014/main" id="{C699B5A3-F470-465F-902E-E071C76C9FF3}"/>
                </a:ext>
              </a:extLst>
            </p:cNvPr>
            <p:cNvPicPr>
              <a:picLocks noChangeAspect="1"/>
            </p:cNvPicPr>
            <p:nvPr/>
          </p:nvPicPr>
          <p:blipFill>
            <a:blip r:embed="rId5"/>
            <a:stretch>
              <a:fillRect/>
            </a:stretch>
          </p:blipFill>
          <p:spPr>
            <a:xfrm>
              <a:off x="71878" y="838346"/>
              <a:ext cx="2024047" cy="1926503"/>
            </a:xfrm>
            <a:prstGeom prst="rect">
              <a:avLst/>
            </a:prstGeom>
          </p:spPr>
        </p:pic>
        <p:pic>
          <p:nvPicPr>
            <p:cNvPr id="92" name="图片 91">
              <a:extLst>
                <a:ext uri="{FF2B5EF4-FFF2-40B4-BE49-F238E27FC236}">
                  <a16:creationId xmlns:a16="http://schemas.microsoft.com/office/drawing/2014/main" id="{27A36A78-8489-4089-9EB9-385C866F24ED}"/>
                </a:ext>
              </a:extLst>
            </p:cNvPr>
            <p:cNvPicPr>
              <a:picLocks noChangeAspect="1"/>
            </p:cNvPicPr>
            <p:nvPr/>
          </p:nvPicPr>
          <p:blipFill>
            <a:blip r:embed="rId6"/>
            <a:stretch>
              <a:fillRect/>
            </a:stretch>
          </p:blipFill>
          <p:spPr>
            <a:xfrm>
              <a:off x="198025" y="2276328"/>
              <a:ext cx="2024047" cy="1926503"/>
            </a:xfrm>
            <a:prstGeom prst="rect">
              <a:avLst/>
            </a:prstGeom>
          </p:spPr>
        </p:pic>
      </p:grpSp>
      <p:grpSp>
        <p:nvGrpSpPr>
          <p:cNvPr id="94" name="组合 93">
            <a:extLst>
              <a:ext uri="{FF2B5EF4-FFF2-40B4-BE49-F238E27FC236}">
                <a16:creationId xmlns:a16="http://schemas.microsoft.com/office/drawing/2014/main" id="{2B902ADA-01B1-4088-91D1-92F7C84C2ABF}"/>
              </a:ext>
            </a:extLst>
          </p:cNvPr>
          <p:cNvGrpSpPr/>
          <p:nvPr/>
        </p:nvGrpSpPr>
        <p:grpSpPr>
          <a:xfrm>
            <a:off x="11137128" y="386812"/>
            <a:ext cx="817558" cy="5625385"/>
            <a:chOff x="11137128" y="386812"/>
            <a:chExt cx="817558" cy="5625385"/>
          </a:xfrm>
        </p:grpSpPr>
        <p:pic>
          <p:nvPicPr>
            <p:cNvPr id="27" name="图片 26" descr="图片包含 天空&#10;&#10;描述已自动生成">
              <a:extLst>
                <a:ext uri="{FF2B5EF4-FFF2-40B4-BE49-F238E27FC236}">
                  <a16:creationId xmlns:a16="http://schemas.microsoft.com/office/drawing/2014/main" id="{FB80D7FD-D19D-49BF-93E2-AD27000233E6}"/>
                </a:ext>
              </a:extLst>
            </p:cNvPr>
            <p:cNvPicPr>
              <a:picLocks noChangeAspect="1"/>
            </p:cNvPicPr>
            <p:nvPr/>
          </p:nvPicPr>
          <p:blipFill rotWithShape="1">
            <a:blip r:embed="rId7">
              <a:clrChange>
                <a:clrFrom>
                  <a:srgbClr val="FFFFFF"/>
                </a:clrFrom>
                <a:clrTo>
                  <a:srgbClr val="FFFFFF">
                    <a:alpha val="0"/>
                  </a:srgbClr>
                </a:clrTo>
              </a:clrChange>
              <a:alphaModFix amt="20000"/>
              <a:extLst>
                <a:ext uri="{28A0092B-C50C-407E-A947-70E740481C1C}">
                  <a14:useLocalDpi xmlns:a14="http://schemas.microsoft.com/office/drawing/2010/main" val="0"/>
                </a:ext>
              </a:extLst>
            </a:blip>
            <a:srcRect l="45979" t="4697" r="6788" b="50764"/>
            <a:stretch/>
          </p:blipFill>
          <p:spPr>
            <a:xfrm>
              <a:off x="11137128" y="386812"/>
              <a:ext cx="634507" cy="1344785"/>
            </a:xfrm>
            <a:prstGeom prst="rect">
              <a:avLst/>
            </a:prstGeom>
          </p:spPr>
        </p:pic>
        <p:pic>
          <p:nvPicPr>
            <p:cNvPr id="86" name="图片 85" descr="图片包含 天空&#10;&#10;描述已自动生成">
              <a:extLst>
                <a:ext uri="{FF2B5EF4-FFF2-40B4-BE49-F238E27FC236}">
                  <a16:creationId xmlns:a16="http://schemas.microsoft.com/office/drawing/2014/main" id="{F9F65C74-F231-4264-8F87-7C04D9ECB5C4}"/>
                </a:ext>
              </a:extLst>
            </p:cNvPr>
            <p:cNvPicPr>
              <a:picLocks noChangeAspect="1"/>
            </p:cNvPicPr>
            <p:nvPr/>
          </p:nvPicPr>
          <p:blipFill rotWithShape="1">
            <a:blip r:embed="rId7">
              <a:clrChange>
                <a:clrFrom>
                  <a:srgbClr val="FFFFFF"/>
                </a:clrFrom>
                <a:clrTo>
                  <a:srgbClr val="FFFFFF">
                    <a:alpha val="0"/>
                  </a:srgbClr>
                </a:clrTo>
              </a:clrChange>
              <a:alphaModFix amt="20000"/>
              <a:extLst>
                <a:ext uri="{28A0092B-C50C-407E-A947-70E740481C1C}">
                  <a14:useLocalDpi xmlns:a14="http://schemas.microsoft.com/office/drawing/2010/main" val="0"/>
                </a:ext>
              </a:extLst>
            </a:blip>
            <a:srcRect l="52546" t="53796" r="7579" b="2693"/>
            <a:stretch/>
          </p:blipFill>
          <p:spPr>
            <a:xfrm>
              <a:off x="11419025" y="1849872"/>
              <a:ext cx="535661" cy="1313744"/>
            </a:xfrm>
            <a:prstGeom prst="rect">
              <a:avLst/>
            </a:prstGeom>
          </p:spPr>
        </p:pic>
        <p:pic>
          <p:nvPicPr>
            <p:cNvPr id="88" name="图片 87" descr="图片包含 天空&#10;&#10;描述已自动生成">
              <a:extLst>
                <a:ext uri="{FF2B5EF4-FFF2-40B4-BE49-F238E27FC236}">
                  <a16:creationId xmlns:a16="http://schemas.microsoft.com/office/drawing/2014/main" id="{37001421-C4D3-4EB4-BA3E-7C70BC07943F}"/>
                </a:ext>
              </a:extLst>
            </p:cNvPr>
            <p:cNvPicPr>
              <a:picLocks noChangeAspect="1"/>
            </p:cNvPicPr>
            <p:nvPr/>
          </p:nvPicPr>
          <p:blipFill rotWithShape="1">
            <a:blip r:embed="rId7">
              <a:clrChange>
                <a:clrFrom>
                  <a:srgbClr val="FFFFFF"/>
                </a:clrFrom>
                <a:clrTo>
                  <a:srgbClr val="FFFFFF">
                    <a:alpha val="0"/>
                  </a:srgbClr>
                </a:clrTo>
              </a:clrChange>
              <a:alphaModFix amt="20000"/>
              <a:extLst>
                <a:ext uri="{28A0092B-C50C-407E-A947-70E740481C1C}">
                  <a14:useLocalDpi xmlns:a14="http://schemas.microsoft.com/office/drawing/2010/main" val="0"/>
                </a:ext>
              </a:extLst>
            </a:blip>
            <a:srcRect l="11984" t="6444" r="48141" b="49017"/>
            <a:stretch/>
          </p:blipFill>
          <p:spPr>
            <a:xfrm>
              <a:off x="11171053" y="3359379"/>
              <a:ext cx="535662" cy="1344785"/>
            </a:xfrm>
            <a:prstGeom prst="rect">
              <a:avLst/>
            </a:prstGeom>
          </p:spPr>
        </p:pic>
        <p:pic>
          <p:nvPicPr>
            <p:cNvPr id="89" name="图片 88" descr="图片包含 天空&#10;&#10;描述已自动生成">
              <a:extLst>
                <a:ext uri="{FF2B5EF4-FFF2-40B4-BE49-F238E27FC236}">
                  <a16:creationId xmlns:a16="http://schemas.microsoft.com/office/drawing/2014/main" id="{3DE27A73-4313-48AF-A3C7-46E328601AA8}"/>
                </a:ext>
              </a:extLst>
            </p:cNvPr>
            <p:cNvPicPr>
              <a:picLocks noChangeAspect="1"/>
            </p:cNvPicPr>
            <p:nvPr/>
          </p:nvPicPr>
          <p:blipFill rotWithShape="1">
            <a:blip r:embed="rId7">
              <a:clrChange>
                <a:clrFrom>
                  <a:srgbClr val="FFFFFF"/>
                </a:clrFrom>
                <a:clrTo>
                  <a:srgbClr val="FFFFFF">
                    <a:alpha val="0"/>
                  </a:srgbClr>
                </a:clrTo>
              </a:clrChange>
              <a:alphaModFix amt="20000"/>
              <a:extLst>
                <a:ext uri="{28A0092B-C50C-407E-A947-70E740481C1C}">
                  <a14:useLocalDpi xmlns:a14="http://schemas.microsoft.com/office/drawing/2010/main" val="0"/>
                </a:ext>
              </a:extLst>
            </a:blip>
            <a:srcRect l="6025" t="53528" r="54100" b="2961"/>
            <a:stretch/>
          </p:blipFill>
          <p:spPr>
            <a:xfrm>
              <a:off x="11385853" y="4698453"/>
              <a:ext cx="535661" cy="1313744"/>
            </a:xfrm>
            <a:prstGeom prst="rect">
              <a:avLst/>
            </a:prstGeom>
          </p:spPr>
        </p:pic>
      </p:grpSp>
    </p:spTree>
    <p:extLst>
      <p:ext uri="{BB962C8B-B14F-4D97-AF65-F5344CB8AC3E}">
        <p14:creationId xmlns:p14="http://schemas.microsoft.com/office/powerpoint/2010/main" val="687765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A6444"/>
        </a:solidFill>
        <a:effectLst/>
      </p:bgPr>
    </p:bg>
    <p:spTree>
      <p:nvGrpSpPr>
        <p:cNvPr id="1" name=""/>
        <p:cNvGrpSpPr/>
        <p:nvPr/>
      </p:nvGrpSpPr>
      <p:grpSpPr>
        <a:xfrm>
          <a:off x="0" y="0"/>
          <a:ext cx="0" cy="0"/>
          <a:chOff x="0" y="0"/>
          <a:chExt cx="0" cy="0"/>
        </a:xfrm>
      </p:grpSpPr>
      <p:sp>
        <p:nvSpPr>
          <p:cNvPr id="28" name="矩形: 圆角 27">
            <a:extLst>
              <a:ext uri="{FF2B5EF4-FFF2-40B4-BE49-F238E27FC236}">
                <a16:creationId xmlns:a16="http://schemas.microsoft.com/office/drawing/2014/main" id="{B6051526-3FFD-4518-83D8-2A94CB361298}"/>
              </a:ext>
            </a:extLst>
          </p:cNvPr>
          <p:cNvSpPr/>
          <p:nvPr/>
        </p:nvSpPr>
        <p:spPr>
          <a:xfrm rot="16200000">
            <a:off x="4215871" y="3526320"/>
            <a:ext cx="3725283" cy="1124263"/>
          </a:xfrm>
          <a:prstGeom prst="roundRect">
            <a:avLst>
              <a:gd name="adj" fmla="val 50000"/>
            </a:avLst>
          </a:prstGeom>
          <a:gradFill flip="none" rotWithShape="0">
            <a:gsLst>
              <a:gs pos="49600">
                <a:srgbClr val="1A7F57"/>
              </a:gs>
              <a:gs pos="0">
                <a:srgbClr val="1A6444">
                  <a:alpha val="0"/>
                </a:srgbClr>
              </a:gs>
              <a:gs pos="100000">
                <a:srgbClr val="1F956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8" name="组合 7">
            <a:extLst>
              <a:ext uri="{FF2B5EF4-FFF2-40B4-BE49-F238E27FC236}">
                <a16:creationId xmlns:a16="http://schemas.microsoft.com/office/drawing/2014/main" id="{2D0DD0AD-7ED8-47B3-9F8B-DB8665C154D1}"/>
              </a:ext>
            </a:extLst>
          </p:cNvPr>
          <p:cNvGrpSpPr/>
          <p:nvPr/>
        </p:nvGrpSpPr>
        <p:grpSpPr>
          <a:xfrm>
            <a:off x="4581970" y="62839"/>
            <a:ext cx="3028060" cy="2629013"/>
            <a:chOff x="4866849" y="377956"/>
            <a:chExt cx="2476926" cy="2150509"/>
          </a:xfrm>
        </p:grpSpPr>
        <p:sp>
          <p:nvSpPr>
            <p:cNvPr id="5" name="圆: 空心 4">
              <a:extLst>
                <a:ext uri="{FF2B5EF4-FFF2-40B4-BE49-F238E27FC236}">
                  <a16:creationId xmlns:a16="http://schemas.microsoft.com/office/drawing/2014/main" id="{A36CAA10-ADE0-42C2-AAFC-ABC6B2C60D4F}"/>
                </a:ext>
              </a:extLst>
            </p:cNvPr>
            <p:cNvSpPr/>
            <p:nvPr/>
          </p:nvSpPr>
          <p:spPr>
            <a:xfrm rot="10800000" flipV="1">
              <a:off x="5082648" y="464739"/>
              <a:ext cx="2040717" cy="2040717"/>
            </a:xfrm>
            <a:prstGeom prst="donut">
              <a:avLst>
                <a:gd name="adj" fmla="val 1960"/>
              </a:avLst>
            </a:prstGeom>
            <a:solidFill>
              <a:srgbClr val="1E744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BA9AA9FD-2B94-41AE-A261-BED8E76AE790}"/>
                </a:ext>
              </a:extLst>
            </p:cNvPr>
            <p:cNvPicPr>
              <a:picLocks noChangeAspect="1"/>
            </p:cNvPicPr>
            <p:nvPr/>
          </p:nvPicPr>
          <p:blipFill rotWithShape="1">
            <a:blip r:embed="rId3">
              <a:extLst>
                <a:ext uri="{28A0092B-C50C-407E-A947-70E740481C1C}">
                  <a14:useLocalDpi xmlns:a14="http://schemas.microsoft.com/office/drawing/2010/main" val="0"/>
                </a:ext>
              </a:extLst>
            </a:blip>
            <a:srcRect l="-2425" r="78673" b="24025"/>
            <a:stretch/>
          </p:blipFill>
          <p:spPr>
            <a:xfrm>
              <a:off x="4866849" y="377956"/>
              <a:ext cx="2476926" cy="2150509"/>
            </a:xfrm>
            <a:prstGeom prst="rect">
              <a:avLst/>
            </a:prstGeom>
          </p:spPr>
        </p:pic>
        <p:pic>
          <p:nvPicPr>
            <p:cNvPr id="7" name="图片 6">
              <a:extLst>
                <a:ext uri="{FF2B5EF4-FFF2-40B4-BE49-F238E27FC236}">
                  <a16:creationId xmlns:a16="http://schemas.microsoft.com/office/drawing/2014/main" id="{96739435-2FCB-4556-837C-3FC4B13948F1}"/>
                </a:ext>
              </a:extLst>
            </p:cNvPr>
            <p:cNvPicPr>
              <a:picLocks noChangeAspect="1"/>
            </p:cNvPicPr>
            <p:nvPr/>
          </p:nvPicPr>
          <p:blipFill rotWithShape="1">
            <a:blip r:embed="rId4"/>
            <a:srcRect t="60399"/>
            <a:stretch/>
          </p:blipFill>
          <p:spPr>
            <a:xfrm>
              <a:off x="5087125" y="1695450"/>
              <a:ext cx="2036240" cy="808780"/>
            </a:xfrm>
            <a:prstGeom prst="rect">
              <a:avLst/>
            </a:prstGeom>
          </p:spPr>
        </p:pic>
      </p:grpSp>
      <p:sp>
        <p:nvSpPr>
          <p:cNvPr id="9" name="文本框 8">
            <a:extLst>
              <a:ext uri="{FF2B5EF4-FFF2-40B4-BE49-F238E27FC236}">
                <a16:creationId xmlns:a16="http://schemas.microsoft.com/office/drawing/2014/main" id="{9DB0A83A-C5C3-4593-97C5-F083EDFA639C}"/>
              </a:ext>
            </a:extLst>
          </p:cNvPr>
          <p:cNvSpPr txBox="1"/>
          <p:nvPr/>
        </p:nvSpPr>
        <p:spPr>
          <a:xfrm>
            <a:off x="5714626" y="2918100"/>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方</a:t>
            </a:r>
          </a:p>
        </p:txBody>
      </p:sp>
      <p:sp>
        <p:nvSpPr>
          <p:cNvPr id="10" name="文本框 9">
            <a:extLst>
              <a:ext uri="{FF2B5EF4-FFF2-40B4-BE49-F238E27FC236}">
                <a16:creationId xmlns:a16="http://schemas.microsoft.com/office/drawing/2014/main" id="{893B135E-B6D5-490E-A277-416358512BD2}"/>
              </a:ext>
            </a:extLst>
          </p:cNvPr>
          <p:cNvSpPr txBox="1"/>
          <p:nvPr/>
        </p:nvSpPr>
        <p:spPr>
          <a:xfrm>
            <a:off x="5711528" y="3948728"/>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辐</a:t>
            </a:r>
          </a:p>
        </p:txBody>
      </p:sp>
      <p:sp>
        <p:nvSpPr>
          <p:cNvPr id="11" name="文本框 10">
            <a:extLst>
              <a:ext uri="{FF2B5EF4-FFF2-40B4-BE49-F238E27FC236}">
                <a16:creationId xmlns:a16="http://schemas.microsoft.com/office/drawing/2014/main" id="{2EF06A3B-56F0-48AB-B328-2C6D7804398F}"/>
              </a:ext>
            </a:extLst>
          </p:cNvPr>
          <p:cNvSpPr txBox="1"/>
          <p:nvPr/>
        </p:nvSpPr>
        <p:spPr>
          <a:xfrm>
            <a:off x="5711528" y="4979355"/>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辏</a:t>
            </a:r>
          </a:p>
        </p:txBody>
      </p:sp>
      <p:sp>
        <p:nvSpPr>
          <p:cNvPr id="12" name="矩形 11">
            <a:extLst>
              <a:ext uri="{FF2B5EF4-FFF2-40B4-BE49-F238E27FC236}">
                <a16:creationId xmlns:a16="http://schemas.microsoft.com/office/drawing/2014/main" id="{BD740F8B-F2B8-4F38-9649-5639D44FE0FE}"/>
              </a:ext>
            </a:extLst>
          </p:cNvPr>
          <p:cNvSpPr/>
          <p:nvPr/>
        </p:nvSpPr>
        <p:spPr>
          <a:xfrm>
            <a:off x="2744854" y="6068908"/>
            <a:ext cx="6653000" cy="64633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东汉</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班固 </a:t>
            </a:r>
            <a:endPar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汉书</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孙叔通传</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圆: 空心 14">
            <a:extLst>
              <a:ext uri="{FF2B5EF4-FFF2-40B4-BE49-F238E27FC236}">
                <a16:creationId xmlns:a16="http://schemas.microsoft.com/office/drawing/2014/main" id="{10347293-51DB-4E18-81A7-93783A5BA83F}"/>
              </a:ext>
            </a:extLst>
          </p:cNvPr>
          <p:cNvSpPr/>
          <p:nvPr/>
        </p:nvSpPr>
        <p:spPr>
          <a:xfrm rot="10800000" flipV="1">
            <a:off x="355226" y="2635391"/>
            <a:ext cx="804227" cy="804227"/>
          </a:xfrm>
          <a:prstGeom prst="donut">
            <a:avLst>
              <a:gd name="adj" fmla="val 1610"/>
            </a:avLst>
          </a:prstGeom>
          <a:solidFill>
            <a:schemeClr val="bg1">
              <a:lumMod val="65000"/>
            </a:schemeClr>
          </a:solidFill>
          <a:ln w="6350">
            <a:gradFill>
              <a:gsLst>
                <a:gs pos="0">
                  <a:srgbClr val="1A7F57">
                    <a:alpha val="48000"/>
                  </a:srgbClr>
                </a:gs>
                <a:gs pos="100000">
                  <a:srgbClr val="1A7F57">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圆: 空心 18">
            <a:extLst>
              <a:ext uri="{FF2B5EF4-FFF2-40B4-BE49-F238E27FC236}">
                <a16:creationId xmlns:a16="http://schemas.microsoft.com/office/drawing/2014/main" id="{3DC49673-714E-4652-BB68-6548604F0E1E}"/>
              </a:ext>
            </a:extLst>
          </p:cNvPr>
          <p:cNvSpPr/>
          <p:nvPr/>
        </p:nvSpPr>
        <p:spPr>
          <a:xfrm rot="10800000" flipV="1">
            <a:off x="3844804" y="4476111"/>
            <a:ext cx="804227" cy="804227"/>
          </a:xfrm>
          <a:prstGeom prst="donut">
            <a:avLst>
              <a:gd name="adj" fmla="val 1610"/>
            </a:avLst>
          </a:prstGeom>
          <a:solidFill>
            <a:schemeClr val="bg1">
              <a:lumMod val="65000"/>
            </a:schemeClr>
          </a:solidFill>
          <a:ln w="6350">
            <a:gradFill>
              <a:gsLst>
                <a:gs pos="0">
                  <a:srgbClr val="1A7F57">
                    <a:alpha val="48000"/>
                  </a:srgbClr>
                </a:gs>
                <a:gs pos="100000">
                  <a:srgbClr val="1A7F57">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0" name="圆: 空心 19">
            <a:extLst>
              <a:ext uri="{FF2B5EF4-FFF2-40B4-BE49-F238E27FC236}">
                <a16:creationId xmlns:a16="http://schemas.microsoft.com/office/drawing/2014/main" id="{940853C2-93B8-4C2C-AA42-E6F38318682B}"/>
              </a:ext>
            </a:extLst>
          </p:cNvPr>
          <p:cNvSpPr/>
          <p:nvPr/>
        </p:nvSpPr>
        <p:spPr>
          <a:xfrm rot="10800000" flipV="1">
            <a:off x="11594587" y="-233183"/>
            <a:ext cx="804227" cy="804227"/>
          </a:xfrm>
          <a:prstGeom prst="donut">
            <a:avLst>
              <a:gd name="adj" fmla="val 1610"/>
            </a:avLst>
          </a:prstGeom>
          <a:solidFill>
            <a:schemeClr val="bg1">
              <a:lumMod val="65000"/>
            </a:schemeClr>
          </a:solidFill>
          <a:ln w="6350">
            <a:gradFill>
              <a:gsLst>
                <a:gs pos="0">
                  <a:srgbClr val="1A7F57">
                    <a:alpha val="48000"/>
                  </a:srgbClr>
                </a:gs>
                <a:gs pos="100000">
                  <a:srgbClr val="1A7F57">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圆: 空心 20">
            <a:extLst>
              <a:ext uri="{FF2B5EF4-FFF2-40B4-BE49-F238E27FC236}">
                <a16:creationId xmlns:a16="http://schemas.microsoft.com/office/drawing/2014/main" id="{5680C587-B114-4F69-80FC-21F861906EF8}"/>
              </a:ext>
            </a:extLst>
          </p:cNvPr>
          <p:cNvSpPr/>
          <p:nvPr/>
        </p:nvSpPr>
        <p:spPr>
          <a:xfrm rot="10800000" flipV="1">
            <a:off x="8642919" y="6313125"/>
            <a:ext cx="804227" cy="804227"/>
          </a:xfrm>
          <a:prstGeom prst="donut">
            <a:avLst>
              <a:gd name="adj" fmla="val 1610"/>
            </a:avLst>
          </a:prstGeom>
          <a:solidFill>
            <a:schemeClr val="bg1">
              <a:lumMod val="65000"/>
            </a:schemeClr>
          </a:solidFill>
          <a:ln w="6350">
            <a:gradFill>
              <a:gsLst>
                <a:gs pos="0">
                  <a:srgbClr val="1A7F57">
                    <a:alpha val="48000"/>
                  </a:srgbClr>
                </a:gs>
                <a:gs pos="100000">
                  <a:srgbClr val="1A7F57">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2" name="圆: 空心 21">
            <a:extLst>
              <a:ext uri="{FF2B5EF4-FFF2-40B4-BE49-F238E27FC236}">
                <a16:creationId xmlns:a16="http://schemas.microsoft.com/office/drawing/2014/main" id="{D29C638A-1EBF-4399-8226-7A98004EE0B7}"/>
              </a:ext>
            </a:extLst>
          </p:cNvPr>
          <p:cNvSpPr/>
          <p:nvPr/>
        </p:nvSpPr>
        <p:spPr>
          <a:xfrm rot="10800000" flipV="1">
            <a:off x="9397854" y="2289738"/>
            <a:ext cx="804227" cy="804227"/>
          </a:xfrm>
          <a:prstGeom prst="donut">
            <a:avLst>
              <a:gd name="adj" fmla="val 1610"/>
            </a:avLst>
          </a:prstGeom>
          <a:solidFill>
            <a:schemeClr val="bg1">
              <a:lumMod val="65000"/>
            </a:schemeClr>
          </a:solidFill>
          <a:ln w="6350">
            <a:gradFill>
              <a:gsLst>
                <a:gs pos="0">
                  <a:srgbClr val="1A7F57">
                    <a:alpha val="48000"/>
                  </a:srgbClr>
                </a:gs>
                <a:gs pos="100000">
                  <a:srgbClr val="1A7F57">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pic>
        <p:nvPicPr>
          <p:cNvPr id="26" name="图片 25">
            <a:extLst>
              <a:ext uri="{FF2B5EF4-FFF2-40B4-BE49-F238E27FC236}">
                <a16:creationId xmlns:a16="http://schemas.microsoft.com/office/drawing/2014/main" id="{64A2DA40-208B-4717-9DF9-1D8492D6F9F6}"/>
              </a:ext>
            </a:extLst>
          </p:cNvPr>
          <p:cNvPicPr>
            <a:picLocks noChangeAspect="1"/>
          </p:cNvPicPr>
          <p:nvPr/>
        </p:nvPicPr>
        <p:blipFill>
          <a:blip r:embed="rId5">
            <a:alphaModFix amt="10000"/>
            <a:extLst>
              <a:ext uri="{28A0092B-C50C-407E-A947-70E740481C1C}">
                <a14:useLocalDpi xmlns:a14="http://schemas.microsoft.com/office/drawing/2010/main" val="0"/>
              </a:ext>
            </a:extLst>
          </a:blip>
          <a:stretch>
            <a:fillRect/>
          </a:stretch>
        </p:blipFill>
        <p:spPr>
          <a:xfrm>
            <a:off x="-224717" y="-862641"/>
            <a:ext cx="2768340" cy="2768340"/>
          </a:xfrm>
          <a:prstGeom prst="ellipse">
            <a:avLst/>
          </a:prstGeom>
          <a:effectLst>
            <a:outerShdw blurRad="63500" sx="102000" sy="102000" algn="ctr" rotWithShape="0">
              <a:prstClr val="black">
                <a:alpha val="40000"/>
              </a:prstClr>
            </a:outerShdw>
          </a:effectLst>
        </p:spPr>
      </p:pic>
      <p:pic>
        <p:nvPicPr>
          <p:cNvPr id="4" name="图片 3">
            <a:extLst>
              <a:ext uri="{FF2B5EF4-FFF2-40B4-BE49-F238E27FC236}">
                <a16:creationId xmlns:a16="http://schemas.microsoft.com/office/drawing/2014/main" id="{2167EE8D-03EE-45AB-B5BE-A615D97CE641}"/>
              </a:ext>
            </a:extLst>
          </p:cNvPr>
          <p:cNvPicPr>
            <a:picLocks noChangeAspect="1"/>
          </p:cNvPicPr>
          <p:nvPr/>
        </p:nvPicPr>
        <p:blipFill>
          <a:blip r:embed="rId6"/>
          <a:stretch>
            <a:fillRect/>
          </a:stretch>
        </p:blipFill>
        <p:spPr>
          <a:xfrm>
            <a:off x="-1372492" y="1359662"/>
            <a:ext cx="14936983" cy="866149"/>
          </a:xfrm>
          <a:prstGeom prst="rect">
            <a:avLst/>
          </a:prstGeom>
        </p:spPr>
      </p:pic>
    </p:spTree>
    <p:extLst>
      <p:ext uri="{BB962C8B-B14F-4D97-AF65-F5344CB8AC3E}">
        <p14:creationId xmlns:p14="http://schemas.microsoft.com/office/powerpoint/2010/main" val="610022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A6444"/>
        </a:solidFill>
        <a:effectLst/>
      </p:bgPr>
    </p:bg>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493CADBF-1558-4587-973A-3A49B6238746}"/>
              </a:ext>
            </a:extLst>
          </p:cNvPr>
          <p:cNvSpPr/>
          <p:nvPr/>
        </p:nvSpPr>
        <p:spPr>
          <a:xfrm rot="16200000">
            <a:off x="4215871" y="3526320"/>
            <a:ext cx="3725283" cy="1124263"/>
          </a:xfrm>
          <a:prstGeom prst="roundRect">
            <a:avLst>
              <a:gd name="adj" fmla="val 50000"/>
            </a:avLst>
          </a:prstGeom>
          <a:gradFill flip="none" rotWithShape="0">
            <a:gsLst>
              <a:gs pos="49600">
                <a:srgbClr val="1A7F57"/>
              </a:gs>
              <a:gs pos="0">
                <a:srgbClr val="1A6444">
                  <a:alpha val="0"/>
                </a:srgbClr>
              </a:gs>
              <a:gs pos="100000">
                <a:srgbClr val="1F956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8" name="组合 7">
            <a:extLst>
              <a:ext uri="{FF2B5EF4-FFF2-40B4-BE49-F238E27FC236}">
                <a16:creationId xmlns:a16="http://schemas.microsoft.com/office/drawing/2014/main" id="{2D0DD0AD-7ED8-47B3-9F8B-DB8665C154D1}"/>
              </a:ext>
            </a:extLst>
          </p:cNvPr>
          <p:cNvGrpSpPr/>
          <p:nvPr/>
        </p:nvGrpSpPr>
        <p:grpSpPr>
          <a:xfrm>
            <a:off x="4845785" y="48655"/>
            <a:ext cx="2494791" cy="2726788"/>
            <a:chOff x="5082648" y="366353"/>
            <a:chExt cx="2040717" cy="2230488"/>
          </a:xfrm>
        </p:grpSpPr>
        <p:sp>
          <p:nvSpPr>
            <p:cNvPr id="5" name="圆: 空心 4">
              <a:extLst>
                <a:ext uri="{FF2B5EF4-FFF2-40B4-BE49-F238E27FC236}">
                  <a16:creationId xmlns:a16="http://schemas.microsoft.com/office/drawing/2014/main" id="{A36CAA10-ADE0-42C2-AAFC-ABC6B2C60D4F}"/>
                </a:ext>
              </a:extLst>
            </p:cNvPr>
            <p:cNvSpPr/>
            <p:nvPr/>
          </p:nvSpPr>
          <p:spPr>
            <a:xfrm rot="10800000" flipV="1">
              <a:off x="5082648" y="464739"/>
              <a:ext cx="2040717" cy="2040717"/>
            </a:xfrm>
            <a:prstGeom prst="donut">
              <a:avLst>
                <a:gd name="adj" fmla="val 1960"/>
              </a:avLst>
            </a:prstGeom>
            <a:solidFill>
              <a:srgbClr val="1E744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BA9AA9FD-2B94-41AE-A261-BED8E76AE790}"/>
                </a:ext>
              </a:extLst>
            </p:cNvPr>
            <p:cNvPicPr>
              <a:picLocks noChangeAspect="1"/>
            </p:cNvPicPr>
            <p:nvPr/>
          </p:nvPicPr>
          <p:blipFill rotWithShape="1">
            <a:blip r:embed="rId3">
              <a:extLst>
                <a:ext uri="{28A0092B-C50C-407E-A947-70E740481C1C}">
                  <a14:useLocalDpi xmlns:a14="http://schemas.microsoft.com/office/drawing/2010/main" val="0"/>
                </a:ext>
              </a:extLst>
            </a:blip>
            <a:srcRect l="21120" t="1716" r="63694" b="25628"/>
            <a:stretch/>
          </p:blipFill>
          <p:spPr>
            <a:xfrm>
              <a:off x="5274233" y="366353"/>
              <a:ext cx="1717563" cy="2230488"/>
            </a:xfrm>
            <a:prstGeom prst="rect">
              <a:avLst/>
            </a:prstGeom>
          </p:spPr>
        </p:pic>
        <p:pic>
          <p:nvPicPr>
            <p:cNvPr id="7" name="图片 6">
              <a:extLst>
                <a:ext uri="{FF2B5EF4-FFF2-40B4-BE49-F238E27FC236}">
                  <a16:creationId xmlns:a16="http://schemas.microsoft.com/office/drawing/2014/main" id="{96739435-2FCB-4556-837C-3FC4B13948F1}"/>
                </a:ext>
              </a:extLst>
            </p:cNvPr>
            <p:cNvPicPr>
              <a:picLocks noChangeAspect="1"/>
            </p:cNvPicPr>
            <p:nvPr/>
          </p:nvPicPr>
          <p:blipFill rotWithShape="1">
            <a:blip r:embed="rId4"/>
            <a:srcRect t="60399"/>
            <a:stretch/>
          </p:blipFill>
          <p:spPr>
            <a:xfrm>
              <a:off x="5087125" y="1695450"/>
              <a:ext cx="2036240" cy="808780"/>
            </a:xfrm>
            <a:prstGeom prst="rect">
              <a:avLst/>
            </a:prstGeom>
          </p:spPr>
        </p:pic>
      </p:grpSp>
      <p:sp>
        <p:nvSpPr>
          <p:cNvPr id="9" name="文本框 8">
            <a:extLst>
              <a:ext uri="{FF2B5EF4-FFF2-40B4-BE49-F238E27FC236}">
                <a16:creationId xmlns:a16="http://schemas.microsoft.com/office/drawing/2014/main" id="{9DB0A83A-C5C3-4593-97C5-F083EDFA639C}"/>
              </a:ext>
            </a:extLst>
          </p:cNvPr>
          <p:cNvSpPr txBox="1"/>
          <p:nvPr/>
        </p:nvSpPr>
        <p:spPr>
          <a:xfrm>
            <a:off x="5714626" y="2918100"/>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流</a:t>
            </a:r>
          </a:p>
        </p:txBody>
      </p:sp>
      <p:sp>
        <p:nvSpPr>
          <p:cNvPr id="10" name="文本框 9">
            <a:extLst>
              <a:ext uri="{FF2B5EF4-FFF2-40B4-BE49-F238E27FC236}">
                <a16:creationId xmlns:a16="http://schemas.microsoft.com/office/drawing/2014/main" id="{893B135E-B6D5-490E-A277-416358512BD2}"/>
              </a:ext>
            </a:extLst>
          </p:cNvPr>
          <p:cNvSpPr txBox="1"/>
          <p:nvPr/>
        </p:nvSpPr>
        <p:spPr>
          <a:xfrm>
            <a:off x="5711528" y="3948728"/>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不</a:t>
            </a:r>
          </a:p>
        </p:txBody>
      </p:sp>
      <p:sp>
        <p:nvSpPr>
          <p:cNvPr id="11" name="文本框 10">
            <a:extLst>
              <a:ext uri="{FF2B5EF4-FFF2-40B4-BE49-F238E27FC236}">
                <a16:creationId xmlns:a16="http://schemas.microsoft.com/office/drawing/2014/main" id="{2EF06A3B-56F0-48AB-B328-2C6D7804398F}"/>
              </a:ext>
            </a:extLst>
          </p:cNvPr>
          <p:cNvSpPr txBox="1"/>
          <p:nvPr/>
        </p:nvSpPr>
        <p:spPr>
          <a:xfrm>
            <a:off x="5711528" y="4979355"/>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息</a:t>
            </a:r>
          </a:p>
        </p:txBody>
      </p:sp>
      <p:sp>
        <p:nvSpPr>
          <p:cNvPr id="12" name="矩形 11">
            <a:extLst>
              <a:ext uri="{FF2B5EF4-FFF2-40B4-BE49-F238E27FC236}">
                <a16:creationId xmlns:a16="http://schemas.microsoft.com/office/drawing/2014/main" id="{BD740F8B-F2B8-4F38-9649-5639D44FE0FE}"/>
              </a:ext>
            </a:extLst>
          </p:cNvPr>
          <p:cNvSpPr/>
          <p:nvPr/>
        </p:nvSpPr>
        <p:spPr>
          <a:xfrm>
            <a:off x="2744854" y="6068908"/>
            <a:ext cx="6653000" cy="64633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孔子</a:t>
            </a:r>
            <a:endPar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论语</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子罕</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B3DE832D-6781-44E4-8E85-67F0B2D49755}"/>
              </a:ext>
            </a:extLst>
          </p:cNvPr>
          <p:cNvGrpSpPr/>
          <p:nvPr/>
        </p:nvGrpSpPr>
        <p:grpSpPr>
          <a:xfrm>
            <a:off x="-139389" y="744582"/>
            <a:ext cx="817106" cy="298353"/>
            <a:chOff x="696634" y="3287499"/>
            <a:chExt cx="542790" cy="198191"/>
          </a:xfrm>
        </p:grpSpPr>
        <p:pic>
          <p:nvPicPr>
            <p:cNvPr id="4" name="图片 3">
              <a:extLst>
                <a:ext uri="{FF2B5EF4-FFF2-40B4-BE49-F238E27FC236}">
                  <a16:creationId xmlns:a16="http://schemas.microsoft.com/office/drawing/2014/main" id="{D8CE7384-EE18-4794-BAF5-C80122AD8A73}"/>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287499"/>
              <a:ext cx="542790" cy="84811"/>
            </a:xfrm>
            <a:prstGeom prst="rect">
              <a:avLst/>
            </a:prstGeom>
          </p:spPr>
        </p:pic>
        <p:pic>
          <p:nvPicPr>
            <p:cNvPr id="23" name="图片 22">
              <a:extLst>
                <a:ext uri="{FF2B5EF4-FFF2-40B4-BE49-F238E27FC236}">
                  <a16:creationId xmlns:a16="http://schemas.microsoft.com/office/drawing/2014/main" id="{000D4D68-304D-4C98-8C40-9C0F39335A36}"/>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344189"/>
              <a:ext cx="542790" cy="84811"/>
            </a:xfrm>
            <a:prstGeom prst="rect">
              <a:avLst/>
            </a:prstGeom>
          </p:spPr>
        </p:pic>
        <p:pic>
          <p:nvPicPr>
            <p:cNvPr id="26" name="图片 25">
              <a:extLst>
                <a:ext uri="{FF2B5EF4-FFF2-40B4-BE49-F238E27FC236}">
                  <a16:creationId xmlns:a16="http://schemas.microsoft.com/office/drawing/2014/main" id="{F962C879-D2C7-419C-920B-EBAEDA7013E6}"/>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400879"/>
              <a:ext cx="542790" cy="84811"/>
            </a:xfrm>
            <a:prstGeom prst="rect">
              <a:avLst/>
            </a:prstGeom>
          </p:spPr>
        </p:pic>
      </p:grpSp>
      <p:grpSp>
        <p:nvGrpSpPr>
          <p:cNvPr id="27" name="组合 26">
            <a:extLst>
              <a:ext uri="{FF2B5EF4-FFF2-40B4-BE49-F238E27FC236}">
                <a16:creationId xmlns:a16="http://schemas.microsoft.com/office/drawing/2014/main" id="{A415EED3-2ADD-4C70-8019-269003D9B44E}"/>
              </a:ext>
            </a:extLst>
          </p:cNvPr>
          <p:cNvGrpSpPr/>
          <p:nvPr/>
        </p:nvGrpSpPr>
        <p:grpSpPr>
          <a:xfrm>
            <a:off x="7633080" y="2236781"/>
            <a:ext cx="817106" cy="298353"/>
            <a:chOff x="696634" y="3287499"/>
            <a:chExt cx="542790" cy="198191"/>
          </a:xfrm>
        </p:grpSpPr>
        <p:pic>
          <p:nvPicPr>
            <p:cNvPr id="28" name="图片 27">
              <a:extLst>
                <a:ext uri="{FF2B5EF4-FFF2-40B4-BE49-F238E27FC236}">
                  <a16:creationId xmlns:a16="http://schemas.microsoft.com/office/drawing/2014/main" id="{2AA91ECA-614C-400E-B9A0-30BA6B38384D}"/>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287499"/>
              <a:ext cx="542790" cy="84811"/>
            </a:xfrm>
            <a:prstGeom prst="rect">
              <a:avLst/>
            </a:prstGeom>
          </p:spPr>
        </p:pic>
        <p:pic>
          <p:nvPicPr>
            <p:cNvPr id="29" name="图片 28">
              <a:extLst>
                <a:ext uri="{FF2B5EF4-FFF2-40B4-BE49-F238E27FC236}">
                  <a16:creationId xmlns:a16="http://schemas.microsoft.com/office/drawing/2014/main" id="{248CA8A5-1EA4-4F05-87DD-22F3B416554D}"/>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344189"/>
              <a:ext cx="542790" cy="84811"/>
            </a:xfrm>
            <a:prstGeom prst="rect">
              <a:avLst/>
            </a:prstGeom>
          </p:spPr>
        </p:pic>
        <p:pic>
          <p:nvPicPr>
            <p:cNvPr id="30" name="图片 29">
              <a:extLst>
                <a:ext uri="{FF2B5EF4-FFF2-40B4-BE49-F238E27FC236}">
                  <a16:creationId xmlns:a16="http://schemas.microsoft.com/office/drawing/2014/main" id="{50EE7FC0-AE72-45F2-B22D-FCF4B598F480}"/>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400879"/>
              <a:ext cx="542790" cy="84811"/>
            </a:xfrm>
            <a:prstGeom prst="rect">
              <a:avLst/>
            </a:prstGeom>
          </p:spPr>
        </p:pic>
      </p:grpSp>
      <p:grpSp>
        <p:nvGrpSpPr>
          <p:cNvPr id="31" name="组合 30">
            <a:extLst>
              <a:ext uri="{FF2B5EF4-FFF2-40B4-BE49-F238E27FC236}">
                <a16:creationId xmlns:a16="http://schemas.microsoft.com/office/drawing/2014/main" id="{D02E448C-D8A7-49B8-A436-1C8268197862}"/>
              </a:ext>
            </a:extLst>
          </p:cNvPr>
          <p:cNvGrpSpPr/>
          <p:nvPr/>
        </p:nvGrpSpPr>
        <p:grpSpPr>
          <a:xfrm>
            <a:off x="9535903" y="5214898"/>
            <a:ext cx="817106" cy="298353"/>
            <a:chOff x="696634" y="3287499"/>
            <a:chExt cx="542790" cy="198191"/>
          </a:xfrm>
        </p:grpSpPr>
        <p:pic>
          <p:nvPicPr>
            <p:cNvPr id="32" name="图片 31">
              <a:extLst>
                <a:ext uri="{FF2B5EF4-FFF2-40B4-BE49-F238E27FC236}">
                  <a16:creationId xmlns:a16="http://schemas.microsoft.com/office/drawing/2014/main" id="{1716B140-D5A0-47C4-9896-19E7FDD52C0B}"/>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287499"/>
              <a:ext cx="542790" cy="84811"/>
            </a:xfrm>
            <a:prstGeom prst="rect">
              <a:avLst/>
            </a:prstGeom>
          </p:spPr>
        </p:pic>
        <p:pic>
          <p:nvPicPr>
            <p:cNvPr id="33" name="图片 32">
              <a:extLst>
                <a:ext uri="{FF2B5EF4-FFF2-40B4-BE49-F238E27FC236}">
                  <a16:creationId xmlns:a16="http://schemas.microsoft.com/office/drawing/2014/main" id="{CE7D5D9D-C682-4F0A-B6F0-F9B06EF94CEC}"/>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344189"/>
              <a:ext cx="542790" cy="84811"/>
            </a:xfrm>
            <a:prstGeom prst="rect">
              <a:avLst/>
            </a:prstGeom>
          </p:spPr>
        </p:pic>
        <p:pic>
          <p:nvPicPr>
            <p:cNvPr id="34" name="图片 33">
              <a:extLst>
                <a:ext uri="{FF2B5EF4-FFF2-40B4-BE49-F238E27FC236}">
                  <a16:creationId xmlns:a16="http://schemas.microsoft.com/office/drawing/2014/main" id="{AE5C7382-2C1C-4A1B-86C0-0D153AC2692A}"/>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400879"/>
              <a:ext cx="542790" cy="84811"/>
            </a:xfrm>
            <a:prstGeom prst="rect">
              <a:avLst/>
            </a:prstGeom>
          </p:spPr>
        </p:pic>
      </p:grpSp>
      <p:grpSp>
        <p:nvGrpSpPr>
          <p:cNvPr id="35" name="组合 34">
            <a:extLst>
              <a:ext uri="{FF2B5EF4-FFF2-40B4-BE49-F238E27FC236}">
                <a16:creationId xmlns:a16="http://schemas.microsoft.com/office/drawing/2014/main" id="{9EE16907-8CBC-4FF7-BC39-9BECE2800468}"/>
              </a:ext>
            </a:extLst>
          </p:cNvPr>
          <p:cNvGrpSpPr/>
          <p:nvPr/>
        </p:nvGrpSpPr>
        <p:grpSpPr>
          <a:xfrm>
            <a:off x="2630910" y="4152845"/>
            <a:ext cx="817106" cy="298353"/>
            <a:chOff x="696634" y="3287499"/>
            <a:chExt cx="542790" cy="198191"/>
          </a:xfrm>
        </p:grpSpPr>
        <p:pic>
          <p:nvPicPr>
            <p:cNvPr id="36" name="图片 35">
              <a:extLst>
                <a:ext uri="{FF2B5EF4-FFF2-40B4-BE49-F238E27FC236}">
                  <a16:creationId xmlns:a16="http://schemas.microsoft.com/office/drawing/2014/main" id="{1D7B4D05-FF97-4B89-8579-CC25AFDBC0CE}"/>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287499"/>
              <a:ext cx="542790" cy="84811"/>
            </a:xfrm>
            <a:prstGeom prst="rect">
              <a:avLst/>
            </a:prstGeom>
          </p:spPr>
        </p:pic>
        <p:pic>
          <p:nvPicPr>
            <p:cNvPr id="37" name="图片 36">
              <a:extLst>
                <a:ext uri="{FF2B5EF4-FFF2-40B4-BE49-F238E27FC236}">
                  <a16:creationId xmlns:a16="http://schemas.microsoft.com/office/drawing/2014/main" id="{DC2666EC-C400-4BBE-9C45-8568E09340A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344189"/>
              <a:ext cx="542790" cy="84811"/>
            </a:xfrm>
            <a:prstGeom prst="rect">
              <a:avLst/>
            </a:prstGeom>
          </p:spPr>
        </p:pic>
        <p:pic>
          <p:nvPicPr>
            <p:cNvPr id="38" name="图片 37">
              <a:extLst>
                <a:ext uri="{FF2B5EF4-FFF2-40B4-BE49-F238E27FC236}">
                  <a16:creationId xmlns:a16="http://schemas.microsoft.com/office/drawing/2014/main" id="{10F12901-80E9-4CD0-B0D6-78ADFDC271EA}"/>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400879"/>
              <a:ext cx="542790" cy="84811"/>
            </a:xfrm>
            <a:prstGeom prst="rect">
              <a:avLst/>
            </a:prstGeom>
          </p:spPr>
        </p:pic>
      </p:grpSp>
      <p:grpSp>
        <p:nvGrpSpPr>
          <p:cNvPr id="39" name="组合 38">
            <a:extLst>
              <a:ext uri="{FF2B5EF4-FFF2-40B4-BE49-F238E27FC236}">
                <a16:creationId xmlns:a16="http://schemas.microsoft.com/office/drawing/2014/main" id="{EAE0FFDA-EE17-4B35-8EC2-3C6A6563A8BE}"/>
              </a:ext>
            </a:extLst>
          </p:cNvPr>
          <p:cNvGrpSpPr/>
          <p:nvPr/>
        </p:nvGrpSpPr>
        <p:grpSpPr>
          <a:xfrm>
            <a:off x="1664588" y="6093720"/>
            <a:ext cx="817106" cy="298353"/>
            <a:chOff x="696634" y="3287499"/>
            <a:chExt cx="542790" cy="198191"/>
          </a:xfrm>
        </p:grpSpPr>
        <p:pic>
          <p:nvPicPr>
            <p:cNvPr id="40" name="图片 39">
              <a:extLst>
                <a:ext uri="{FF2B5EF4-FFF2-40B4-BE49-F238E27FC236}">
                  <a16:creationId xmlns:a16="http://schemas.microsoft.com/office/drawing/2014/main" id="{E61B9881-A5DB-4D63-A1EB-5918A36DEC0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287499"/>
              <a:ext cx="542790" cy="84811"/>
            </a:xfrm>
            <a:prstGeom prst="rect">
              <a:avLst/>
            </a:prstGeom>
          </p:spPr>
        </p:pic>
        <p:pic>
          <p:nvPicPr>
            <p:cNvPr id="41" name="图片 40">
              <a:extLst>
                <a:ext uri="{FF2B5EF4-FFF2-40B4-BE49-F238E27FC236}">
                  <a16:creationId xmlns:a16="http://schemas.microsoft.com/office/drawing/2014/main" id="{BF33DD30-6077-424B-A4B1-2A8B74F4E7C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344189"/>
              <a:ext cx="542790" cy="84811"/>
            </a:xfrm>
            <a:prstGeom prst="rect">
              <a:avLst/>
            </a:prstGeom>
          </p:spPr>
        </p:pic>
        <p:pic>
          <p:nvPicPr>
            <p:cNvPr id="42" name="图片 41">
              <a:extLst>
                <a:ext uri="{FF2B5EF4-FFF2-40B4-BE49-F238E27FC236}">
                  <a16:creationId xmlns:a16="http://schemas.microsoft.com/office/drawing/2014/main" id="{5D90D7C3-A79D-4B6A-BB24-28377A80F98A}"/>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rot="10800000" flipV="1">
              <a:off x="696634" y="3400879"/>
              <a:ext cx="542790" cy="84811"/>
            </a:xfrm>
            <a:prstGeom prst="rect">
              <a:avLst/>
            </a:prstGeom>
          </p:spPr>
        </p:pic>
      </p:grpSp>
      <p:pic>
        <p:nvPicPr>
          <p:cNvPr id="43" name="图片 42">
            <a:extLst>
              <a:ext uri="{FF2B5EF4-FFF2-40B4-BE49-F238E27FC236}">
                <a16:creationId xmlns:a16="http://schemas.microsoft.com/office/drawing/2014/main" id="{AF15046B-6391-49C7-B0EE-04BC252538F9}"/>
              </a:ext>
            </a:extLst>
          </p:cNvPr>
          <p:cNvPicPr>
            <a:picLocks noChangeAspect="1"/>
          </p:cNvPicPr>
          <p:nvPr/>
        </p:nvPicPr>
        <p:blipFill>
          <a:blip r:embed="rId6">
            <a:alphaModFix amt="10000"/>
            <a:extLst>
              <a:ext uri="{28A0092B-C50C-407E-A947-70E740481C1C}">
                <a14:useLocalDpi xmlns:a14="http://schemas.microsoft.com/office/drawing/2010/main" val="0"/>
              </a:ext>
            </a:extLst>
          </a:blip>
          <a:stretch>
            <a:fillRect/>
          </a:stretch>
        </p:blipFill>
        <p:spPr>
          <a:xfrm>
            <a:off x="9944456" y="-882828"/>
            <a:ext cx="2768340" cy="2768340"/>
          </a:xfrm>
          <a:prstGeom prst="ellipse">
            <a:avLst/>
          </a:prstGeom>
          <a:effectLst>
            <a:outerShdw blurRad="63500" sx="102000" sy="102000" algn="ctr" rotWithShape="0">
              <a:prstClr val="black">
                <a:alpha val="40000"/>
              </a:prstClr>
            </a:outerShdw>
          </a:effectLst>
        </p:spPr>
      </p:pic>
      <p:pic>
        <p:nvPicPr>
          <p:cNvPr id="44" name="图片 43">
            <a:extLst>
              <a:ext uri="{FF2B5EF4-FFF2-40B4-BE49-F238E27FC236}">
                <a16:creationId xmlns:a16="http://schemas.microsoft.com/office/drawing/2014/main" id="{D4371DE7-8F1D-4F66-AA80-9F54947A21ED}"/>
              </a:ext>
            </a:extLst>
          </p:cNvPr>
          <p:cNvPicPr>
            <a:picLocks noChangeAspect="1"/>
          </p:cNvPicPr>
          <p:nvPr/>
        </p:nvPicPr>
        <p:blipFill>
          <a:blip r:embed="rId7"/>
          <a:stretch>
            <a:fillRect/>
          </a:stretch>
        </p:blipFill>
        <p:spPr>
          <a:xfrm>
            <a:off x="-1372492" y="1359662"/>
            <a:ext cx="14936983" cy="866149"/>
          </a:xfrm>
          <a:prstGeom prst="rect">
            <a:avLst/>
          </a:prstGeom>
        </p:spPr>
      </p:pic>
    </p:spTree>
    <p:extLst>
      <p:ext uri="{BB962C8B-B14F-4D97-AF65-F5344CB8AC3E}">
        <p14:creationId xmlns:p14="http://schemas.microsoft.com/office/powerpoint/2010/main" val="327934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A6444"/>
        </a:solidFill>
        <a:effectLst/>
      </p:bgPr>
    </p:bg>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91E4CD96-F483-48A6-930E-67CA8CB81BB2}"/>
              </a:ext>
            </a:extLst>
          </p:cNvPr>
          <p:cNvSpPr/>
          <p:nvPr/>
        </p:nvSpPr>
        <p:spPr>
          <a:xfrm rot="16200000">
            <a:off x="4215871" y="3526320"/>
            <a:ext cx="3725283" cy="1124263"/>
          </a:xfrm>
          <a:prstGeom prst="roundRect">
            <a:avLst>
              <a:gd name="adj" fmla="val 50000"/>
            </a:avLst>
          </a:prstGeom>
          <a:gradFill flip="none" rotWithShape="0">
            <a:gsLst>
              <a:gs pos="49600">
                <a:srgbClr val="1A7F57"/>
              </a:gs>
              <a:gs pos="0">
                <a:srgbClr val="1A6444">
                  <a:alpha val="0"/>
                </a:srgbClr>
              </a:gs>
              <a:gs pos="100000">
                <a:srgbClr val="1F956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8" name="组合 7">
            <a:extLst>
              <a:ext uri="{FF2B5EF4-FFF2-40B4-BE49-F238E27FC236}">
                <a16:creationId xmlns:a16="http://schemas.microsoft.com/office/drawing/2014/main" id="{2D0DD0AD-7ED8-47B3-9F8B-DB8665C154D1}"/>
              </a:ext>
            </a:extLst>
          </p:cNvPr>
          <p:cNvGrpSpPr/>
          <p:nvPr/>
        </p:nvGrpSpPr>
        <p:grpSpPr>
          <a:xfrm>
            <a:off x="4845785" y="-160223"/>
            <a:ext cx="2494791" cy="2935666"/>
            <a:chOff x="5082648" y="195493"/>
            <a:chExt cx="2040717" cy="2401348"/>
          </a:xfrm>
        </p:grpSpPr>
        <p:sp>
          <p:nvSpPr>
            <p:cNvPr id="5" name="圆: 空心 4">
              <a:extLst>
                <a:ext uri="{FF2B5EF4-FFF2-40B4-BE49-F238E27FC236}">
                  <a16:creationId xmlns:a16="http://schemas.microsoft.com/office/drawing/2014/main" id="{A36CAA10-ADE0-42C2-AAFC-ABC6B2C60D4F}"/>
                </a:ext>
              </a:extLst>
            </p:cNvPr>
            <p:cNvSpPr/>
            <p:nvPr/>
          </p:nvSpPr>
          <p:spPr>
            <a:xfrm rot="10800000" flipV="1">
              <a:off x="5082648" y="464739"/>
              <a:ext cx="2040717" cy="2040717"/>
            </a:xfrm>
            <a:prstGeom prst="donut">
              <a:avLst>
                <a:gd name="adj" fmla="val 1960"/>
              </a:avLst>
            </a:prstGeom>
            <a:solidFill>
              <a:srgbClr val="1E744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BA9AA9FD-2B94-41AE-A261-BED8E76AE790}"/>
                </a:ext>
              </a:extLst>
            </p:cNvPr>
            <p:cNvPicPr>
              <a:picLocks noChangeAspect="1"/>
            </p:cNvPicPr>
            <p:nvPr/>
          </p:nvPicPr>
          <p:blipFill rotWithShape="1">
            <a:blip r:embed="rId3">
              <a:extLst>
                <a:ext uri="{28A0092B-C50C-407E-A947-70E740481C1C}">
                  <a14:useLocalDpi xmlns:a14="http://schemas.microsoft.com/office/drawing/2010/main" val="0"/>
                </a:ext>
              </a:extLst>
            </a:blip>
            <a:srcRect l="35724" t="-438" r="49090" b="27783"/>
            <a:stretch/>
          </p:blipFill>
          <p:spPr>
            <a:xfrm>
              <a:off x="5180736" y="195493"/>
              <a:ext cx="1849132" cy="2401348"/>
            </a:xfrm>
            <a:prstGeom prst="rect">
              <a:avLst/>
            </a:prstGeom>
          </p:spPr>
        </p:pic>
        <p:pic>
          <p:nvPicPr>
            <p:cNvPr id="7" name="图片 6">
              <a:extLst>
                <a:ext uri="{FF2B5EF4-FFF2-40B4-BE49-F238E27FC236}">
                  <a16:creationId xmlns:a16="http://schemas.microsoft.com/office/drawing/2014/main" id="{96739435-2FCB-4556-837C-3FC4B13948F1}"/>
                </a:ext>
              </a:extLst>
            </p:cNvPr>
            <p:cNvPicPr>
              <a:picLocks noChangeAspect="1"/>
            </p:cNvPicPr>
            <p:nvPr/>
          </p:nvPicPr>
          <p:blipFill rotWithShape="1">
            <a:blip r:embed="rId4"/>
            <a:srcRect t="60399"/>
            <a:stretch/>
          </p:blipFill>
          <p:spPr>
            <a:xfrm>
              <a:off x="5087125" y="1695450"/>
              <a:ext cx="2036240" cy="808780"/>
            </a:xfrm>
            <a:prstGeom prst="rect">
              <a:avLst/>
            </a:prstGeom>
          </p:spPr>
        </p:pic>
      </p:grpSp>
      <p:sp>
        <p:nvSpPr>
          <p:cNvPr id="9" name="文本框 8">
            <a:extLst>
              <a:ext uri="{FF2B5EF4-FFF2-40B4-BE49-F238E27FC236}">
                <a16:creationId xmlns:a16="http://schemas.microsoft.com/office/drawing/2014/main" id="{9DB0A83A-C5C3-4593-97C5-F083EDFA639C}"/>
              </a:ext>
            </a:extLst>
          </p:cNvPr>
          <p:cNvSpPr txBox="1"/>
          <p:nvPr/>
        </p:nvSpPr>
        <p:spPr>
          <a:xfrm>
            <a:off x="5714626" y="2918100"/>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严</a:t>
            </a:r>
          </a:p>
        </p:txBody>
      </p:sp>
      <p:sp>
        <p:nvSpPr>
          <p:cNvPr id="10" name="文本框 9">
            <a:extLst>
              <a:ext uri="{FF2B5EF4-FFF2-40B4-BE49-F238E27FC236}">
                <a16:creationId xmlns:a16="http://schemas.microsoft.com/office/drawing/2014/main" id="{893B135E-B6D5-490E-A277-416358512BD2}"/>
              </a:ext>
            </a:extLst>
          </p:cNvPr>
          <p:cNvSpPr txBox="1"/>
          <p:nvPr/>
        </p:nvSpPr>
        <p:spPr>
          <a:xfrm>
            <a:off x="5711528" y="3948728"/>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道</a:t>
            </a:r>
          </a:p>
        </p:txBody>
      </p:sp>
      <p:sp>
        <p:nvSpPr>
          <p:cNvPr id="11" name="文本框 10">
            <a:extLst>
              <a:ext uri="{FF2B5EF4-FFF2-40B4-BE49-F238E27FC236}">
                <a16:creationId xmlns:a16="http://schemas.microsoft.com/office/drawing/2014/main" id="{2EF06A3B-56F0-48AB-B328-2C6D7804398F}"/>
              </a:ext>
            </a:extLst>
          </p:cNvPr>
          <p:cNvSpPr txBox="1"/>
          <p:nvPr/>
        </p:nvSpPr>
        <p:spPr>
          <a:xfrm>
            <a:off x="5711528" y="4979355"/>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尊</a:t>
            </a:r>
          </a:p>
        </p:txBody>
      </p:sp>
      <p:sp>
        <p:nvSpPr>
          <p:cNvPr id="12" name="矩形 11">
            <a:extLst>
              <a:ext uri="{FF2B5EF4-FFF2-40B4-BE49-F238E27FC236}">
                <a16:creationId xmlns:a16="http://schemas.microsoft.com/office/drawing/2014/main" id="{BD740F8B-F2B8-4F38-9649-5639D44FE0FE}"/>
              </a:ext>
            </a:extLst>
          </p:cNvPr>
          <p:cNvSpPr/>
          <p:nvPr/>
        </p:nvSpPr>
        <p:spPr>
          <a:xfrm>
            <a:off x="2744854" y="6068908"/>
            <a:ext cx="6653000" cy="64633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荀子</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致士</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礼记</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学记</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
        <p:nvSpPr>
          <p:cNvPr id="50" name="任意多边形: 形状 49">
            <a:extLst>
              <a:ext uri="{FF2B5EF4-FFF2-40B4-BE49-F238E27FC236}">
                <a16:creationId xmlns:a16="http://schemas.microsoft.com/office/drawing/2014/main" id="{D55CCC9F-535B-4E05-80E3-BCD133C3D34E}"/>
              </a:ext>
            </a:extLst>
          </p:cNvPr>
          <p:cNvSpPr>
            <a:spLocks noChangeArrowheads="1"/>
          </p:cNvSpPr>
          <p:nvPr/>
        </p:nvSpPr>
        <p:spPr bwMode="auto">
          <a:xfrm>
            <a:off x="3706351" y="457496"/>
            <a:ext cx="719652" cy="425927"/>
          </a:xfrm>
          <a:custGeom>
            <a:avLst/>
            <a:gdLst>
              <a:gd name="connsiteX0" fmla="*/ 810251 w 2143125"/>
              <a:gd name="connsiteY0" fmla="*/ 0 h 1268412"/>
              <a:gd name="connsiteX1" fmla="*/ 1125266 w 2143125"/>
              <a:gd name="connsiteY1" fmla="*/ 130471 h 1268412"/>
              <a:gd name="connsiteX2" fmla="*/ 1174680 w 2143125"/>
              <a:gd name="connsiteY2" fmla="*/ 190356 h 1268412"/>
              <a:gd name="connsiteX3" fmla="*/ 1229805 w 2143125"/>
              <a:gd name="connsiteY3" fmla="*/ 173246 h 1268412"/>
              <a:gd name="connsiteX4" fmla="*/ 1322088 w 2143125"/>
              <a:gd name="connsiteY4" fmla="*/ 163944 h 1268412"/>
              <a:gd name="connsiteX5" fmla="*/ 1701787 w 2143125"/>
              <a:gd name="connsiteY5" fmla="*/ 365809 h 1268412"/>
              <a:gd name="connsiteX6" fmla="*/ 1708135 w 2143125"/>
              <a:gd name="connsiteY6" fmla="*/ 377502 h 1268412"/>
              <a:gd name="connsiteX7" fmla="*/ 1731124 w 2143125"/>
              <a:gd name="connsiteY7" fmla="*/ 377502 h 1268412"/>
              <a:gd name="connsiteX8" fmla="*/ 1764524 w 2143125"/>
              <a:gd name="connsiteY8" fmla="*/ 384245 h 1268412"/>
              <a:gd name="connsiteX9" fmla="*/ 1787410 w 2143125"/>
              <a:gd name="connsiteY9" fmla="*/ 386552 h 1268412"/>
              <a:gd name="connsiteX10" fmla="*/ 2143125 w 2143125"/>
              <a:gd name="connsiteY10" fmla="*/ 822957 h 1268412"/>
              <a:gd name="connsiteX11" fmla="*/ 1787410 w 2143125"/>
              <a:gd name="connsiteY11" fmla="*/ 1259362 h 1268412"/>
              <a:gd name="connsiteX12" fmla="*/ 1764524 w 2143125"/>
              <a:gd name="connsiteY12" fmla="*/ 1261669 h 1268412"/>
              <a:gd name="connsiteX13" fmla="*/ 1731124 w 2143125"/>
              <a:gd name="connsiteY13" fmla="*/ 1268412 h 1268412"/>
              <a:gd name="connsiteX14" fmla="*/ 1697627 w 2143125"/>
              <a:gd name="connsiteY14" fmla="*/ 1268412 h 1268412"/>
              <a:gd name="connsiteX15" fmla="*/ 496364 w 2143125"/>
              <a:gd name="connsiteY15" fmla="*/ 1268412 h 1268412"/>
              <a:gd name="connsiteX16" fmla="*/ 480895 w 2143125"/>
              <a:gd name="connsiteY16" fmla="*/ 1265289 h 1268412"/>
              <a:gd name="connsiteX17" fmla="*/ 445498 w 2143125"/>
              <a:gd name="connsiteY17" fmla="*/ 1268412 h 1268412"/>
              <a:gd name="connsiteX18" fmla="*/ 0 w 2143125"/>
              <a:gd name="connsiteY18" fmla="*/ 822957 h 1268412"/>
              <a:gd name="connsiteX19" fmla="*/ 355715 w 2143125"/>
              <a:gd name="connsiteY19" fmla="*/ 386552 h 1268412"/>
              <a:gd name="connsiteX20" fmla="*/ 370845 w 2143125"/>
              <a:gd name="connsiteY20" fmla="*/ 385027 h 1268412"/>
              <a:gd name="connsiteX21" fmla="*/ 373804 w 2143125"/>
              <a:gd name="connsiteY21" fmla="*/ 355680 h 1268412"/>
              <a:gd name="connsiteX22" fmla="*/ 810251 w 2143125"/>
              <a:gd name="connsiteY22" fmla="*/ 0 h 12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43125" h="1268412">
                <a:moveTo>
                  <a:pt x="810251" y="0"/>
                </a:moveTo>
                <a:cubicBezTo>
                  <a:pt x="933272" y="0"/>
                  <a:pt x="1044647" y="49859"/>
                  <a:pt x="1125266" y="130471"/>
                </a:cubicBezTo>
                <a:lnTo>
                  <a:pt x="1174680" y="190356"/>
                </a:lnTo>
                <a:lnTo>
                  <a:pt x="1229805" y="173246"/>
                </a:lnTo>
                <a:cubicBezTo>
                  <a:pt x="1259613" y="167147"/>
                  <a:pt x="1290477" y="163944"/>
                  <a:pt x="1322088" y="163944"/>
                </a:cubicBezTo>
                <a:cubicBezTo>
                  <a:pt x="1480146" y="163944"/>
                  <a:pt x="1619499" y="244018"/>
                  <a:pt x="1701787" y="365809"/>
                </a:cubicBezTo>
                <a:lnTo>
                  <a:pt x="1708135" y="377502"/>
                </a:lnTo>
                <a:lnTo>
                  <a:pt x="1731124" y="377502"/>
                </a:lnTo>
                <a:lnTo>
                  <a:pt x="1764524" y="384245"/>
                </a:lnTo>
                <a:lnTo>
                  <a:pt x="1787410" y="386552"/>
                </a:lnTo>
                <a:cubicBezTo>
                  <a:pt x="1990417" y="428089"/>
                  <a:pt x="2143125" y="607691"/>
                  <a:pt x="2143125" y="822957"/>
                </a:cubicBezTo>
                <a:cubicBezTo>
                  <a:pt x="2143125" y="1038223"/>
                  <a:pt x="1990417" y="1217825"/>
                  <a:pt x="1787410" y="1259362"/>
                </a:cubicBezTo>
                <a:lnTo>
                  <a:pt x="1764524" y="1261669"/>
                </a:lnTo>
                <a:lnTo>
                  <a:pt x="1731124" y="1268412"/>
                </a:lnTo>
                <a:lnTo>
                  <a:pt x="1697627" y="1268412"/>
                </a:lnTo>
                <a:lnTo>
                  <a:pt x="496364" y="1268412"/>
                </a:lnTo>
                <a:lnTo>
                  <a:pt x="480895" y="1265289"/>
                </a:lnTo>
                <a:lnTo>
                  <a:pt x="445498" y="1268412"/>
                </a:lnTo>
                <a:cubicBezTo>
                  <a:pt x="199456" y="1268412"/>
                  <a:pt x="0" y="1068975"/>
                  <a:pt x="0" y="822957"/>
                </a:cubicBezTo>
                <a:cubicBezTo>
                  <a:pt x="0" y="607691"/>
                  <a:pt x="152709" y="428089"/>
                  <a:pt x="355715" y="386552"/>
                </a:cubicBezTo>
                <a:lnTo>
                  <a:pt x="370845" y="385027"/>
                </a:lnTo>
                <a:lnTo>
                  <a:pt x="373804" y="355680"/>
                </a:lnTo>
                <a:cubicBezTo>
                  <a:pt x="415345" y="152694"/>
                  <a:pt x="594964" y="0"/>
                  <a:pt x="810251" y="0"/>
                </a:cubicBezTo>
                <a:close/>
              </a:path>
            </a:pathLst>
          </a:custGeom>
          <a:solidFill>
            <a:schemeClr val="bg1">
              <a:lumMod val="65000"/>
              <a:alpha val="20000"/>
            </a:schemeClr>
          </a:solidFill>
          <a:ln>
            <a:noFill/>
          </a:ln>
        </p:spPr>
        <p:txBody>
          <a:bodyPr wrap="square" anchor="ctr">
            <a:noAutofit/>
          </a:bodyPr>
          <a:lstStyle>
            <a:lvl1pPr eaLnBrk="0" hangingPunct="0">
              <a:lnSpc>
                <a:spcPct val="90000"/>
              </a:lnSpc>
              <a:spcBef>
                <a:spcPts val="1000"/>
              </a:spcBef>
              <a:buChar char="•"/>
              <a:defRPr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vl2pPr marL="742950" indent="-285750" eaLnBrk="0" hangingPunct="0">
              <a:lnSpc>
                <a:spcPct val="90000"/>
              </a:lnSpc>
              <a:spcBef>
                <a:spcPts val="500"/>
              </a:spcBef>
              <a:buChar char="•"/>
              <a:defRPr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marL="11430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marL="16002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marL="20574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微软雅黑" panose="020B0503020204020204" pitchFamily="34" charset="-122"/>
            </a:endParaRPr>
          </a:p>
        </p:txBody>
      </p:sp>
      <p:sp>
        <p:nvSpPr>
          <p:cNvPr id="51" name="任意多边形: 形状 50">
            <a:extLst>
              <a:ext uri="{FF2B5EF4-FFF2-40B4-BE49-F238E27FC236}">
                <a16:creationId xmlns:a16="http://schemas.microsoft.com/office/drawing/2014/main" id="{9B29161E-2B70-42D4-A4EE-CCCC2CDEEDFE}"/>
              </a:ext>
            </a:extLst>
          </p:cNvPr>
          <p:cNvSpPr>
            <a:spLocks noChangeArrowheads="1"/>
          </p:cNvSpPr>
          <p:nvPr/>
        </p:nvSpPr>
        <p:spPr bwMode="auto">
          <a:xfrm>
            <a:off x="10998105" y="2570209"/>
            <a:ext cx="719652" cy="425927"/>
          </a:xfrm>
          <a:custGeom>
            <a:avLst/>
            <a:gdLst>
              <a:gd name="connsiteX0" fmla="*/ 810251 w 2143125"/>
              <a:gd name="connsiteY0" fmla="*/ 0 h 1268412"/>
              <a:gd name="connsiteX1" fmla="*/ 1125266 w 2143125"/>
              <a:gd name="connsiteY1" fmla="*/ 130471 h 1268412"/>
              <a:gd name="connsiteX2" fmla="*/ 1174680 w 2143125"/>
              <a:gd name="connsiteY2" fmla="*/ 190356 h 1268412"/>
              <a:gd name="connsiteX3" fmla="*/ 1229805 w 2143125"/>
              <a:gd name="connsiteY3" fmla="*/ 173246 h 1268412"/>
              <a:gd name="connsiteX4" fmla="*/ 1322088 w 2143125"/>
              <a:gd name="connsiteY4" fmla="*/ 163944 h 1268412"/>
              <a:gd name="connsiteX5" fmla="*/ 1701787 w 2143125"/>
              <a:gd name="connsiteY5" fmla="*/ 365809 h 1268412"/>
              <a:gd name="connsiteX6" fmla="*/ 1708135 w 2143125"/>
              <a:gd name="connsiteY6" fmla="*/ 377502 h 1268412"/>
              <a:gd name="connsiteX7" fmla="*/ 1731124 w 2143125"/>
              <a:gd name="connsiteY7" fmla="*/ 377502 h 1268412"/>
              <a:gd name="connsiteX8" fmla="*/ 1764524 w 2143125"/>
              <a:gd name="connsiteY8" fmla="*/ 384245 h 1268412"/>
              <a:gd name="connsiteX9" fmla="*/ 1787410 w 2143125"/>
              <a:gd name="connsiteY9" fmla="*/ 386552 h 1268412"/>
              <a:gd name="connsiteX10" fmla="*/ 2143125 w 2143125"/>
              <a:gd name="connsiteY10" fmla="*/ 822957 h 1268412"/>
              <a:gd name="connsiteX11" fmla="*/ 1787410 w 2143125"/>
              <a:gd name="connsiteY11" fmla="*/ 1259362 h 1268412"/>
              <a:gd name="connsiteX12" fmla="*/ 1764524 w 2143125"/>
              <a:gd name="connsiteY12" fmla="*/ 1261669 h 1268412"/>
              <a:gd name="connsiteX13" fmla="*/ 1731124 w 2143125"/>
              <a:gd name="connsiteY13" fmla="*/ 1268412 h 1268412"/>
              <a:gd name="connsiteX14" fmla="*/ 1697627 w 2143125"/>
              <a:gd name="connsiteY14" fmla="*/ 1268412 h 1268412"/>
              <a:gd name="connsiteX15" fmla="*/ 496364 w 2143125"/>
              <a:gd name="connsiteY15" fmla="*/ 1268412 h 1268412"/>
              <a:gd name="connsiteX16" fmla="*/ 480895 w 2143125"/>
              <a:gd name="connsiteY16" fmla="*/ 1265289 h 1268412"/>
              <a:gd name="connsiteX17" fmla="*/ 445498 w 2143125"/>
              <a:gd name="connsiteY17" fmla="*/ 1268412 h 1268412"/>
              <a:gd name="connsiteX18" fmla="*/ 0 w 2143125"/>
              <a:gd name="connsiteY18" fmla="*/ 822957 h 1268412"/>
              <a:gd name="connsiteX19" fmla="*/ 355715 w 2143125"/>
              <a:gd name="connsiteY19" fmla="*/ 386552 h 1268412"/>
              <a:gd name="connsiteX20" fmla="*/ 370845 w 2143125"/>
              <a:gd name="connsiteY20" fmla="*/ 385027 h 1268412"/>
              <a:gd name="connsiteX21" fmla="*/ 373804 w 2143125"/>
              <a:gd name="connsiteY21" fmla="*/ 355680 h 1268412"/>
              <a:gd name="connsiteX22" fmla="*/ 810251 w 2143125"/>
              <a:gd name="connsiteY22" fmla="*/ 0 h 12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43125" h="1268412">
                <a:moveTo>
                  <a:pt x="810251" y="0"/>
                </a:moveTo>
                <a:cubicBezTo>
                  <a:pt x="933272" y="0"/>
                  <a:pt x="1044647" y="49859"/>
                  <a:pt x="1125266" y="130471"/>
                </a:cubicBezTo>
                <a:lnTo>
                  <a:pt x="1174680" y="190356"/>
                </a:lnTo>
                <a:lnTo>
                  <a:pt x="1229805" y="173246"/>
                </a:lnTo>
                <a:cubicBezTo>
                  <a:pt x="1259613" y="167147"/>
                  <a:pt x="1290477" y="163944"/>
                  <a:pt x="1322088" y="163944"/>
                </a:cubicBezTo>
                <a:cubicBezTo>
                  <a:pt x="1480146" y="163944"/>
                  <a:pt x="1619499" y="244018"/>
                  <a:pt x="1701787" y="365809"/>
                </a:cubicBezTo>
                <a:lnTo>
                  <a:pt x="1708135" y="377502"/>
                </a:lnTo>
                <a:lnTo>
                  <a:pt x="1731124" y="377502"/>
                </a:lnTo>
                <a:lnTo>
                  <a:pt x="1764524" y="384245"/>
                </a:lnTo>
                <a:lnTo>
                  <a:pt x="1787410" y="386552"/>
                </a:lnTo>
                <a:cubicBezTo>
                  <a:pt x="1990417" y="428089"/>
                  <a:pt x="2143125" y="607691"/>
                  <a:pt x="2143125" y="822957"/>
                </a:cubicBezTo>
                <a:cubicBezTo>
                  <a:pt x="2143125" y="1038223"/>
                  <a:pt x="1990417" y="1217825"/>
                  <a:pt x="1787410" y="1259362"/>
                </a:cubicBezTo>
                <a:lnTo>
                  <a:pt x="1764524" y="1261669"/>
                </a:lnTo>
                <a:lnTo>
                  <a:pt x="1731124" y="1268412"/>
                </a:lnTo>
                <a:lnTo>
                  <a:pt x="1697627" y="1268412"/>
                </a:lnTo>
                <a:lnTo>
                  <a:pt x="496364" y="1268412"/>
                </a:lnTo>
                <a:lnTo>
                  <a:pt x="480895" y="1265289"/>
                </a:lnTo>
                <a:lnTo>
                  <a:pt x="445498" y="1268412"/>
                </a:lnTo>
                <a:cubicBezTo>
                  <a:pt x="199456" y="1268412"/>
                  <a:pt x="0" y="1068975"/>
                  <a:pt x="0" y="822957"/>
                </a:cubicBezTo>
                <a:cubicBezTo>
                  <a:pt x="0" y="607691"/>
                  <a:pt x="152709" y="428089"/>
                  <a:pt x="355715" y="386552"/>
                </a:cubicBezTo>
                <a:lnTo>
                  <a:pt x="370845" y="385027"/>
                </a:lnTo>
                <a:lnTo>
                  <a:pt x="373804" y="355680"/>
                </a:lnTo>
                <a:cubicBezTo>
                  <a:pt x="415345" y="152694"/>
                  <a:pt x="594964" y="0"/>
                  <a:pt x="810251" y="0"/>
                </a:cubicBezTo>
                <a:close/>
              </a:path>
            </a:pathLst>
          </a:custGeom>
          <a:solidFill>
            <a:schemeClr val="bg1">
              <a:lumMod val="65000"/>
              <a:alpha val="20000"/>
            </a:schemeClr>
          </a:solidFill>
          <a:ln>
            <a:noFill/>
          </a:ln>
        </p:spPr>
        <p:txBody>
          <a:bodyPr wrap="square" anchor="ctr">
            <a:noAutofit/>
          </a:bodyPr>
          <a:lstStyle>
            <a:lvl1pPr eaLnBrk="0" hangingPunct="0">
              <a:lnSpc>
                <a:spcPct val="90000"/>
              </a:lnSpc>
              <a:spcBef>
                <a:spcPts val="1000"/>
              </a:spcBef>
              <a:buChar char="•"/>
              <a:defRPr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vl2pPr marL="742950" indent="-285750" eaLnBrk="0" hangingPunct="0">
              <a:lnSpc>
                <a:spcPct val="90000"/>
              </a:lnSpc>
              <a:spcBef>
                <a:spcPts val="500"/>
              </a:spcBef>
              <a:buChar char="•"/>
              <a:defRPr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marL="11430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marL="16002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marL="20574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微软雅黑" panose="020B0503020204020204" pitchFamily="34" charset="-122"/>
            </a:endParaRPr>
          </a:p>
        </p:txBody>
      </p:sp>
      <p:sp>
        <p:nvSpPr>
          <p:cNvPr id="52" name="任意多边形: 形状 51">
            <a:extLst>
              <a:ext uri="{FF2B5EF4-FFF2-40B4-BE49-F238E27FC236}">
                <a16:creationId xmlns:a16="http://schemas.microsoft.com/office/drawing/2014/main" id="{FF45C7A7-EA7E-456C-8004-2522D65F94FB}"/>
              </a:ext>
            </a:extLst>
          </p:cNvPr>
          <p:cNvSpPr>
            <a:spLocks noChangeArrowheads="1"/>
          </p:cNvSpPr>
          <p:nvPr/>
        </p:nvSpPr>
        <p:spPr bwMode="auto">
          <a:xfrm>
            <a:off x="8678202" y="5223500"/>
            <a:ext cx="719652" cy="425927"/>
          </a:xfrm>
          <a:custGeom>
            <a:avLst/>
            <a:gdLst>
              <a:gd name="connsiteX0" fmla="*/ 810251 w 2143125"/>
              <a:gd name="connsiteY0" fmla="*/ 0 h 1268412"/>
              <a:gd name="connsiteX1" fmla="*/ 1125266 w 2143125"/>
              <a:gd name="connsiteY1" fmla="*/ 130471 h 1268412"/>
              <a:gd name="connsiteX2" fmla="*/ 1174680 w 2143125"/>
              <a:gd name="connsiteY2" fmla="*/ 190356 h 1268412"/>
              <a:gd name="connsiteX3" fmla="*/ 1229805 w 2143125"/>
              <a:gd name="connsiteY3" fmla="*/ 173246 h 1268412"/>
              <a:gd name="connsiteX4" fmla="*/ 1322088 w 2143125"/>
              <a:gd name="connsiteY4" fmla="*/ 163944 h 1268412"/>
              <a:gd name="connsiteX5" fmla="*/ 1701787 w 2143125"/>
              <a:gd name="connsiteY5" fmla="*/ 365809 h 1268412"/>
              <a:gd name="connsiteX6" fmla="*/ 1708135 w 2143125"/>
              <a:gd name="connsiteY6" fmla="*/ 377502 h 1268412"/>
              <a:gd name="connsiteX7" fmla="*/ 1731124 w 2143125"/>
              <a:gd name="connsiteY7" fmla="*/ 377502 h 1268412"/>
              <a:gd name="connsiteX8" fmla="*/ 1764524 w 2143125"/>
              <a:gd name="connsiteY8" fmla="*/ 384245 h 1268412"/>
              <a:gd name="connsiteX9" fmla="*/ 1787410 w 2143125"/>
              <a:gd name="connsiteY9" fmla="*/ 386552 h 1268412"/>
              <a:gd name="connsiteX10" fmla="*/ 2143125 w 2143125"/>
              <a:gd name="connsiteY10" fmla="*/ 822957 h 1268412"/>
              <a:gd name="connsiteX11" fmla="*/ 1787410 w 2143125"/>
              <a:gd name="connsiteY11" fmla="*/ 1259362 h 1268412"/>
              <a:gd name="connsiteX12" fmla="*/ 1764524 w 2143125"/>
              <a:gd name="connsiteY12" fmla="*/ 1261669 h 1268412"/>
              <a:gd name="connsiteX13" fmla="*/ 1731124 w 2143125"/>
              <a:gd name="connsiteY13" fmla="*/ 1268412 h 1268412"/>
              <a:gd name="connsiteX14" fmla="*/ 1697627 w 2143125"/>
              <a:gd name="connsiteY14" fmla="*/ 1268412 h 1268412"/>
              <a:gd name="connsiteX15" fmla="*/ 496364 w 2143125"/>
              <a:gd name="connsiteY15" fmla="*/ 1268412 h 1268412"/>
              <a:gd name="connsiteX16" fmla="*/ 480895 w 2143125"/>
              <a:gd name="connsiteY16" fmla="*/ 1265289 h 1268412"/>
              <a:gd name="connsiteX17" fmla="*/ 445498 w 2143125"/>
              <a:gd name="connsiteY17" fmla="*/ 1268412 h 1268412"/>
              <a:gd name="connsiteX18" fmla="*/ 0 w 2143125"/>
              <a:gd name="connsiteY18" fmla="*/ 822957 h 1268412"/>
              <a:gd name="connsiteX19" fmla="*/ 355715 w 2143125"/>
              <a:gd name="connsiteY19" fmla="*/ 386552 h 1268412"/>
              <a:gd name="connsiteX20" fmla="*/ 370845 w 2143125"/>
              <a:gd name="connsiteY20" fmla="*/ 385027 h 1268412"/>
              <a:gd name="connsiteX21" fmla="*/ 373804 w 2143125"/>
              <a:gd name="connsiteY21" fmla="*/ 355680 h 1268412"/>
              <a:gd name="connsiteX22" fmla="*/ 810251 w 2143125"/>
              <a:gd name="connsiteY22" fmla="*/ 0 h 12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43125" h="1268412">
                <a:moveTo>
                  <a:pt x="810251" y="0"/>
                </a:moveTo>
                <a:cubicBezTo>
                  <a:pt x="933272" y="0"/>
                  <a:pt x="1044647" y="49859"/>
                  <a:pt x="1125266" y="130471"/>
                </a:cubicBezTo>
                <a:lnTo>
                  <a:pt x="1174680" y="190356"/>
                </a:lnTo>
                <a:lnTo>
                  <a:pt x="1229805" y="173246"/>
                </a:lnTo>
                <a:cubicBezTo>
                  <a:pt x="1259613" y="167147"/>
                  <a:pt x="1290477" y="163944"/>
                  <a:pt x="1322088" y="163944"/>
                </a:cubicBezTo>
                <a:cubicBezTo>
                  <a:pt x="1480146" y="163944"/>
                  <a:pt x="1619499" y="244018"/>
                  <a:pt x="1701787" y="365809"/>
                </a:cubicBezTo>
                <a:lnTo>
                  <a:pt x="1708135" y="377502"/>
                </a:lnTo>
                <a:lnTo>
                  <a:pt x="1731124" y="377502"/>
                </a:lnTo>
                <a:lnTo>
                  <a:pt x="1764524" y="384245"/>
                </a:lnTo>
                <a:lnTo>
                  <a:pt x="1787410" y="386552"/>
                </a:lnTo>
                <a:cubicBezTo>
                  <a:pt x="1990417" y="428089"/>
                  <a:pt x="2143125" y="607691"/>
                  <a:pt x="2143125" y="822957"/>
                </a:cubicBezTo>
                <a:cubicBezTo>
                  <a:pt x="2143125" y="1038223"/>
                  <a:pt x="1990417" y="1217825"/>
                  <a:pt x="1787410" y="1259362"/>
                </a:cubicBezTo>
                <a:lnTo>
                  <a:pt x="1764524" y="1261669"/>
                </a:lnTo>
                <a:lnTo>
                  <a:pt x="1731124" y="1268412"/>
                </a:lnTo>
                <a:lnTo>
                  <a:pt x="1697627" y="1268412"/>
                </a:lnTo>
                <a:lnTo>
                  <a:pt x="496364" y="1268412"/>
                </a:lnTo>
                <a:lnTo>
                  <a:pt x="480895" y="1265289"/>
                </a:lnTo>
                <a:lnTo>
                  <a:pt x="445498" y="1268412"/>
                </a:lnTo>
                <a:cubicBezTo>
                  <a:pt x="199456" y="1268412"/>
                  <a:pt x="0" y="1068975"/>
                  <a:pt x="0" y="822957"/>
                </a:cubicBezTo>
                <a:cubicBezTo>
                  <a:pt x="0" y="607691"/>
                  <a:pt x="152709" y="428089"/>
                  <a:pt x="355715" y="386552"/>
                </a:cubicBezTo>
                <a:lnTo>
                  <a:pt x="370845" y="385027"/>
                </a:lnTo>
                <a:lnTo>
                  <a:pt x="373804" y="355680"/>
                </a:lnTo>
                <a:cubicBezTo>
                  <a:pt x="415345" y="152694"/>
                  <a:pt x="594964" y="0"/>
                  <a:pt x="810251" y="0"/>
                </a:cubicBezTo>
                <a:close/>
              </a:path>
            </a:pathLst>
          </a:custGeom>
          <a:solidFill>
            <a:schemeClr val="bg1">
              <a:lumMod val="65000"/>
              <a:alpha val="20000"/>
            </a:schemeClr>
          </a:solidFill>
          <a:ln>
            <a:noFill/>
          </a:ln>
        </p:spPr>
        <p:txBody>
          <a:bodyPr wrap="square" anchor="ctr">
            <a:noAutofit/>
          </a:bodyPr>
          <a:lstStyle>
            <a:lvl1pPr eaLnBrk="0" hangingPunct="0">
              <a:lnSpc>
                <a:spcPct val="90000"/>
              </a:lnSpc>
              <a:spcBef>
                <a:spcPts val="1000"/>
              </a:spcBef>
              <a:buChar char="•"/>
              <a:defRPr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vl2pPr marL="742950" indent="-285750" eaLnBrk="0" hangingPunct="0">
              <a:lnSpc>
                <a:spcPct val="90000"/>
              </a:lnSpc>
              <a:spcBef>
                <a:spcPts val="500"/>
              </a:spcBef>
              <a:buChar char="•"/>
              <a:defRPr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marL="11430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marL="16002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marL="20574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微软雅黑" panose="020B0503020204020204" pitchFamily="34" charset="-122"/>
            </a:endParaRPr>
          </a:p>
        </p:txBody>
      </p:sp>
      <p:sp>
        <p:nvSpPr>
          <p:cNvPr id="53" name="任意多边形: 形状 52">
            <a:extLst>
              <a:ext uri="{FF2B5EF4-FFF2-40B4-BE49-F238E27FC236}">
                <a16:creationId xmlns:a16="http://schemas.microsoft.com/office/drawing/2014/main" id="{6B77A3F8-CBA0-496F-96DC-78BF7A2123C8}"/>
              </a:ext>
            </a:extLst>
          </p:cNvPr>
          <p:cNvSpPr>
            <a:spLocks noChangeArrowheads="1"/>
          </p:cNvSpPr>
          <p:nvPr/>
        </p:nvSpPr>
        <p:spPr bwMode="auto">
          <a:xfrm>
            <a:off x="583417" y="3977859"/>
            <a:ext cx="719652" cy="425927"/>
          </a:xfrm>
          <a:custGeom>
            <a:avLst/>
            <a:gdLst>
              <a:gd name="connsiteX0" fmla="*/ 810251 w 2143125"/>
              <a:gd name="connsiteY0" fmla="*/ 0 h 1268412"/>
              <a:gd name="connsiteX1" fmla="*/ 1125266 w 2143125"/>
              <a:gd name="connsiteY1" fmla="*/ 130471 h 1268412"/>
              <a:gd name="connsiteX2" fmla="*/ 1174680 w 2143125"/>
              <a:gd name="connsiteY2" fmla="*/ 190356 h 1268412"/>
              <a:gd name="connsiteX3" fmla="*/ 1229805 w 2143125"/>
              <a:gd name="connsiteY3" fmla="*/ 173246 h 1268412"/>
              <a:gd name="connsiteX4" fmla="*/ 1322088 w 2143125"/>
              <a:gd name="connsiteY4" fmla="*/ 163944 h 1268412"/>
              <a:gd name="connsiteX5" fmla="*/ 1701787 w 2143125"/>
              <a:gd name="connsiteY5" fmla="*/ 365809 h 1268412"/>
              <a:gd name="connsiteX6" fmla="*/ 1708135 w 2143125"/>
              <a:gd name="connsiteY6" fmla="*/ 377502 h 1268412"/>
              <a:gd name="connsiteX7" fmla="*/ 1731124 w 2143125"/>
              <a:gd name="connsiteY7" fmla="*/ 377502 h 1268412"/>
              <a:gd name="connsiteX8" fmla="*/ 1764524 w 2143125"/>
              <a:gd name="connsiteY8" fmla="*/ 384245 h 1268412"/>
              <a:gd name="connsiteX9" fmla="*/ 1787410 w 2143125"/>
              <a:gd name="connsiteY9" fmla="*/ 386552 h 1268412"/>
              <a:gd name="connsiteX10" fmla="*/ 2143125 w 2143125"/>
              <a:gd name="connsiteY10" fmla="*/ 822957 h 1268412"/>
              <a:gd name="connsiteX11" fmla="*/ 1787410 w 2143125"/>
              <a:gd name="connsiteY11" fmla="*/ 1259362 h 1268412"/>
              <a:gd name="connsiteX12" fmla="*/ 1764524 w 2143125"/>
              <a:gd name="connsiteY12" fmla="*/ 1261669 h 1268412"/>
              <a:gd name="connsiteX13" fmla="*/ 1731124 w 2143125"/>
              <a:gd name="connsiteY13" fmla="*/ 1268412 h 1268412"/>
              <a:gd name="connsiteX14" fmla="*/ 1697627 w 2143125"/>
              <a:gd name="connsiteY14" fmla="*/ 1268412 h 1268412"/>
              <a:gd name="connsiteX15" fmla="*/ 496364 w 2143125"/>
              <a:gd name="connsiteY15" fmla="*/ 1268412 h 1268412"/>
              <a:gd name="connsiteX16" fmla="*/ 480895 w 2143125"/>
              <a:gd name="connsiteY16" fmla="*/ 1265289 h 1268412"/>
              <a:gd name="connsiteX17" fmla="*/ 445498 w 2143125"/>
              <a:gd name="connsiteY17" fmla="*/ 1268412 h 1268412"/>
              <a:gd name="connsiteX18" fmla="*/ 0 w 2143125"/>
              <a:gd name="connsiteY18" fmla="*/ 822957 h 1268412"/>
              <a:gd name="connsiteX19" fmla="*/ 355715 w 2143125"/>
              <a:gd name="connsiteY19" fmla="*/ 386552 h 1268412"/>
              <a:gd name="connsiteX20" fmla="*/ 370845 w 2143125"/>
              <a:gd name="connsiteY20" fmla="*/ 385027 h 1268412"/>
              <a:gd name="connsiteX21" fmla="*/ 373804 w 2143125"/>
              <a:gd name="connsiteY21" fmla="*/ 355680 h 1268412"/>
              <a:gd name="connsiteX22" fmla="*/ 810251 w 2143125"/>
              <a:gd name="connsiteY22" fmla="*/ 0 h 12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43125" h="1268412">
                <a:moveTo>
                  <a:pt x="810251" y="0"/>
                </a:moveTo>
                <a:cubicBezTo>
                  <a:pt x="933272" y="0"/>
                  <a:pt x="1044647" y="49859"/>
                  <a:pt x="1125266" y="130471"/>
                </a:cubicBezTo>
                <a:lnTo>
                  <a:pt x="1174680" y="190356"/>
                </a:lnTo>
                <a:lnTo>
                  <a:pt x="1229805" y="173246"/>
                </a:lnTo>
                <a:cubicBezTo>
                  <a:pt x="1259613" y="167147"/>
                  <a:pt x="1290477" y="163944"/>
                  <a:pt x="1322088" y="163944"/>
                </a:cubicBezTo>
                <a:cubicBezTo>
                  <a:pt x="1480146" y="163944"/>
                  <a:pt x="1619499" y="244018"/>
                  <a:pt x="1701787" y="365809"/>
                </a:cubicBezTo>
                <a:lnTo>
                  <a:pt x="1708135" y="377502"/>
                </a:lnTo>
                <a:lnTo>
                  <a:pt x="1731124" y="377502"/>
                </a:lnTo>
                <a:lnTo>
                  <a:pt x="1764524" y="384245"/>
                </a:lnTo>
                <a:lnTo>
                  <a:pt x="1787410" y="386552"/>
                </a:lnTo>
                <a:cubicBezTo>
                  <a:pt x="1990417" y="428089"/>
                  <a:pt x="2143125" y="607691"/>
                  <a:pt x="2143125" y="822957"/>
                </a:cubicBezTo>
                <a:cubicBezTo>
                  <a:pt x="2143125" y="1038223"/>
                  <a:pt x="1990417" y="1217825"/>
                  <a:pt x="1787410" y="1259362"/>
                </a:cubicBezTo>
                <a:lnTo>
                  <a:pt x="1764524" y="1261669"/>
                </a:lnTo>
                <a:lnTo>
                  <a:pt x="1731124" y="1268412"/>
                </a:lnTo>
                <a:lnTo>
                  <a:pt x="1697627" y="1268412"/>
                </a:lnTo>
                <a:lnTo>
                  <a:pt x="496364" y="1268412"/>
                </a:lnTo>
                <a:lnTo>
                  <a:pt x="480895" y="1265289"/>
                </a:lnTo>
                <a:lnTo>
                  <a:pt x="445498" y="1268412"/>
                </a:lnTo>
                <a:cubicBezTo>
                  <a:pt x="199456" y="1268412"/>
                  <a:pt x="0" y="1068975"/>
                  <a:pt x="0" y="822957"/>
                </a:cubicBezTo>
                <a:cubicBezTo>
                  <a:pt x="0" y="607691"/>
                  <a:pt x="152709" y="428089"/>
                  <a:pt x="355715" y="386552"/>
                </a:cubicBezTo>
                <a:lnTo>
                  <a:pt x="370845" y="385027"/>
                </a:lnTo>
                <a:lnTo>
                  <a:pt x="373804" y="355680"/>
                </a:lnTo>
                <a:cubicBezTo>
                  <a:pt x="415345" y="152694"/>
                  <a:pt x="594964" y="0"/>
                  <a:pt x="810251" y="0"/>
                </a:cubicBezTo>
                <a:close/>
              </a:path>
            </a:pathLst>
          </a:custGeom>
          <a:solidFill>
            <a:schemeClr val="bg1">
              <a:lumMod val="65000"/>
              <a:alpha val="20000"/>
            </a:schemeClr>
          </a:solidFill>
          <a:ln>
            <a:noFill/>
          </a:ln>
        </p:spPr>
        <p:txBody>
          <a:bodyPr wrap="square" anchor="ctr">
            <a:noAutofit/>
          </a:bodyPr>
          <a:lstStyle>
            <a:lvl1pPr eaLnBrk="0" hangingPunct="0">
              <a:lnSpc>
                <a:spcPct val="90000"/>
              </a:lnSpc>
              <a:spcBef>
                <a:spcPts val="1000"/>
              </a:spcBef>
              <a:buChar char="•"/>
              <a:defRPr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vl2pPr marL="742950" indent="-285750" eaLnBrk="0" hangingPunct="0">
              <a:lnSpc>
                <a:spcPct val="90000"/>
              </a:lnSpc>
              <a:spcBef>
                <a:spcPts val="500"/>
              </a:spcBef>
              <a:buChar char="•"/>
              <a:defRPr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marL="11430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marL="16002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marL="20574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微软雅黑" panose="020B0503020204020204" pitchFamily="34" charset="-122"/>
            </a:endParaRPr>
          </a:p>
        </p:txBody>
      </p:sp>
      <p:sp>
        <p:nvSpPr>
          <p:cNvPr id="54" name="任意多边形: 形状 53">
            <a:extLst>
              <a:ext uri="{FF2B5EF4-FFF2-40B4-BE49-F238E27FC236}">
                <a16:creationId xmlns:a16="http://schemas.microsoft.com/office/drawing/2014/main" id="{51D9F042-E049-4BE6-B11B-DD9A668EDB7E}"/>
              </a:ext>
            </a:extLst>
          </p:cNvPr>
          <p:cNvSpPr>
            <a:spLocks noChangeArrowheads="1"/>
          </p:cNvSpPr>
          <p:nvPr/>
        </p:nvSpPr>
        <p:spPr bwMode="auto">
          <a:xfrm>
            <a:off x="4747897" y="5554981"/>
            <a:ext cx="719652" cy="425927"/>
          </a:xfrm>
          <a:custGeom>
            <a:avLst/>
            <a:gdLst>
              <a:gd name="connsiteX0" fmla="*/ 810251 w 2143125"/>
              <a:gd name="connsiteY0" fmla="*/ 0 h 1268412"/>
              <a:gd name="connsiteX1" fmla="*/ 1125266 w 2143125"/>
              <a:gd name="connsiteY1" fmla="*/ 130471 h 1268412"/>
              <a:gd name="connsiteX2" fmla="*/ 1174680 w 2143125"/>
              <a:gd name="connsiteY2" fmla="*/ 190356 h 1268412"/>
              <a:gd name="connsiteX3" fmla="*/ 1229805 w 2143125"/>
              <a:gd name="connsiteY3" fmla="*/ 173246 h 1268412"/>
              <a:gd name="connsiteX4" fmla="*/ 1322088 w 2143125"/>
              <a:gd name="connsiteY4" fmla="*/ 163944 h 1268412"/>
              <a:gd name="connsiteX5" fmla="*/ 1701787 w 2143125"/>
              <a:gd name="connsiteY5" fmla="*/ 365809 h 1268412"/>
              <a:gd name="connsiteX6" fmla="*/ 1708135 w 2143125"/>
              <a:gd name="connsiteY6" fmla="*/ 377502 h 1268412"/>
              <a:gd name="connsiteX7" fmla="*/ 1731124 w 2143125"/>
              <a:gd name="connsiteY7" fmla="*/ 377502 h 1268412"/>
              <a:gd name="connsiteX8" fmla="*/ 1764524 w 2143125"/>
              <a:gd name="connsiteY8" fmla="*/ 384245 h 1268412"/>
              <a:gd name="connsiteX9" fmla="*/ 1787410 w 2143125"/>
              <a:gd name="connsiteY9" fmla="*/ 386552 h 1268412"/>
              <a:gd name="connsiteX10" fmla="*/ 2143125 w 2143125"/>
              <a:gd name="connsiteY10" fmla="*/ 822957 h 1268412"/>
              <a:gd name="connsiteX11" fmla="*/ 1787410 w 2143125"/>
              <a:gd name="connsiteY11" fmla="*/ 1259362 h 1268412"/>
              <a:gd name="connsiteX12" fmla="*/ 1764524 w 2143125"/>
              <a:gd name="connsiteY12" fmla="*/ 1261669 h 1268412"/>
              <a:gd name="connsiteX13" fmla="*/ 1731124 w 2143125"/>
              <a:gd name="connsiteY13" fmla="*/ 1268412 h 1268412"/>
              <a:gd name="connsiteX14" fmla="*/ 1697627 w 2143125"/>
              <a:gd name="connsiteY14" fmla="*/ 1268412 h 1268412"/>
              <a:gd name="connsiteX15" fmla="*/ 496364 w 2143125"/>
              <a:gd name="connsiteY15" fmla="*/ 1268412 h 1268412"/>
              <a:gd name="connsiteX16" fmla="*/ 480895 w 2143125"/>
              <a:gd name="connsiteY16" fmla="*/ 1265289 h 1268412"/>
              <a:gd name="connsiteX17" fmla="*/ 445498 w 2143125"/>
              <a:gd name="connsiteY17" fmla="*/ 1268412 h 1268412"/>
              <a:gd name="connsiteX18" fmla="*/ 0 w 2143125"/>
              <a:gd name="connsiteY18" fmla="*/ 822957 h 1268412"/>
              <a:gd name="connsiteX19" fmla="*/ 355715 w 2143125"/>
              <a:gd name="connsiteY19" fmla="*/ 386552 h 1268412"/>
              <a:gd name="connsiteX20" fmla="*/ 370845 w 2143125"/>
              <a:gd name="connsiteY20" fmla="*/ 385027 h 1268412"/>
              <a:gd name="connsiteX21" fmla="*/ 373804 w 2143125"/>
              <a:gd name="connsiteY21" fmla="*/ 355680 h 1268412"/>
              <a:gd name="connsiteX22" fmla="*/ 810251 w 2143125"/>
              <a:gd name="connsiteY22" fmla="*/ 0 h 12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43125" h="1268412">
                <a:moveTo>
                  <a:pt x="810251" y="0"/>
                </a:moveTo>
                <a:cubicBezTo>
                  <a:pt x="933272" y="0"/>
                  <a:pt x="1044647" y="49859"/>
                  <a:pt x="1125266" y="130471"/>
                </a:cubicBezTo>
                <a:lnTo>
                  <a:pt x="1174680" y="190356"/>
                </a:lnTo>
                <a:lnTo>
                  <a:pt x="1229805" y="173246"/>
                </a:lnTo>
                <a:cubicBezTo>
                  <a:pt x="1259613" y="167147"/>
                  <a:pt x="1290477" y="163944"/>
                  <a:pt x="1322088" y="163944"/>
                </a:cubicBezTo>
                <a:cubicBezTo>
                  <a:pt x="1480146" y="163944"/>
                  <a:pt x="1619499" y="244018"/>
                  <a:pt x="1701787" y="365809"/>
                </a:cubicBezTo>
                <a:lnTo>
                  <a:pt x="1708135" y="377502"/>
                </a:lnTo>
                <a:lnTo>
                  <a:pt x="1731124" y="377502"/>
                </a:lnTo>
                <a:lnTo>
                  <a:pt x="1764524" y="384245"/>
                </a:lnTo>
                <a:lnTo>
                  <a:pt x="1787410" y="386552"/>
                </a:lnTo>
                <a:cubicBezTo>
                  <a:pt x="1990417" y="428089"/>
                  <a:pt x="2143125" y="607691"/>
                  <a:pt x="2143125" y="822957"/>
                </a:cubicBezTo>
                <a:cubicBezTo>
                  <a:pt x="2143125" y="1038223"/>
                  <a:pt x="1990417" y="1217825"/>
                  <a:pt x="1787410" y="1259362"/>
                </a:cubicBezTo>
                <a:lnTo>
                  <a:pt x="1764524" y="1261669"/>
                </a:lnTo>
                <a:lnTo>
                  <a:pt x="1731124" y="1268412"/>
                </a:lnTo>
                <a:lnTo>
                  <a:pt x="1697627" y="1268412"/>
                </a:lnTo>
                <a:lnTo>
                  <a:pt x="496364" y="1268412"/>
                </a:lnTo>
                <a:lnTo>
                  <a:pt x="480895" y="1265289"/>
                </a:lnTo>
                <a:lnTo>
                  <a:pt x="445498" y="1268412"/>
                </a:lnTo>
                <a:cubicBezTo>
                  <a:pt x="199456" y="1268412"/>
                  <a:pt x="0" y="1068975"/>
                  <a:pt x="0" y="822957"/>
                </a:cubicBezTo>
                <a:cubicBezTo>
                  <a:pt x="0" y="607691"/>
                  <a:pt x="152709" y="428089"/>
                  <a:pt x="355715" y="386552"/>
                </a:cubicBezTo>
                <a:lnTo>
                  <a:pt x="370845" y="385027"/>
                </a:lnTo>
                <a:lnTo>
                  <a:pt x="373804" y="355680"/>
                </a:lnTo>
                <a:cubicBezTo>
                  <a:pt x="415345" y="152694"/>
                  <a:pt x="594964" y="0"/>
                  <a:pt x="810251" y="0"/>
                </a:cubicBezTo>
                <a:close/>
              </a:path>
            </a:pathLst>
          </a:custGeom>
          <a:solidFill>
            <a:schemeClr val="bg1">
              <a:lumMod val="65000"/>
              <a:alpha val="20000"/>
            </a:schemeClr>
          </a:solidFill>
          <a:ln>
            <a:noFill/>
          </a:ln>
        </p:spPr>
        <p:txBody>
          <a:bodyPr wrap="square" anchor="ctr">
            <a:noAutofit/>
          </a:bodyPr>
          <a:lstStyle>
            <a:lvl1pPr eaLnBrk="0" hangingPunct="0">
              <a:lnSpc>
                <a:spcPct val="90000"/>
              </a:lnSpc>
              <a:spcBef>
                <a:spcPts val="1000"/>
              </a:spcBef>
              <a:buChar char="•"/>
              <a:defRPr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vl2pPr marL="742950" indent="-285750" eaLnBrk="0" hangingPunct="0">
              <a:lnSpc>
                <a:spcPct val="90000"/>
              </a:lnSpc>
              <a:spcBef>
                <a:spcPts val="500"/>
              </a:spcBef>
              <a:buChar char="•"/>
              <a:defRPr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marL="11430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marL="16002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marL="2057400" indent="-228600" eaLnBrk="0" hangingPunct="0">
              <a:lnSpc>
                <a:spcPct val="90000"/>
              </a:lnSpc>
              <a:spcBef>
                <a:spcPts val="500"/>
              </a:spcBef>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sym typeface="微软雅黑" panose="020B0503020204020204" pitchFamily="34" charset="-122"/>
            </a:endParaRPr>
          </a:p>
        </p:txBody>
      </p:sp>
      <p:pic>
        <p:nvPicPr>
          <p:cNvPr id="55" name="图片 54">
            <a:extLst>
              <a:ext uri="{FF2B5EF4-FFF2-40B4-BE49-F238E27FC236}">
                <a16:creationId xmlns:a16="http://schemas.microsoft.com/office/drawing/2014/main" id="{0ED92479-5068-45BE-A552-96654FE4E2AB}"/>
              </a:ext>
            </a:extLst>
          </p:cNvPr>
          <p:cNvPicPr>
            <a:picLocks noChangeAspect="1"/>
          </p:cNvPicPr>
          <p:nvPr/>
        </p:nvPicPr>
        <p:blipFill>
          <a:blip r:embed="rId5">
            <a:alphaModFix amt="10000"/>
            <a:extLst>
              <a:ext uri="{28A0092B-C50C-407E-A947-70E740481C1C}">
                <a14:useLocalDpi xmlns:a14="http://schemas.microsoft.com/office/drawing/2010/main" val="0"/>
              </a:ext>
            </a:extLst>
          </a:blip>
          <a:stretch>
            <a:fillRect/>
          </a:stretch>
        </p:blipFill>
        <p:spPr>
          <a:xfrm>
            <a:off x="-267465" y="5223500"/>
            <a:ext cx="2768340" cy="2768340"/>
          </a:xfrm>
          <a:prstGeom prst="ellipse">
            <a:avLst/>
          </a:prstGeom>
          <a:effectLst>
            <a:outerShdw blurRad="63500" sx="102000" sy="102000" algn="ctr" rotWithShape="0">
              <a:prstClr val="black">
                <a:alpha val="40000"/>
              </a:prstClr>
            </a:outerShdw>
          </a:effectLst>
        </p:spPr>
      </p:pic>
      <p:pic>
        <p:nvPicPr>
          <p:cNvPr id="18" name="图片 17">
            <a:extLst>
              <a:ext uri="{FF2B5EF4-FFF2-40B4-BE49-F238E27FC236}">
                <a16:creationId xmlns:a16="http://schemas.microsoft.com/office/drawing/2014/main" id="{FA5602A9-116E-467E-A0D1-1200DF9C39D9}"/>
              </a:ext>
            </a:extLst>
          </p:cNvPr>
          <p:cNvPicPr>
            <a:picLocks noChangeAspect="1"/>
          </p:cNvPicPr>
          <p:nvPr/>
        </p:nvPicPr>
        <p:blipFill>
          <a:blip r:embed="rId6"/>
          <a:stretch>
            <a:fillRect/>
          </a:stretch>
        </p:blipFill>
        <p:spPr>
          <a:xfrm>
            <a:off x="-1372492" y="1359662"/>
            <a:ext cx="14936983" cy="866149"/>
          </a:xfrm>
          <a:prstGeom prst="rect">
            <a:avLst/>
          </a:prstGeom>
        </p:spPr>
      </p:pic>
    </p:spTree>
    <p:extLst>
      <p:ext uri="{BB962C8B-B14F-4D97-AF65-F5344CB8AC3E}">
        <p14:creationId xmlns:p14="http://schemas.microsoft.com/office/powerpoint/2010/main" val="2953026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A6444"/>
        </a:solidFill>
        <a:effectLst/>
      </p:bgPr>
    </p:bg>
    <p:spTree>
      <p:nvGrpSpPr>
        <p:cNvPr id="1" name=""/>
        <p:cNvGrpSpPr/>
        <p:nvPr/>
      </p:nvGrpSpPr>
      <p:grpSpPr>
        <a:xfrm>
          <a:off x="0" y="0"/>
          <a:ext cx="0" cy="0"/>
          <a:chOff x="0" y="0"/>
          <a:chExt cx="0" cy="0"/>
        </a:xfrm>
      </p:grpSpPr>
      <p:sp>
        <p:nvSpPr>
          <p:cNvPr id="37" name="矩形: 圆角 36">
            <a:extLst>
              <a:ext uri="{FF2B5EF4-FFF2-40B4-BE49-F238E27FC236}">
                <a16:creationId xmlns:a16="http://schemas.microsoft.com/office/drawing/2014/main" id="{2C0A0F04-7F36-4E7F-BAB4-EE77B4B11FFE}"/>
              </a:ext>
            </a:extLst>
          </p:cNvPr>
          <p:cNvSpPr/>
          <p:nvPr/>
        </p:nvSpPr>
        <p:spPr>
          <a:xfrm rot="16200000">
            <a:off x="4215871" y="3526320"/>
            <a:ext cx="3725283" cy="1124263"/>
          </a:xfrm>
          <a:prstGeom prst="roundRect">
            <a:avLst>
              <a:gd name="adj" fmla="val 50000"/>
            </a:avLst>
          </a:prstGeom>
          <a:gradFill flip="none" rotWithShape="0">
            <a:gsLst>
              <a:gs pos="49600">
                <a:srgbClr val="1A7F57"/>
              </a:gs>
              <a:gs pos="0">
                <a:srgbClr val="1A6444">
                  <a:alpha val="0"/>
                </a:srgbClr>
              </a:gs>
              <a:gs pos="100000">
                <a:srgbClr val="1F956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8" name="组合 7">
            <a:extLst>
              <a:ext uri="{FF2B5EF4-FFF2-40B4-BE49-F238E27FC236}">
                <a16:creationId xmlns:a16="http://schemas.microsoft.com/office/drawing/2014/main" id="{2D0DD0AD-7ED8-47B3-9F8B-DB8665C154D1}"/>
              </a:ext>
            </a:extLst>
          </p:cNvPr>
          <p:cNvGrpSpPr/>
          <p:nvPr/>
        </p:nvGrpSpPr>
        <p:grpSpPr>
          <a:xfrm>
            <a:off x="4845785" y="-160223"/>
            <a:ext cx="2494791" cy="2935666"/>
            <a:chOff x="5082648" y="195493"/>
            <a:chExt cx="2040717" cy="2401348"/>
          </a:xfrm>
        </p:grpSpPr>
        <p:sp>
          <p:nvSpPr>
            <p:cNvPr id="5" name="圆: 空心 4">
              <a:extLst>
                <a:ext uri="{FF2B5EF4-FFF2-40B4-BE49-F238E27FC236}">
                  <a16:creationId xmlns:a16="http://schemas.microsoft.com/office/drawing/2014/main" id="{A36CAA10-ADE0-42C2-AAFC-ABC6B2C60D4F}"/>
                </a:ext>
              </a:extLst>
            </p:cNvPr>
            <p:cNvSpPr/>
            <p:nvPr/>
          </p:nvSpPr>
          <p:spPr>
            <a:xfrm rot="10800000" flipV="1">
              <a:off x="5082648" y="464739"/>
              <a:ext cx="2040717" cy="2040717"/>
            </a:xfrm>
            <a:prstGeom prst="donut">
              <a:avLst>
                <a:gd name="adj" fmla="val 1960"/>
              </a:avLst>
            </a:prstGeom>
            <a:solidFill>
              <a:srgbClr val="1E744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BA9AA9FD-2B94-41AE-A261-BED8E76AE790}"/>
                </a:ext>
              </a:extLst>
            </p:cNvPr>
            <p:cNvPicPr>
              <a:picLocks noChangeAspect="1"/>
            </p:cNvPicPr>
            <p:nvPr/>
          </p:nvPicPr>
          <p:blipFill rotWithShape="1">
            <a:blip r:embed="rId3">
              <a:extLst>
                <a:ext uri="{28A0092B-C50C-407E-A947-70E740481C1C}">
                  <a14:useLocalDpi xmlns:a14="http://schemas.microsoft.com/office/drawing/2010/main" val="0"/>
                </a:ext>
              </a:extLst>
            </a:blip>
            <a:srcRect l="70226" t="-19" r="14588" b="27364"/>
            <a:stretch/>
          </p:blipFill>
          <p:spPr>
            <a:xfrm>
              <a:off x="5180736" y="195493"/>
              <a:ext cx="1849132" cy="2401348"/>
            </a:xfrm>
            <a:prstGeom prst="rect">
              <a:avLst/>
            </a:prstGeom>
          </p:spPr>
        </p:pic>
        <p:pic>
          <p:nvPicPr>
            <p:cNvPr id="7" name="图片 6">
              <a:extLst>
                <a:ext uri="{FF2B5EF4-FFF2-40B4-BE49-F238E27FC236}">
                  <a16:creationId xmlns:a16="http://schemas.microsoft.com/office/drawing/2014/main" id="{96739435-2FCB-4556-837C-3FC4B13948F1}"/>
                </a:ext>
              </a:extLst>
            </p:cNvPr>
            <p:cNvPicPr>
              <a:picLocks noChangeAspect="1"/>
            </p:cNvPicPr>
            <p:nvPr/>
          </p:nvPicPr>
          <p:blipFill rotWithShape="1">
            <a:blip r:embed="rId4"/>
            <a:srcRect t="60399"/>
            <a:stretch/>
          </p:blipFill>
          <p:spPr>
            <a:xfrm>
              <a:off x="5087125" y="1695450"/>
              <a:ext cx="2036240" cy="808780"/>
            </a:xfrm>
            <a:prstGeom prst="rect">
              <a:avLst/>
            </a:prstGeom>
          </p:spPr>
        </p:pic>
      </p:grpSp>
      <p:sp>
        <p:nvSpPr>
          <p:cNvPr id="9" name="文本框 8">
            <a:extLst>
              <a:ext uri="{FF2B5EF4-FFF2-40B4-BE49-F238E27FC236}">
                <a16:creationId xmlns:a16="http://schemas.microsoft.com/office/drawing/2014/main" id="{9DB0A83A-C5C3-4593-97C5-F083EDFA639C}"/>
              </a:ext>
            </a:extLst>
          </p:cNvPr>
          <p:cNvSpPr txBox="1"/>
          <p:nvPr/>
        </p:nvSpPr>
        <p:spPr>
          <a:xfrm>
            <a:off x="5714626" y="2918100"/>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吕</a:t>
            </a:r>
          </a:p>
        </p:txBody>
      </p:sp>
      <p:sp>
        <p:nvSpPr>
          <p:cNvPr id="10" name="文本框 9">
            <a:extLst>
              <a:ext uri="{FF2B5EF4-FFF2-40B4-BE49-F238E27FC236}">
                <a16:creationId xmlns:a16="http://schemas.microsoft.com/office/drawing/2014/main" id="{893B135E-B6D5-490E-A277-416358512BD2}"/>
              </a:ext>
            </a:extLst>
          </p:cNvPr>
          <p:cNvSpPr txBox="1"/>
          <p:nvPr/>
        </p:nvSpPr>
        <p:spPr>
          <a:xfrm>
            <a:off x="5711528" y="3948728"/>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黄</a:t>
            </a:r>
          </a:p>
        </p:txBody>
      </p:sp>
      <p:sp>
        <p:nvSpPr>
          <p:cNvPr id="11" name="文本框 10">
            <a:extLst>
              <a:ext uri="{FF2B5EF4-FFF2-40B4-BE49-F238E27FC236}">
                <a16:creationId xmlns:a16="http://schemas.microsoft.com/office/drawing/2014/main" id="{2EF06A3B-56F0-48AB-B328-2C6D7804398F}"/>
              </a:ext>
            </a:extLst>
          </p:cNvPr>
          <p:cNvSpPr txBox="1"/>
          <p:nvPr/>
        </p:nvSpPr>
        <p:spPr>
          <a:xfrm>
            <a:off x="5711528" y="4979355"/>
            <a:ext cx="719652" cy="76944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lumMod val="95000"/>
                  </a:prstClr>
                </a:solidFill>
                <a:effectLst/>
                <a:uLnTx/>
                <a:uFillTx/>
                <a:latin typeface="思源宋体 Heavy" panose="02020900000000000000" pitchFamily="18" charset="-122"/>
                <a:ea typeface="思源宋体 Heavy" panose="02020900000000000000" pitchFamily="18" charset="-122"/>
                <a:cs typeface="+mn-cs"/>
              </a:rPr>
              <a:t>钟</a:t>
            </a:r>
          </a:p>
        </p:txBody>
      </p:sp>
      <p:sp>
        <p:nvSpPr>
          <p:cNvPr id="12" name="矩形 11">
            <a:extLst>
              <a:ext uri="{FF2B5EF4-FFF2-40B4-BE49-F238E27FC236}">
                <a16:creationId xmlns:a16="http://schemas.microsoft.com/office/drawing/2014/main" id="{BD740F8B-F2B8-4F38-9649-5639D44FE0FE}"/>
              </a:ext>
            </a:extLst>
          </p:cNvPr>
          <p:cNvSpPr/>
          <p:nvPr/>
        </p:nvSpPr>
        <p:spPr>
          <a:xfrm>
            <a:off x="2744854" y="6016153"/>
            <a:ext cx="6653000" cy="64633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周礼注疏</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卷二十二</a:t>
            </a:r>
            <a:endPar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春官宗伯</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大司乐</a:t>
            </a:r>
            <a:r>
              <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a:extLst>
              <a:ext uri="{FF2B5EF4-FFF2-40B4-BE49-F238E27FC236}">
                <a16:creationId xmlns:a16="http://schemas.microsoft.com/office/drawing/2014/main" id="{72028AC5-F86C-4F17-B2FE-D432F71D91E1}"/>
              </a:ext>
            </a:extLst>
          </p:cNvPr>
          <p:cNvGrpSpPr/>
          <p:nvPr/>
        </p:nvGrpSpPr>
        <p:grpSpPr>
          <a:xfrm>
            <a:off x="1168073" y="4024055"/>
            <a:ext cx="868338" cy="694114"/>
            <a:chOff x="3703702" y="4660737"/>
            <a:chExt cx="945328" cy="755656"/>
          </a:xfrm>
        </p:grpSpPr>
        <p:sp>
          <p:nvSpPr>
            <p:cNvPr id="18" name="等腰三角形 17">
              <a:extLst>
                <a:ext uri="{FF2B5EF4-FFF2-40B4-BE49-F238E27FC236}">
                  <a16:creationId xmlns:a16="http://schemas.microsoft.com/office/drawing/2014/main" id="{4339ED43-445F-463B-A5D6-BCBAEAF9FDA4}"/>
                </a:ext>
              </a:extLst>
            </p:cNvPr>
            <p:cNvSpPr/>
            <p:nvPr/>
          </p:nvSpPr>
          <p:spPr>
            <a:xfrm rot="10800000" flipV="1">
              <a:off x="3703703" y="4660737"/>
              <a:ext cx="945327" cy="562169"/>
            </a:xfrm>
            <a:prstGeom prst="triangle">
              <a:avLst/>
            </a:prstGeom>
            <a:noFill/>
            <a:ln w="6350">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等腰三角形 18">
              <a:extLst>
                <a:ext uri="{FF2B5EF4-FFF2-40B4-BE49-F238E27FC236}">
                  <a16:creationId xmlns:a16="http://schemas.microsoft.com/office/drawing/2014/main" id="{A10E90B4-7FC2-444A-B5EF-AE9C6EB99BF0}"/>
                </a:ext>
              </a:extLst>
            </p:cNvPr>
            <p:cNvSpPr/>
            <p:nvPr/>
          </p:nvSpPr>
          <p:spPr>
            <a:xfrm rot="10800000" flipV="1">
              <a:off x="3703702" y="4854224"/>
              <a:ext cx="945327" cy="562169"/>
            </a:xfrm>
            <a:prstGeom prst="triangle">
              <a:avLst/>
            </a:prstGeom>
            <a:noFill/>
            <a:ln w="6350">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1" name="组合 20">
            <a:extLst>
              <a:ext uri="{FF2B5EF4-FFF2-40B4-BE49-F238E27FC236}">
                <a16:creationId xmlns:a16="http://schemas.microsoft.com/office/drawing/2014/main" id="{40FD5AF0-679A-4706-9CBB-CD634DB4115C}"/>
              </a:ext>
            </a:extLst>
          </p:cNvPr>
          <p:cNvGrpSpPr/>
          <p:nvPr/>
        </p:nvGrpSpPr>
        <p:grpSpPr>
          <a:xfrm>
            <a:off x="10826261" y="2428386"/>
            <a:ext cx="868338" cy="694114"/>
            <a:chOff x="3703702" y="4660737"/>
            <a:chExt cx="945328" cy="755656"/>
          </a:xfrm>
        </p:grpSpPr>
        <p:sp>
          <p:nvSpPr>
            <p:cNvPr id="22" name="等腰三角形 21">
              <a:extLst>
                <a:ext uri="{FF2B5EF4-FFF2-40B4-BE49-F238E27FC236}">
                  <a16:creationId xmlns:a16="http://schemas.microsoft.com/office/drawing/2014/main" id="{8302EFDE-E6A7-4C3F-8943-CDCB160EA787}"/>
                </a:ext>
              </a:extLst>
            </p:cNvPr>
            <p:cNvSpPr/>
            <p:nvPr/>
          </p:nvSpPr>
          <p:spPr>
            <a:xfrm rot="10800000" flipV="1">
              <a:off x="3703703" y="4660737"/>
              <a:ext cx="945327" cy="562169"/>
            </a:xfrm>
            <a:prstGeom prst="triangle">
              <a:avLst/>
            </a:prstGeom>
            <a:noFill/>
            <a:ln w="6350">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等腰三角形 22">
              <a:extLst>
                <a:ext uri="{FF2B5EF4-FFF2-40B4-BE49-F238E27FC236}">
                  <a16:creationId xmlns:a16="http://schemas.microsoft.com/office/drawing/2014/main" id="{E49D9A6C-7225-44D2-973D-1F63FC4A9CA6}"/>
                </a:ext>
              </a:extLst>
            </p:cNvPr>
            <p:cNvSpPr/>
            <p:nvPr/>
          </p:nvSpPr>
          <p:spPr>
            <a:xfrm rot="10800000" flipV="1">
              <a:off x="3703702" y="4854224"/>
              <a:ext cx="945327" cy="562169"/>
            </a:xfrm>
            <a:prstGeom prst="triangle">
              <a:avLst/>
            </a:prstGeom>
            <a:noFill/>
            <a:ln w="6350">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6" name="组合 25">
            <a:extLst>
              <a:ext uri="{FF2B5EF4-FFF2-40B4-BE49-F238E27FC236}">
                <a16:creationId xmlns:a16="http://schemas.microsoft.com/office/drawing/2014/main" id="{B131E31E-03C5-4635-B964-9EE33F63777B}"/>
              </a:ext>
            </a:extLst>
          </p:cNvPr>
          <p:cNvGrpSpPr/>
          <p:nvPr/>
        </p:nvGrpSpPr>
        <p:grpSpPr>
          <a:xfrm>
            <a:off x="8529516" y="4892425"/>
            <a:ext cx="868338" cy="694114"/>
            <a:chOff x="3703702" y="4660737"/>
            <a:chExt cx="945328" cy="755656"/>
          </a:xfrm>
        </p:grpSpPr>
        <p:sp>
          <p:nvSpPr>
            <p:cNvPr id="27" name="等腰三角形 26">
              <a:extLst>
                <a:ext uri="{FF2B5EF4-FFF2-40B4-BE49-F238E27FC236}">
                  <a16:creationId xmlns:a16="http://schemas.microsoft.com/office/drawing/2014/main" id="{7EAAFA57-8A8D-478A-A79C-22F8A1469873}"/>
                </a:ext>
              </a:extLst>
            </p:cNvPr>
            <p:cNvSpPr/>
            <p:nvPr/>
          </p:nvSpPr>
          <p:spPr>
            <a:xfrm rot="10800000" flipV="1">
              <a:off x="3703703" y="4660737"/>
              <a:ext cx="945327" cy="562169"/>
            </a:xfrm>
            <a:prstGeom prst="triangle">
              <a:avLst/>
            </a:prstGeom>
            <a:noFill/>
            <a:ln w="6350">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等腰三角形 27">
              <a:extLst>
                <a:ext uri="{FF2B5EF4-FFF2-40B4-BE49-F238E27FC236}">
                  <a16:creationId xmlns:a16="http://schemas.microsoft.com/office/drawing/2014/main" id="{9FC71E93-5F8E-44AF-977C-A7DCBA46983C}"/>
                </a:ext>
              </a:extLst>
            </p:cNvPr>
            <p:cNvSpPr/>
            <p:nvPr/>
          </p:nvSpPr>
          <p:spPr>
            <a:xfrm rot="10800000" flipV="1">
              <a:off x="3703702" y="4854224"/>
              <a:ext cx="945327" cy="562169"/>
            </a:xfrm>
            <a:prstGeom prst="triangle">
              <a:avLst/>
            </a:prstGeom>
            <a:noFill/>
            <a:ln w="6350">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9" name="组合 28">
            <a:extLst>
              <a:ext uri="{FF2B5EF4-FFF2-40B4-BE49-F238E27FC236}">
                <a16:creationId xmlns:a16="http://schemas.microsoft.com/office/drawing/2014/main" id="{4FBB3862-908B-4D1D-86A0-B472AB001FB1}"/>
              </a:ext>
            </a:extLst>
          </p:cNvPr>
          <p:cNvGrpSpPr/>
          <p:nvPr/>
        </p:nvGrpSpPr>
        <p:grpSpPr>
          <a:xfrm>
            <a:off x="3336193" y="168931"/>
            <a:ext cx="868338" cy="694114"/>
            <a:chOff x="3703702" y="4660737"/>
            <a:chExt cx="945328" cy="755656"/>
          </a:xfrm>
        </p:grpSpPr>
        <p:sp>
          <p:nvSpPr>
            <p:cNvPr id="30" name="等腰三角形 29">
              <a:extLst>
                <a:ext uri="{FF2B5EF4-FFF2-40B4-BE49-F238E27FC236}">
                  <a16:creationId xmlns:a16="http://schemas.microsoft.com/office/drawing/2014/main" id="{0F5B3559-F18A-4AB2-A277-E4A06ACA16B9}"/>
                </a:ext>
              </a:extLst>
            </p:cNvPr>
            <p:cNvSpPr/>
            <p:nvPr/>
          </p:nvSpPr>
          <p:spPr>
            <a:xfrm rot="10800000" flipV="1">
              <a:off x="3703703" y="4660737"/>
              <a:ext cx="945327" cy="562169"/>
            </a:xfrm>
            <a:prstGeom prst="triangle">
              <a:avLst/>
            </a:prstGeom>
            <a:noFill/>
            <a:ln w="6350">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1" name="等腰三角形 30">
              <a:extLst>
                <a:ext uri="{FF2B5EF4-FFF2-40B4-BE49-F238E27FC236}">
                  <a16:creationId xmlns:a16="http://schemas.microsoft.com/office/drawing/2014/main" id="{17B3D2FD-7F26-4572-BC20-6BFAD4BDB49A}"/>
                </a:ext>
              </a:extLst>
            </p:cNvPr>
            <p:cNvSpPr/>
            <p:nvPr/>
          </p:nvSpPr>
          <p:spPr>
            <a:xfrm rot="10800000" flipV="1">
              <a:off x="3703702" y="4854224"/>
              <a:ext cx="945327" cy="562169"/>
            </a:xfrm>
            <a:prstGeom prst="triangle">
              <a:avLst/>
            </a:prstGeom>
            <a:noFill/>
            <a:ln w="6350">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32" name="组合 31">
            <a:extLst>
              <a:ext uri="{FF2B5EF4-FFF2-40B4-BE49-F238E27FC236}">
                <a16:creationId xmlns:a16="http://schemas.microsoft.com/office/drawing/2014/main" id="{E2075A90-8E10-4C18-B54D-F5C4E83C99DE}"/>
              </a:ext>
            </a:extLst>
          </p:cNvPr>
          <p:cNvGrpSpPr/>
          <p:nvPr/>
        </p:nvGrpSpPr>
        <p:grpSpPr>
          <a:xfrm>
            <a:off x="-186591" y="6132430"/>
            <a:ext cx="868338" cy="694114"/>
            <a:chOff x="3703702" y="4660737"/>
            <a:chExt cx="945328" cy="755656"/>
          </a:xfrm>
        </p:grpSpPr>
        <p:sp>
          <p:nvSpPr>
            <p:cNvPr id="33" name="等腰三角形 32">
              <a:extLst>
                <a:ext uri="{FF2B5EF4-FFF2-40B4-BE49-F238E27FC236}">
                  <a16:creationId xmlns:a16="http://schemas.microsoft.com/office/drawing/2014/main" id="{B8534963-7A14-4C13-98BE-D3DCE49BEBB0}"/>
                </a:ext>
              </a:extLst>
            </p:cNvPr>
            <p:cNvSpPr/>
            <p:nvPr/>
          </p:nvSpPr>
          <p:spPr>
            <a:xfrm rot="10800000" flipV="1">
              <a:off x="3703703" y="4660737"/>
              <a:ext cx="945327" cy="562169"/>
            </a:xfrm>
            <a:prstGeom prst="triangle">
              <a:avLst/>
            </a:prstGeom>
            <a:noFill/>
            <a:ln w="6350">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4" name="等腰三角形 33">
              <a:extLst>
                <a:ext uri="{FF2B5EF4-FFF2-40B4-BE49-F238E27FC236}">
                  <a16:creationId xmlns:a16="http://schemas.microsoft.com/office/drawing/2014/main" id="{97E9892E-C63E-4080-A70E-8528FDBEAF66}"/>
                </a:ext>
              </a:extLst>
            </p:cNvPr>
            <p:cNvSpPr/>
            <p:nvPr/>
          </p:nvSpPr>
          <p:spPr>
            <a:xfrm rot="10800000" flipV="1">
              <a:off x="3703702" y="4854224"/>
              <a:ext cx="945327" cy="562169"/>
            </a:xfrm>
            <a:prstGeom prst="triangle">
              <a:avLst/>
            </a:prstGeom>
            <a:noFill/>
            <a:ln w="6350">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pic>
        <p:nvPicPr>
          <p:cNvPr id="35" name="图片 34">
            <a:extLst>
              <a:ext uri="{FF2B5EF4-FFF2-40B4-BE49-F238E27FC236}">
                <a16:creationId xmlns:a16="http://schemas.microsoft.com/office/drawing/2014/main" id="{07A3D647-B5A8-4FB4-8FBC-AF83201CF22B}"/>
              </a:ext>
            </a:extLst>
          </p:cNvPr>
          <p:cNvPicPr>
            <a:picLocks noChangeAspect="1"/>
          </p:cNvPicPr>
          <p:nvPr/>
        </p:nvPicPr>
        <p:blipFill>
          <a:blip r:embed="rId5">
            <a:alphaModFix amt="10000"/>
            <a:extLst>
              <a:ext uri="{28A0092B-C50C-407E-A947-70E740481C1C}">
                <a14:useLocalDpi xmlns:a14="http://schemas.microsoft.com/office/drawing/2010/main" val="0"/>
              </a:ext>
            </a:extLst>
          </a:blip>
          <a:stretch>
            <a:fillRect/>
          </a:stretch>
        </p:blipFill>
        <p:spPr>
          <a:xfrm>
            <a:off x="9677529" y="5070154"/>
            <a:ext cx="2768340" cy="2768340"/>
          </a:xfrm>
          <a:prstGeom prst="ellipse">
            <a:avLst/>
          </a:prstGeom>
          <a:effectLst>
            <a:outerShdw blurRad="63500" sx="102000" sy="102000" algn="ctr" rotWithShape="0">
              <a:prstClr val="black">
                <a:alpha val="40000"/>
              </a:prstClr>
            </a:outerShdw>
          </a:effectLst>
        </p:spPr>
      </p:pic>
      <p:pic>
        <p:nvPicPr>
          <p:cNvPr id="36" name="图片 35">
            <a:extLst>
              <a:ext uri="{FF2B5EF4-FFF2-40B4-BE49-F238E27FC236}">
                <a16:creationId xmlns:a16="http://schemas.microsoft.com/office/drawing/2014/main" id="{0967DA12-B055-498B-8BC9-367ADE9BECAF}"/>
              </a:ext>
            </a:extLst>
          </p:cNvPr>
          <p:cNvPicPr>
            <a:picLocks noChangeAspect="1"/>
          </p:cNvPicPr>
          <p:nvPr/>
        </p:nvPicPr>
        <p:blipFill>
          <a:blip r:embed="rId6"/>
          <a:stretch>
            <a:fillRect/>
          </a:stretch>
        </p:blipFill>
        <p:spPr>
          <a:xfrm>
            <a:off x="-1372492" y="1359662"/>
            <a:ext cx="14936983" cy="866149"/>
          </a:xfrm>
          <a:prstGeom prst="rect">
            <a:avLst/>
          </a:prstGeom>
        </p:spPr>
      </p:pic>
    </p:spTree>
    <p:extLst>
      <p:ext uri="{BB962C8B-B14F-4D97-AF65-F5344CB8AC3E}">
        <p14:creationId xmlns:p14="http://schemas.microsoft.com/office/powerpoint/2010/main" val="1595179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C7B8"/>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AA60976-913C-457A-B555-12CE297E8BD7}"/>
              </a:ext>
            </a:extLst>
          </p:cNvPr>
          <p:cNvPicPr>
            <a:picLocks noChangeAspect="1"/>
          </p:cNvPicPr>
          <p:nvPr/>
        </p:nvPicPr>
        <p:blipFill rotWithShape="1">
          <a:blip r:embed="rId3">
            <a:extLst>
              <a:ext uri="{28A0092B-C50C-407E-A947-70E740481C1C}">
                <a14:useLocalDpi xmlns:a14="http://schemas.microsoft.com/office/drawing/2010/main" val="0"/>
              </a:ext>
            </a:extLst>
          </a:blip>
          <a:srcRect l="3850" t="6528" r="7519" b="9080"/>
          <a:stretch/>
        </p:blipFill>
        <p:spPr>
          <a:xfrm>
            <a:off x="0" y="0"/>
            <a:ext cx="10507851" cy="6858000"/>
          </a:xfrm>
          <a:prstGeom prst="rect">
            <a:avLst/>
          </a:prstGeom>
          <a:effectLst>
            <a:softEdge rad="165100"/>
          </a:effectLst>
        </p:spPr>
      </p:pic>
      <p:sp>
        <p:nvSpPr>
          <p:cNvPr id="19" name="图文框 18">
            <a:extLst>
              <a:ext uri="{FF2B5EF4-FFF2-40B4-BE49-F238E27FC236}">
                <a16:creationId xmlns:a16="http://schemas.microsoft.com/office/drawing/2014/main" id="{5B67878B-A6EA-44FA-9EFC-6B4783B45588}"/>
              </a:ext>
            </a:extLst>
          </p:cNvPr>
          <p:cNvSpPr/>
          <p:nvPr/>
        </p:nvSpPr>
        <p:spPr>
          <a:xfrm>
            <a:off x="0" y="3057941"/>
            <a:ext cx="12192000" cy="742117"/>
          </a:xfrm>
          <a:prstGeom prst="frame">
            <a:avLst>
              <a:gd name="adj1" fmla="val 2330"/>
            </a:avLst>
          </a:prstGeom>
          <a:pattFill prst="wdUpDiag">
            <a:fgClr>
              <a:srgbClr val="489979"/>
            </a:fgClr>
            <a:bgClr>
              <a:srgbClr val="F5C7B8"/>
            </a:bgClr>
          </a:pattFill>
        </p:spPr>
        <p:txBody>
          <a:bodyPr wrap="square" rtlCol="0" anchor="ctr">
            <a:spAutoFit/>
          </a:bodyPr>
          <a:lstStyle/>
          <a:p>
            <a:pPr algn="l"/>
            <a:endParaRPr lang="zh-CN" altLang="en-US" sz="4000" dirty="0">
              <a:ln>
                <a:solidFill>
                  <a:srgbClr val="439876"/>
                </a:solidFill>
              </a:ln>
              <a:solidFill>
                <a:srgbClr val="FFFFFF"/>
              </a:solidFill>
              <a:latin typeface="Bernard MT Condensed" panose="02050806060905020404" pitchFamily="18" charset="0"/>
              <a:ea typeface="微软雅黑" panose="020B0503020204020204" pitchFamily="34" charset="-122"/>
            </a:endParaRPr>
          </a:p>
        </p:txBody>
      </p:sp>
      <p:grpSp>
        <p:nvGrpSpPr>
          <p:cNvPr id="32" name="组合 31">
            <a:extLst>
              <a:ext uri="{FF2B5EF4-FFF2-40B4-BE49-F238E27FC236}">
                <a16:creationId xmlns:a16="http://schemas.microsoft.com/office/drawing/2014/main" id="{F3E92C64-641F-483C-B65E-97F6730D0CAA}"/>
              </a:ext>
            </a:extLst>
          </p:cNvPr>
          <p:cNvGrpSpPr/>
          <p:nvPr/>
        </p:nvGrpSpPr>
        <p:grpSpPr>
          <a:xfrm>
            <a:off x="7516369" y="-1"/>
            <a:ext cx="4675635" cy="6991649"/>
            <a:chOff x="7516369" y="-1"/>
            <a:chExt cx="4675635" cy="6991649"/>
          </a:xfrm>
        </p:grpSpPr>
        <p:sp>
          <p:nvSpPr>
            <p:cNvPr id="27" name="平行四边形 26">
              <a:extLst>
                <a:ext uri="{FF2B5EF4-FFF2-40B4-BE49-F238E27FC236}">
                  <a16:creationId xmlns:a16="http://schemas.microsoft.com/office/drawing/2014/main" id="{BFF2721A-B2C7-4BE5-96B1-251BFDBBBDA8}"/>
                </a:ext>
              </a:extLst>
            </p:cNvPr>
            <p:cNvSpPr/>
            <p:nvPr/>
          </p:nvSpPr>
          <p:spPr>
            <a:xfrm>
              <a:off x="7516369" y="0"/>
              <a:ext cx="4675631" cy="6858000"/>
            </a:xfrm>
            <a:prstGeom prst="parallelogram">
              <a:avLst/>
            </a:prstGeom>
            <a:solidFill>
              <a:srgbClr val="489979">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平行四边形 27">
              <a:extLst>
                <a:ext uri="{FF2B5EF4-FFF2-40B4-BE49-F238E27FC236}">
                  <a16:creationId xmlns:a16="http://schemas.microsoft.com/office/drawing/2014/main" id="{00E88E16-E4E0-4225-8AA0-B46EDA441B12}"/>
                </a:ext>
              </a:extLst>
            </p:cNvPr>
            <p:cNvSpPr/>
            <p:nvPr/>
          </p:nvSpPr>
          <p:spPr>
            <a:xfrm flipV="1">
              <a:off x="7516369" y="-1"/>
              <a:ext cx="4675631" cy="6858000"/>
            </a:xfrm>
            <a:prstGeom prst="parallelogram">
              <a:avLst/>
            </a:prstGeom>
            <a:solidFill>
              <a:srgbClr val="489979">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26" name="组合 25">
              <a:extLst>
                <a:ext uri="{FF2B5EF4-FFF2-40B4-BE49-F238E27FC236}">
                  <a16:creationId xmlns:a16="http://schemas.microsoft.com/office/drawing/2014/main" id="{88B1D5F4-71DF-4619-A51C-C3A5464C481B}"/>
                </a:ext>
              </a:extLst>
            </p:cNvPr>
            <p:cNvGrpSpPr/>
            <p:nvPr/>
          </p:nvGrpSpPr>
          <p:grpSpPr>
            <a:xfrm>
              <a:off x="8941760" y="582322"/>
              <a:ext cx="1711234" cy="5699507"/>
              <a:chOff x="9142928" y="582322"/>
              <a:chExt cx="1711234" cy="5699507"/>
            </a:xfrm>
          </p:grpSpPr>
          <p:grpSp>
            <p:nvGrpSpPr>
              <p:cNvPr id="25" name="组合 24">
                <a:extLst>
                  <a:ext uri="{FF2B5EF4-FFF2-40B4-BE49-F238E27FC236}">
                    <a16:creationId xmlns:a16="http://schemas.microsoft.com/office/drawing/2014/main" id="{AA81BEC5-BB4A-4115-9A1B-9036D668D7B0}"/>
                  </a:ext>
                </a:extLst>
              </p:cNvPr>
              <p:cNvGrpSpPr/>
              <p:nvPr/>
            </p:nvGrpSpPr>
            <p:grpSpPr>
              <a:xfrm>
                <a:off x="9142928" y="582322"/>
                <a:ext cx="1711234" cy="5699507"/>
                <a:chOff x="9142928" y="582322"/>
                <a:chExt cx="1711234" cy="5699507"/>
              </a:xfrm>
              <a:effectLst>
                <a:glow rad="101600">
                  <a:schemeClr val="bg1">
                    <a:alpha val="60000"/>
                  </a:schemeClr>
                </a:glow>
              </a:effectLst>
            </p:grpSpPr>
            <p:sp>
              <p:nvSpPr>
                <p:cNvPr id="8" name="矩形: 圆角 7">
                  <a:extLst>
                    <a:ext uri="{FF2B5EF4-FFF2-40B4-BE49-F238E27FC236}">
                      <a16:creationId xmlns:a16="http://schemas.microsoft.com/office/drawing/2014/main" id="{7B6F4E0F-DF63-4A88-A88E-232DEB7121CE}"/>
                    </a:ext>
                  </a:extLst>
                </p:cNvPr>
                <p:cNvSpPr/>
                <p:nvPr/>
              </p:nvSpPr>
              <p:spPr>
                <a:xfrm>
                  <a:off x="9142928" y="582322"/>
                  <a:ext cx="1711234" cy="5699507"/>
                </a:xfrm>
                <a:prstGeom prst="roundRect">
                  <a:avLst>
                    <a:gd name="adj" fmla="val 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F1626E7-32CA-4480-B883-A2C6C4B919B0}"/>
                    </a:ext>
                  </a:extLst>
                </p:cNvPr>
                <p:cNvSpPr txBox="1"/>
                <p:nvPr/>
              </p:nvSpPr>
              <p:spPr>
                <a:xfrm>
                  <a:off x="9841309" y="834393"/>
                  <a:ext cx="800219" cy="4483778"/>
                </a:xfrm>
                <a:prstGeom prst="rect">
                  <a:avLst/>
                </a:prstGeom>
                <a:noFill/>
              </p:spPr>
              <p:txBody>
                <a:bodyPr vert="eaVert" wrap="square" rtlCol="0">
                  <a:spAutoFit/>
                </a:bodyPr>
                <a:lstStyle/>
                <a:p>
                  <a:pPr>
                    <a:defRPr/>
                  </a:pPr>
                  <a:r>
                    <a:rPr lang="zh-CN" altLang="en-US" sz="2000" dirty="0">
                      <a:solidFill>
                        <a:srgbClr val="489979"/>
                      </a:solidFill>
                      <a:latin typeface="思源宋体 Heavy" panose="02020900000000000000" pitchFamily="18" charset="-122"/>
                      <a:ea typeface="思源宋体 Heavy" panose="02020900000000000000" pitchFamily="18" charset="-122"/>
                    </a:rPr>
                    <a:t>四川师范大学</a:t>
                  </a:r>
                  <a:endParaRPr lang="en-US" altLang="zh-CN" sz="2000" dirty="0">
                    <a:solidFill>
                      <a:srgbClr val="489979"/>
                    </a:solidFill>
                    <a:latin typeface="思源宋体 Heavy" panose="02020900000000000000" pitchFamily="18" charset="-122"/>
                    <a:ea typeface="思源宋体 Heavy" panose="02020900000000000000" pitchFamily="18" charset="-122"/>
                  </a:endParaRPr>
                </a:p>
                <a:p>
                  <a:pPr algn="r">
                    <a:defRPr/>
                  </a:pPr>
                  <a:r>
                    <a:rPr lang="zh-CN" altLang="en-US" sz="2000" dirty="0">
                      <a:solidFill>
                        <a:srgbClr val="489979"/>
                      </a:solidFill>
                      <a:latin typeface="思源宋体 Heavy" panose="02020900000000000000" pitchFamily="18" charset="-122"/>
                      <a:ea typeface="思源宋体 Heavy" panose="02020900000000000000" pitchFamily="18" charset="-122"/>
                    </a:rPr>
                    <a:t>      热忱欢迎各方仁人志士前来报考</a:t>
                  </a:r>
                  <a:endParaRPr lang="en-US" altLang="zh-CN" sz="2000" dirty="0">
                    <a:solidFill>
                      <a:srgbClr val="489979"/>
                    </a:solidFill>
                    <a:latin typeface="思源宋体 Heavy" panose="02020900000000000000" pitchFamily="18" charset="-122"/>
                    <a:ea typeface="思源宋体 Heavy" panose="02020900000000000000" pitchFamily="18" charset="-122"/>
                  </a:endParaRPr>
                </a:p>
              </p:txBody>
            </p:sp>
            <p:cxnSp>
              <p:nvCxnSpPr>
                <p:cNvPr id="14" name="直接连接符 13">
                  <a:extLst>
                    <a:ext uri="{FF2B5EF4-FFF2-40B4-BE49-F238E27FC236}">
                      <a16:creationId xmlns:a16="http://schemas.microsoft.com/office/drawing/2014/main" id="{1541A524-FD10-4374-BCE8-5B6C77498ADE}"/>
                    </a:ext>
                  </a:extLst>
                </p:cNvPr>
                <p:cNvCxnSpPr>
                  <a:cxnSpLocks/>
                </p:cNvCxnSpPr>
                <p:nvPr/>
              </p:nvCxnSpPr>
              <p:spPr>
                <a:xfrm>
                  <a:off x="9841309" y="892456"/>
                  <a:ext cx="0" cy="5098815"/>
                </a:xfrm>
                <a:prstGeom prst="line">
                  <a:avLst/>
                </a:prstGeom>
                <a:ln>
                  <a:solidFill>
                    <a:srgbClr val="439876"/>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500F587-5D9B-4E65-8847-D39B58DC2A40}"/>
                    </a:ext>
                  </a:extLst>
                </p:cNvPr>
                <p:cNvSpPr txBox="1"/>
                <p:nvPr/>
              </p:nvSpPr>
              <p:spPr>
                <a:xfrm>
                  <a:off x="9293045" y="2658623"/>
                  <a:ext cx="628010" cy="3477875"/>
                </a:xfrm>
                <a:prstGeom prst="rect">
                  <a:avLst/>
                </a:prstGeom>
                <a:noFill/>
              </p:spPr>
              <p:txBody>
                <a:bodyPr wrap="square" rtlCol="0">
                  <a:spAutoFit/>
                </a:bodyPr>
                <a:lstStyle/>
                <a:p>
                  <a:pPr lvl="0" algn="ctr">
                    <a:defRPr/>
                  </a:pPr>
                  <a:r>
                    <a:rPr lang="zh-CN" altLang="en-US" sz="2000" dirty="0">
                      <a:solidFill>
                        <a:srgbClr val="489979"/>
                      </a:solidFill>
                      <a:latin typeface="思源黑体 CN Light" panose="020B0300000000000000" pitchFamily="34" charset="-122"/>
                      <a:ea typeface="思源黑体 CN Light" panose="020B0300000000000000" pitchFamily="34" charset="-122"/>
                    </a:rPr>
                    <a:t>成都市锦江区</a:t>
                  </a:r>
                  <a:endParaRPr lang="en-US" altLang="zh-CN" sz="2000" dirty="0">
                    <a:solidFill>
                      <a:srgbClr val="489979"/>
                    </a:solidFill>
                    <a:latin typeface="思源黑体 CN Light" panose="020B0300000000000000" pitchFamily="34" charset="-122"/>
                    <a:ea typeface="思源黑体 CN Light" panose="020B0300000000000000" pitchFamily="34" charset="-122"/>
                  </a:endParaRPr>
                </a:p>
                <a:p>
                  <a:pPr lvl="0" algn="ctr">
                    <a:defRPr/>
                  </a:pPr>
                  <a:r>
                    <a:rPr lang="zh-CN" altLang="en-US" sz="2000" dirty="0">
                      <a:solidFill>
                        <a:srgbClr val="489979"/>
                      </a:solidFill>
                      <a:latin typeface="思源黑体 CN Light" panose="020B0300000000000000" pitchFamily="34" charset="-122"/>
                      <a:ea typeface="思源黑体 CN Light" panose="020B0300000000000000" pitchFamily="34" charset="-122"/>
                    </a:rPr>
                    <a:t>静安路</a:t>
                  </a:r>
                  <a:endParaRPr lang="en-US" altLang="zh-CN" sz="2000" dirty="0">
                    <a:solidFill>
                      <a:srgbClr val="489979"/>
                    </a:solidFill>
                    <a:latin typeface="思源黑体 CN Light" panose="020B0300000000000000" pitchFamily="34" charset="-122"/>
                    <a:ea typeface="思源黑体 CN Light" panose="020B0300000000000000" pitchFamily="34" charset="-122"/>
                  </a:endParaRPr>
                </a:p>
                <a:p>
                  <a:pPr lvl="0" algn="ctr">
                    <a:defRPr/>
                  </a:pPr>
                  <a:r>
                    <a:rPr lang="en-US" altLang="zh-CN" sz="2000" dirty="0">
                      <a:solidFill>
                        <a:srgbClr val="489979"/>
                      </a:solidFill>
                      <a:latin typeface="思源黑体 CN Light" panose="020B0300000000000000" pitchFamily="34" charset="-122"/>
                      <a:ea typeface="思源黑体 CN Light" panose="020B0300000000000000" pitchFamily="34" charset="-122"/>
                    </a:rPr>
                    <a:t>5</a:t>
                  </a:r>
                </a:p>
                <a:p>
                  <a:pPr lvl="0" algn="ctr">
                    <a:defRPr/>
                  </a:pPr>
                  <a:r>
                    <a:rPr lang="zh-CN" altLang="en-US" sz="2000" dirty="0">
                      <a:solidFill>
                        <a:srgbClr val="489979"/>
                      </a:solidFill>
                      <a:latin typeface="思源黑体 CN Light" panose="020B0300000000000000" pitchFamily="34" charset="-122"/>
                      <a:ea typeface="思源黑体 CN Light" panose="020B0300000000000000" pitchFamily="34" charset="-122"/>
                    </a:rPr>
                    <a:t>号</a:t>
                  </a:r>
                  <a:endParaRPr kumimoji="0" lang="en-US" altLang="zh-CN" sz="2000" b="0" i="0" u="none" strike="noStrike" kern="1200" cap="none" spc="0" normalizeH="0" baseline="0" noProof="0" dirty="0">
                    <a:ln>
                      <a:noFill/>
                    </a:ln>
                    <a:solidFill>
                      <a:srgbClr val="489979"/>
                    </a:solidFill>
                    <a:effectLst/>
                    <a:uLnTx/>
                    <a:uFillTx/>
                    <a:latin typeface="思源黑体 CN Light" panose="020B0300000000000000" pitchFamily="34" charset="-122"/>
                    <a:ea typeface="思源黑体 CN Light" panose="020B0300000000000000" pitchFamily="34" charset="-122"/>
                  </a:endParaRPr>
                </a:p>
              </p:txBody>
            </p:sp>
            <p:sp>
              <p:nvSpPr>
                <p:cNvPr id="23" name="任意多边形: 形状 22">
                  <a:extLst>
                    <a:ext uri="{FF2B5EF4-FFF2-40B4-BE49-F238E27FC236}">
                      <a16:creationId xmlns:a16="http://schemas.microsoft.com/office/drawing/2014/main" id="{0C4BFA47-3A5A-4EC4-8F61-2381F52582A4}"/>
                    </a:ext>
                  </a:extLst>
                </p:cNvPr>
                <p:cNvSpPr/>
                <p:nvPr/>
              </p:nvSpPr>
              <p:spPr>
                <a:xfrm>
                  <a:off x="9348011" y="737173"/>
                  <a:ext cx="1293516" cy="5383653"/>
                </a:xfrm>
                <a:custGeom>
                  <a:avLst/>
                  <a:gdLst>
                    <a:gd name="connsiteX0" fmla="*/ 0 w 1293516"/>
                    <a:gd name="connsiteY0" fmla="*/ 0 h 5383653"/>
                    <a:gd name="connsiteX1" fmla="*/ 1293516 w 1293516"/>
                    <a:gd name="connsiteY1" fmla="*/ 0 h 5383653"/>
                    <a:gd name="connsiteX2" fmla="*/ 1293516 w 1293516"/>
                    <a:gd name="connsiteY2" fmla="*/ 4837923 h 5383653"/>
                    <a:gd name="connsiteX3" fmla="*/ 1232567 w 1293516"/>
                    <a:gd name="connsiteY3" fmla="*/ 4819004 h 5383653"/>
                    <a:gd name="connsiteX4" fmla="*/ 1164105 w 1293516"/>
                    <a:gd name="connsiteY4" fmla="*/ 4812102 h 5383653"/>
                    <a:gd name="connsiteX5" fmla="*/ 824404 w 1293516"/>
                    <a:gd name="connsiteY5" fmla="*/ 5151803 h 5383653"/>
                    <a:gd name="connsiteX6" fmla="*/ 882420 w 1293516"/>
                    <a:gd name="connsiteY6" fmla="*/ 5341733 h 5383653"/>
                    <a:gd name="connsiteX7" fmla="*/ 917007 w 1293516"/>
                    <a:gd name="connsiteY7" fmla="*/ 5383653 h 5383653"/>
                    <a:gd name="connsiteX8" fmla="*/ 0 w 1293516"/>
                    <a:gd name="connsiteY8" fmla="*/ 5383653 h 5383653"/>
                    <a:gd name="connsiteX9" fmla="*/ 0 w 1293516"/>
                    <a:gd name="connsiteY9" fmla="*/ 0 h 538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3516" h="5383653">
                      <a:moveTo>
                        <a:pt x="0" y="0"/>
                      </a:moveTo>
                      <a:lnTo>
                        <a:pt x="1293516" y="0"/>
                      </a:lnTo>
                      <a:lnTo>
                        <a:pt x="1293516" y="4837923"/>
                      </a:lnTo>
                      <a:lnTo>
                        <a:pt x="1232567" y="4819004"/>
                      </a:lnTo>
                      <a:cubicBezTo>
                        <a:pt x="1210453" y="4814479"/>
                        <a:pt x="1187556" y="4812102"/>
                        <a:pt x="1164105" y="4812102"/>
                      </a:cubicBezTo>
                      <a:cubicBezTo>
                        <a:pt x="976493" y="4812102"/>
                        <a:pt x="824404" y="4964191"/>
                        <a:pt x="824404" y="5151803"/>
                      </a:cubicBezTo>
                      <a:cubicBezTo>
                        <a:pt x="824404" y="5222158"/>
                        <a:pt x="845792" y="5287517"/>
                        <a:pt x="882420" y="5341733"/>
                      </a:cubicBezTo>
                      <a:lnTo>
                        <a:pt x="917007" y="5383653"/>
                      </a:lnTo>
                      <a:lnTo>
                        <a:pt x="0" y="5383653"/>
                      </a:lnTo>
                      <a:lnTo>
                        <a:pt x="0" y="0"/>
                      </a:lnTo>
                      <a:close/>
                    </a:path>
                  </a:pathLst>
                </a:custGeom>
                <a:noFill/>
                <a:ln>
                  <a:solidFill>
                    <a:srgbClr val="43987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pic>
            <p:nvPicPr>
              <p:cNvPr id="20" name="图片 19">
                <a:extLst>
                  <a:ext uri="{FF2B5EF4-FFF2-40B4-BE49-F238E27FC236}">
                    <a16:creationId xmlns:a16="http://schemas.microsoft.com/office/drawing/2014/main" id="{AF40263B-8274-44C8-8620-40A5FF8BEEBD}"/>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0256635" y="5608225"/>
                <a:ext cx="547216" cy="547216"/>
              </a:xfrm>
              <a:prstGeom prst="ellipse">
                <a:avLst/>
              </a:prstGeom>
              <a:effectLst>
                <a:outerShdw blurRad="63500" sx="102000" sy="102000" algn="ctr" rotWithShape="0">
                  <a:prstClr val="black">
                    <a:alpha val="40000"/>
                  </a:prstClr>
                </a:outerShdw>
              </a:effectLst>
            </p:spPr>
          </p:pic>
        </p:grpSp>
        <p:sp>
          <p:nvSpPr>
            <p:cNvPr id="29" name="矩形: 圆角 28">
              <a:extLst>
                <a:ext uri="{FF2B5EF4-FFF2-40B4-BE49-F238E27FC236}">
                  <a16:creationId xmlns:a16="http://schemas.microsoft.com/office/drawing/2014/main" id="{E378ADDF-A624-4563-AD5C-B35237AB5901}"/>
                </a:ext>
              </a:extLst>
            </p:cNvPr>
            <p:cNvSpPr/>
            <p:nvPr/>
          </p:nvSpPr>
          <p:spPr>
            <a:xfrm>
              <a:off x="8284038" y="3230126"/>
              <a:ext cx="397748" cy="397748"/>
            </a:xfrm>
            <a:prstGeom prst="roundRect">
              <a:avLst>
                <a:gd name="adj" fmla="val 50000"/>
              </a:avLst>
            </a:prstGeom>
            <a:solidFill>
              <a:srgbClr val="ECD4CA"/>
            </a:solidFill>
            <a:ln w="38100">
              <a:solidFill>
                <a:srgbClr val="7FAD92"/>
              </a:solidFill>
            </a:ln>
            <a:effectLst>
              <a:glow rad="101600">
                <a:srgbClr val="7FAD92">
                  <a:alpha val="60000"/>
                </a:srgb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1" name="等腰三角形 30">
              <a:extLst>
                <a:ext uri="{FF2B5EF4-FFF2-40B4-BE49-F238E27FC236}">
                  <a16:creationId xmlns:a16="http://schemas.microsoft.com/office/drawing/2014/main" id="{A9FA8F63-147A-47AF-B8F4-0A219066F98D}"/>
                </a:ext>
              </a:extLst>
            </p:cNvPr>
            <p:cNvSpPr/>
            <p:nvPr/>
          </p:nvSpPr>
          <p:spPr>
            <a:xfrm rot="5400000" flipV="1">
              <a:off x="8469929" y="3269573"/>
              <a:ext cx="6857996" cy="586154"/>
            </a:xfrm>
            <a:prstGeom prst="triangle">
              <a:avLst>
                <a:gd name="adj" fmla="val 46864"/>
              </a:avLst>
            </a:prstGeom>
            <a:solidFill>
              <a:srgbClr val="489979">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782023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但愿</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四川师范大学</a:t>
            </a:r>
          </a:p>
        </p:txBody>
      </p:sp>
      <p:pic>
        <p:nvPicPr>
          <p:cNvPr id="6" name="图片 5" descr="图片包含 黑色, 文字&#10;&#10;描述已自动生成">
            <a:extLst>
              <a:ext uri="{FF2B5EF4-FFF2-40B4-BE49-F238E27FC236}">
                <a16:creationId xmlns:a16="http://schemas.microsoft.com/office/drawing/2014/main" id="{FF5D99F8-7E70-4B59-B532-7F9503ACA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2180430469"/>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a16="http://schemas.microsoft.com/office/drawing/2014/main"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FABFD3A-E333-43E6-AA49-2FBE116DF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678" y="3647108"/>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23D0F1BB-1486-4FE1-8C7B-84EC37AA35A0}"/>
              </a:ext>
            </a:extLst>
          </p:cNvPr>
          <p:cNvSpPr/>
          <p:nvPr/>
        </p:nvSpPr>
        <p:spPr>
          <a:xfrm>
            <a:off x="7965698" y="1335187"/>
            <a:ext cx="5471775" cy="1031874"/>
          </a:xfrm>
          <a:prstGeom prst="roundRect">
            <a:avLst>
              <a:gd name="adj" fmla="val 21311"/>
            </a:avLst>
          </a:prstGeom>
          <a:solidFill>
            <a:srgbClr val="EBF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圆角 191">
            <a:extLst>
              <a:ext uri="{FF2B5EF4-FFF2-40B4-BE49-F238E27FC236}">
                <a16:creationId xmlns:a16="http://schemas.microsoft.com/office/drawing/2014/main" id="{E45461CF-F962-4756-9FB3-6543C866F3CA}"/>
              </a:ext>
            </a:extLst>
          </p:cNvPr>
          <p:cNvSpPr/>
          <p:nvPr/>
        </p:nvSpPr>
        <p:spPr>
          <a:xfrm>
            <a:off x="-634447" y="4818154"/>
            <a:ext cx="8247925" cy="2428097"/>
          </a:xfrm>
          <a:prstGeom prst="roundRect">
            <a:avLst>
              <a:gd name="adj" fmla="val 1101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41" name="组合 40">
            <a:extLst>
              <a:ext uri="{FF2B5EF4-FFF2-40B4-BE49-F238E27FC236}">
                <a16:creationId xmlns:a16="http://schemas.microsoft.com/office/drawing/2014/main" id="{AD09EAF2-F6CB-4076-A54A-E341EA652A46}"/>
              </a:ext>
            </a:extLst>
          </p:cNvPr>
          <p:cNvGrpSpPr/>
          <p:nvPr/>
        </p:nvGrpSpPr>
        <p:grpSpPr>
          <a:xfrm>
            <a:off x="-885265" y="379578"/>
            <a:ext cx="2777150" cy="648917"/>
            <a:chOff x="-644976" y="1113804"/>
            <a:chExt cx="2777150" cy="648917"/>
          </a:xfrm>
        </p:grpSpPr>
        <p:sp>
          <p:nvSpPr>
            <p:cNvPr id="17" name="矩形: 圆角 16">
              <a:extLst>
                <a:ext uri="{FF2B5EF4-FFF2-40B4-BE49-F238E27FC236}">
                  <a16:creationId xmlns:a16="http://schemas.microsoft.com/office/drawing/2014/main" id="{D6FDB3D7-BDAD-4D0D-97A2-8B714A6569BA}"/>
                </a:ext>
              </a:extLst>
            </p:cNvPr>
            <p:cNvSpPr/>
            <p:nvPr/>
          </p:nvSpPr>
          <p:spPr>
            <a:xfrm rot="10800000" flipV="1">
              <a:off x="-644976" y="1113804"/>
              <a:ext cx="2777150" cy="627910"/>
            </a:xfrm>
            <a:prstGeom prst="roundRect">
              <a:avLst>
                <a:gd name="adj" fmla="val 25343"/>
              </a:avLst>
            </a:prstGeom>
            <a:gradFill>
              <a:gsLst>
                <a:gs pos="0">
                  <a:srgbClr val="1A7F57">
                    <a:alpha val="20000"/>
                  </a:srgbClr>
                </a:gs>
                <a:gs pos="100000">
                  <a:srgbClr val="1A7F57">
                    <a:alpha val="0"/>
                  </a:srgbClr>
                </a:gs>
              </a:gsLst>
              <a:lin ang="0" scaled="0"/>
            </a:gradFill>
            <a:ln w="6350">
              <a:gradFill>
                <a:gsLst>
                  <a:gs pos="0">
                    <a:srgbClr val="1A7F57">
                      <a:alpha val="48000"/>
                    </a:srgbClr>
                  </a:gs>
                  <a:gs pos="100000">
                    <a:srgbClr val="1A7F57">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sp>
          <p:nvSpPr>
            <p:cNvPr id="18" name="矩形 17">
              <a:extLst>
                <a:ext uri="{FF2B5EF4-FFF2-40B4-BE49-F238E27FC236}">
                  <a16:creationId xmlns:a16="http://schemas.microsoft.com/office/drawing/2014/main" id="{F4E94CB6-1004-4B57-80AE-C2159F0A2DD5}"/>
                </a:ext>
              </a:extLst>
            </p:cNvPr>
            <p:cNvSpPr/>
            <p:nvPr/>
          </p:nvSpPr>
          <p:spPr>
            <a:xfrm>
              <a:off x="240288" y="1113804"/>
              <a:ext cx="189188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川北农工学院</a:t>
              </a:r>
            </a:p>
          </p:txBody>
        </p:sp>
        <p:sp>
          <p:nvSpPr>
            <p:cNvPr id="19" name="矩形 18">
              <a:extLst>
                <a:ext uri="{FF2B5EF4-FFF2-40B4-BE49-F238E27FC236}">
                  <a16:creationId xmlns:a16="http://schemas.microsoft.com/office/drawing/2014/main" id="{2CA69F71-E8B3-413C-B32C-0946E988A62F}"/>
                </a:ext>
              </a:extLst>
            </p:cNvPr>
            <p:cNvSpPr/>
            <p:nvPr/>
          </p:nvSpPr>
          <p:spPr>
            <a:xfrm>
              <a:off x="640653" y="1454944"/>
              <a:ext cx="117645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w="3175">
                    <a:noFill/>
                  </a:ln>
                  <a:solidFill>
                    <a:srgbClr val="1A7F57"/>
                  </a:solidFill>
                  <a:effectLst/>
                  <a:uLnTx/>
                  <a:uFillTx/>
                  <a:latin typeface="微软雅黑" panose="020B0503020204020204" pitchFamily="34" charset="-122"/>
                  <a:ea typeface="微软雅黑" panose="020B0503020204020204" pitchFamily="34" charset="-122"/>
                  <a:cs typeface="+mn-cs"/>
                </a:rPr>
                <a:t>(1946)</a:t>
              </a:r>
              <a:endParaRPr kumimoji="0" lang="zh-CN" altLang="en-US" sz="1400" b="0" i="0" u="none" strike="noStrike" kern="1200" cap="none" spc="0" normalizeH="0" baseline="0" noProof="0" dirty="0">
                <a:ln w="3175">
                  <a:noFill/>
                </a:ln>
                <a:solidFill>
                  <a:srgbClr val="1A7F57"/>
                </a:solidFill>
                <a:effectLst/>
                <a:uLnTx/>
                <a:uFillTx/>
                <a:latin typeface="微软雅黑" panose="020B0503020204020204" pitchFamily="34" charset="-122"/>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E2C41DA3-7A10-4AF7-A794-163D1437C620}"/>
              </a:ext>
            </a:extLst>
          </p:cNvPr>
          <p:cNvGrpSpPr/>
          <p:nvPr/>
        </p:nvGrpSpPr>
        <p:grpSpPr>
          <a:xfrm>
            <a:off x="-885265" y="2199498"/>
            <a:ext cx="5016558" cy="648917"/>
            <a:chOff x="-2884384" y="1113804"/>
            <a:chExt cx="5016558" cy="648917"/>
          </a:xfrm>
        </p:grpSpPr>
        <p:sp>
          <p:nvSpPr>
            <p:cNvPr id="47" name="矩形: 圆角 46">
              <a:extLst>
                <a:ext uri="{FF2B5EF4-FFF2-40B4-BE49-F238E27FC236}">
                  <a16:creationId xmlns:a16="http://schemas.microsoft.com/office/drawing/2014/main" id="{3B3B3B4D-7B74-4E07-9072-A136857E9D27}"/>
                </a:ext>
              </a:extLst>
            </p:cNvPr>
            <p:cNvSpPr/>
            <p:nvPr/>
          </p:nvSpPr>
          <p:spPr>
            <a:xfrm rot="10800000" flipV="1">
              <a:off x="-2884384" y="1113804"/>
              <a:ext cx="5016558" cy="627910"/>
            </a:xfrm>
            <a:prstGeom prst="roundRect">
              <a:avLst>
                <a:gd name="adj" fmla="val 29627"/>
              </a:avLst>
            </a:prstGeom>
            <a:gradFill>
              <a:gsLst>
                <a:gs pos="0">
                  <a:srgbClr val="1A7F57">
                    <a:alpha val="20000"/>
                  </a:srgbClr>
                </a:gs>
                <a:gs pos="100000">
                  <a:srgbClr val="1A7F57">
                    <a:alpha val="0"/>
                  </a:srgbClr>
                </a:gs>
              </a:gsLst>
              <a:lin ang="0" scaled="0"/>
            </a:gradFill>
            <a:ln w="6350">
              <a:gradFill>
                <a:gsLst>
                  <a:gs pos="0">
                    <a:srgbClr val="1A7F57">
                      <a:alpha val="48000"/>
                    </a:srgbClr>
                  </a:gs>
                  <a:gs pos="100000">
                    <a:srgbClr val="1A7F57">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48" name="矩形 47">
              <a:extLst>
                <a:ext uri="{FF2B5EF4-FFF2-40B4-BE49-F238E27FC236}">
                  <a16:creationId xmlns:a16="http://schemas.microsoft.com/office/drawing/2014/main" id="{A92BA8FC-805C-4D98-9FA9-C9E00F1F32A2}"/>
                </a:ext>
              </a:extLst>
            </p:cNvPr>
            <p:cNvSpPr/>
            <p:nvPr/>
          </p:nvSpPr>
          <p:spPr>
            <a:xfrm>
              <a:off x="233714" y="1113804"/>
              <a:ext cx="1806147" cy="400110"/>
            </a:xfrm>
            <a:prstGeom prst="rect">
              <a:avLst/>
            </a:prstGeom>
            <a:noFill/>
          </p:spPr>
          <p:txBody>
            <a:bodyPr wrap="square">
              <a:spAutoFit/>
            </a:bodyPr>
            <a:lstStyle/>
            <a:p>
              <a:pPr algn="ctr"/>
              <a:r>
                <a:rPr lang="zh-CN" altLang="en-US" sz="2000" dirty="0">
                  <a:solidFill>
                    <a:srgbClr val="1A7F57"/>
                  </a:solidFill>
                  <a:latin typeface="微软雅黑" panose="020B0503020204020204" pitchFamily="34" charset="-122"/>
                  <a:ea typeface="微软雅黑" panose="020B0503020204020204" pitchFamily="34" charset="-122"/>
                </a:rPr>
                <a:t>公立川北大学</a:t>
              </a:r>
            </a:p>
          </p:txBody>
        </p:sp>
        <p:sp>
          <p:nvSpPr>
            <p:cNvPr id="49" name="矩形 48">
              <a:extLst>
                <a:ext uri="{FF2B5EF4-FFF2-40B4-BE49-F238E27FC236}">
                  <a16:creationId xmlns:a16="http://schemas.microsoft.com/office/drawing/2014/main" id="{88FB6200-CE51-4241-A1CE-8B3BD7451292}"/>
                </a:ext>
              </a:extLst>
            </p:cNvPr>
            <p:cNvSpPr/>
            <p:nvPr/>
          </p:nvSpPr>
          <p:spPr>
            <a:xfrm>
              <a:off x="470812" y="1454944"/>
              <a:ext cx="134629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n w="3175">
                    <a:noFill/>
                  </a:ln>
                  <a:solidFill>
                    <a:srgbClr val="1A7F57"/>
                  </a:solidFill>
                  <a:latin typeface="微软雅黑" panose="020B0503020204020204" pitchFamily="34" charset="-122"/>
                  <a:ea typeface="微软雅黑" panose="020B0503020204020204" pitchFamily="34" charset="-122"/>
                </a:rPr>
                <a:t>(1949~1950)</a:t>
              </a:r>
              <a:endParaRPr lang="zh-CN" altLang="en-US" sz="1400" dirty="0">
                <a:ln w="3175">
                  <a:noFill/>
                </a:ln>
                <a:solidFill>
                  <a:srgbClr val="1A7F57"/>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16:creationId xmlns:a16="http://schemas.microsoft.com/office/drawing/2014/main" id="{69CBE092-D78B-438B-B277-A415DDB6D729}"/>
              </a:ext>
            </a:extLst>
          </p:cNvPr>
          <p:cNvGrpSpPr/>
          <p:nvPr/>
        </p:nvGrpSpPr>
        <p:grpSpPr>
          <a:xfrm>
            <a:off x="-885265" y="4019418"/>
            <a:ext cx="7255966" cy="648917"/>
            <a:chOff x="-5123792" y="1113804"/>
            <a:chExt cx="7255966" cy="648917"/>
          </a:xfrm>
        </p:grpSpPr>
        <p:sp>
          <p:nvSpPr>
            <p:cNvPr id="55" name="矩形: 圆角 54">
              <a:extLst>
                <a:ext uri="{FF2B5EF4-FFF2-40B4-BE49-F238E27FC236}">
                  <a16:creationId xmlns:a16="http://schemas.microsoft.com/office/drawing/2014/main" id="{5DD0D4EF-C8B6-432E-AE64-D9A45327BDDE}"/>
                </a:ext>
              </a:extLst>
            </p:cNvPr>
            <p:cNvSpPr/>
            <p:nvPr/>
          </p:nvSpPr>
          <p:spPr>
            <a:xfrm rot="10800000" flipV="1">
              <a:off x="-5123792" y="1113804"/>
              <a:ext cx="7255966" cy="627910"/>
            </a:xfrm>
            <a:prstGeom prst="roundRect">
              <a:avLst>
                <a:gd name="adj" fmla="val 25920"/>
              </a:avLst>
            </a:prstGeom>
            <a:gradFill>
              <a:gsLst>
                <a:gs pos="0">
                  <a:srgbClr val="1A7F57">
                    <a:alpha val="20000"/>
                  </a:srgbClr>
                </a:gs>
                <a:gs pos="100000">
                  <a:srgbClr val="1A7F57">
                    <a:alpha val="0"/>
                  </a:srgbClr>
                </a:gs>
              </a:gsLst>
              <a:lin ang="0" scaled="0"/>
            </a:gradFill>
            <a:ln w="6350">
              <a:gradFill>
                <a:gsLst>
                  <a:gs pos="0">
                    <a:srgbClr val="1A7F57">
                      <a:alpha val="48000"/>
                    </a:srgbClr>
                  </a:gs>
                  <a:gs pos="100000">
                    <a:srgbClr val="1A7F57">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56" name="矩形 55">
              <a:extLst>
                <a:ext uri="{FF2B5EF4-FFF2-40B4-BE49-F238E27FC236}">
                  <a16:creationId xmlns:a16="http://schemas.microsoft.com/office/drawing/2014/main" id="{43CABCCF-ACAB-499D-947E-F646E9C233D4}"/>
                </a:ext>
              </a:extLst>
            </p:cNvPr>
            <p:cNvSpPr/>
            <p:nvPr/>
          </p:nvSpPr>
          <p:spPr>
            <a:xfrm>
              <a:off x="87370" y="1113804"/>
              <a:ext cx="195249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四川师范学院</a:t>
              </a:r>
            </a:p>
          </p:txBody>
        </p:sp>
        <p:sp>
          <p:nvSpPr>
            <p:cNvPr id="57" name="矩形 56">
              <a:extLst>
                <a:ext uri="{FF2B5EF4-FFF2-40B4-BE49-F238E27FC236}">
                  <a16:creationId xmlns:a16="http://schemas.microsoft.com/office/drawing/2014/main" id="{C3424F5B-ECE2-42ED-9DAF-660BFB7D9578}"/>
                </a:ext>
              </a:extLst>
            </p:cNvPr>
            <p:cNvSpPr/>
            <p:nvPr/>
          </p:nvSpPr>
          <p:spPr>
            <a:xfrm>
              <a:off x="417903" y="1454944"/>
              <a:ext cx="139920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n w="3175">
                    <a:noFill/>
                  </a:ln>
                  <a:solidFill>
                    <a:srgbClr val="1A7F57"/>
                  </a:solidFill>
                  <a:latin typeface="微软雅黑" panose="020B0503020204020204" pitchFamily="34" charset="-122"/>
                  <a:ea typeface="微软雅黑" panose="020B0503020204020204" pitchFamily="34" charset="-122"/>
                </a:rPr>
                <a:t>(1952~1985)</a:t>
              </a:r>
              <a:endParaRPr lang="zh-CN" altLang="en-US" sz="1400" dirty="0">
                <a:ln w="3175">
                  <a:noFill/>
                </a:ln>
                <a:solidFill>
                  <a:srgbClr val="1A7F57"/>
                </a:solidFill>
                <a:latin typeface="微软雅黑" panose="020B0503020204020204" pitchFamily="34" charset="-122"/>
                <a:ea typeface="微软雅黑" panose="020B0503020204020204" pitchFamily="34" charset="-122"/>
              </a:endParaRPr>
            </a:p>
          </p:txBody>
        </p:sp>
      </p:grpSp>
      <p:grpSp>
        <p:nvGrpSpPr>
          <p:cNvPr id="62" name="组合 61">
            <a:extLst>
              <a:ext uri="{FF2B5EF4-FFF2-40B4-BE49-F238E27FC236}">
                <a16:creationId xmlns:a16="http://schemas.microsoft.com/office/drawing/2014/main" id="{4160D099-51DB-40C9-AF0A-13A0662045B5}"/>
              </a:ext>
            </a:extLst>
          </p:cNvPr>
          <p:cNvGrpSpPr/>
          <p:nvPr/>
        </p:nvGrpSpPr>
        <p:grpSpPr>
          <a:xfrm>
            <a:off x="-757521" y="3109458"/>
            <a:ext cx="6008517" cy="648917"/>
            <a:chOff x="-3876344" y="1113804"/>
            <a:chExt cx="6008517" cy="648917"/>
          </a:xfrm>
        </p:grpSpPr>
        <p:sp>
          <p:nvSpPr>
            <p:cNvPr id="63" name="矩形: 圆角 62">
              <a:extLst>
                <a:ext uri="{FF2B5EF4-FFF2-40B4-BE49-F238E27FC236}">
                  <a16:creationId xmlns:a16="http://schemas.microsoft.com/office/drawing/2014/main" id="{7EF0B8D1-E9A9-4197-B90F-5E5DE2215E68}"/>
                </a:ext>
              </a:extLst>
            </p:cNvPr>
            <p:cNvSpPr/>
            <p:nvPr/>
          </p:nvSpPr>
          <p:spPr>
            <a:xfrm rot="10800000" flipV="1">
              <a:off x="-3876344" y="1113804"/>
              <a:ext cx="6008517" cy="627910"/>
            </a:xfrm>
            <a:prstGeom prst="roundRect">
              <a:avLst>
                <a:gd name="adj" fmla="val 37122"/>
              </a:avLst>
            </a:prstGeom>
            <a:gradFill>
              <a:gsLst>
                <a:gs pos="0">
                  <a:srgbClr val="1A7F57">
                    <a:alpha val="20000"/>
                  </a:srgbClr>
                </a:gs>
                <a:gs pos="100000">
                  <a:srgbClr val="1A7F57">
                    <a:alpha val="0"/>
                  </a:srgbClr>
                </a:gs>
              </a:gsLst>
              <a:lin ang="0" scaled="0"/>
            </a:gradFill>
            <a:ln w="6350">
              <a:gradFill>
                <a:gsLst>
                  <a:gs pos="0">
                    <a:srgbClr val="1A7F57">
                      <a:alpha val="48000"/>
                    </a:srgbClr>
                  </a:gs>
                  <a:gs pos="100000">
                    <a:srgbClr val="1A7F57">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64" name="矩形 63">
              <a:extLst>
                <a:ext uri="{FF2B5EF4-FFF2-40B4-BE49-F238E27FC236}">
                  <a16:creationId xmlns:a16="http://schemas.microsoft.com/office/drawing/2014/main" id="{0091DFFE-E6DC-41CD-B719-415206CACE6D}"/>
                </a:ext>
              </a:extLst>
            </p:cNvPr>
            <p:cNvSpPr/>
            <p:nvPr/>
          </p:nvSpPr>
          <p:spPr>
            <a:xfrm>
              <a:off x="417903" y="1113804"/>
              <a:ext cx="162195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川北大学</a:t>
              </a:r>
            </a:p>
          </p:txBody>
        </p:sp>
        <p:sp>
          <p:nvSpPr>
            <p:cNvPr id="65" name="矩形 64">
              <a:extLst>
                <a:ext uri="{FF2B5EF4-FFF2-40B4-BE49-F238E27FC236}">
                  <a16:creationId xmlns:a16="http://schemas.microsoft.com/office/drawing/2014/main" id="{8CF234B1-2BEF-453E-B6FC-BBFA9C4D242D}"/>
                </a:ext>
              </a:extLst>
            </p:cNvPr>
            <p:cNvSpPr/>
            <p:nvPr/>
          </p:nvSpPr>
          <p:spPr>
            <a:xfrm>
              <a:off x="640652" y="1454944"/>
              <a:ext cx="137871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n w="3175">
                    <a:noFill/>
                  </a:ln>
                  <a:solidFill>
                    <a:srgbClr val="1A7F57"/>
                  </a:solidFill>
                  <a:latin typeface="微软雅黑" panose="020B0503020204020204" pitchFamily="34" charset="-122"/>
                  <a:ea typeface="微软雅黑" panose="020B0503020204020204" pitchFamily="34" charset="-122"/>
                </a:rPr>
                <a:t>(1950~1951)</a:t>
              </a:r>
              <a:endParaRPr lang="zh-CN" altLang="en-US" sz="1400" dirty="0">
                <a:ln w="3175">
                  <a:noFill/>
                </a:ln>
                <a:solidFill>
                  <a:srgbClr val="1A7F57"/>
                </a:solidFill>
                <a:latin typeface="微软雅黑" panose="020B0503020204020204" pitchFamily="34" charset="-122"/>
                <a:ea typeface="微软雅黑" panose="020B0503020204020204" pitchFamily="34" charset="-122"/>
              </a:endParaRPr>
            </a:p>
          </p:txBody>
        </p:sp>
      </p:grpSp>
      <p:grpSp>
        <p:nvGrpSpPr>
          <p:cNvPr id="66" name="组合 65">
            <a:extLst>
              <a:ext uri="{FF2B5EF4-FFF2-40B4-BE49-F238E27FC236}">
                <a16:creationId xmlns:a16="http://schemas.microsoft.com/office/drawing/2014/main" id="{5601A7EC-6218-46FA-B9CD-425CA1C4A2CD}"/>
              </a:ext>
            </a:extLst>
          </p:cNvPr>
          <p:cNvGrpSpPr/>
          <p:nvPr/>
        </p:nvGrpSpPr>
        <p:grpSpPr>
          <a:xfrm>
            <a:off x="-757523" y="4929377"/>
            <a:ext cx="8247925" cy="648917"/>
            <a:chOff x="-6115753" y="1113804"/>
            <a:chExt cx="8247925" cy="648917"/>
          </a:xfrm>
        </p:grpSpPr>
        <p:sp>
          <p:nvSpPr>
            <p:cNvPr id="67" name="矩形: 圆角 66">
              <a:extLst>
                <a:ext uri="{FF2B5EF4-FFF2-40B4-BE49-F238E27FC236}">
                  <a16:creationId xmlns:a16="http://schemas.microsoft.com/office/drawing/2014/main" id="{6EC35C7B-9DDF-4CE3-B9C8-8E6BF9F4D671}"/>
                </a:ext>
              </a:extLst>
            </p:cNvPr>
            <p:cNvSpPr/>
            <p:nvPr/>
          </p:nvSpPr>
          <p:spPr>
            <a:xfrm rot="10800000" flipV="1">
              <a:off x="-6115753" y="1113804"/>
              <a:ext cx="8247925" cy="627910"/>
            </a:xfrm>
            <a:prstGeom prst="roundRect">
              <a:avLst>
                <a:gd name="adj" fmla="val 28901"/>
              </a:avLst>
            </a:prstGeom>
            <a:gradFill>
              <a:gsLst>
                <a:gs pos="0">
                  <a:srgbClr val="1A7F57">
                    <a:alpha val="20000"/>
                  </a:srgbClr>
                </a:gs>
                <a:gs pos="100000">
                  <a:srgbClr val="1A7F57">
                    <a:alpha val="0"/>
                  </a:srgbClr>
                </a:gs>
              </a:gsLst>
              <a:lin ang="0" scaled="0"/>
            </a:gradFill>
            <a:ln w="6350">
              <a:gradFill>
                <a:gsLst>
                  <a:gs pos="0">
                    <a:srgbClr val="1A7F57">
                      <a:alpha val="48000"/>
                    </a:srgbClr>
                  </a:gs>
                  <a:gs pos="100000">
                    <a:srgbClr val="1A7F57">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68" name="矩形 67">
              <a:extLst>
                <a:ext uri="{FF2B5EF4-FFF2-40B4-BE49-F238E27FC236}">
                  <a16:creationId xmlns:a16="http://schemas.microsoft.com/office/drawing/2014/main" id="{CA4E5412-1810-4CF1-9979-3B5E45986B25}"/>
                </a:ext>
              </a:extLst>
            </p:cNvPr>
            <p:cNvSpPr/>
            <p:nvPr/>
          </p:nvSpPr>
          <p:spPr>
            <a:xfrm>
              <a:off x="298931" y="1113804"/>
              <a:ext cx="174093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四川师范大学</a:t>
              </a:r>
            </a:p>
          </p:txBody>
        </p:sp>
        <p:sp>
          <p:nvSpPr>
            <p:cNvPr id="69" name="矩形 68">
              <a:extLst>
                <a:ext uri="{FF2B5EF4-FFF2-40B4-BE49-F238E27FC236}">
                  <a16:creationId xmlns:a16="http://schemas.microsoft.com/office/drawing/2014/main" id="{57C01F34-13D1-49CB-8A3C-C7CD1106ADE9}"/>
                </a:ext>
              </a:extLst>
            </p:cNvPr>
            <p:cNvSpPr/>
            <p:nvPr/>
          </p:nvSpPr>
          <p:spPr>
            <a:xfrm>
              <a:off x="640652" y="1454944"/>
              <a:ext cx="124696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n w="3175">
                    <a:noFill/>
                  </a:ln>
                  <a:solidFill>
                    <a:srgbClr val="1A7F57"/>
                  </a:solidFill>
                  <a:latin typeface="微软雅黑" panose="020B0503020204020204" pitchFamily="34" charset="-122"/>
                  <a:ea typeface="微软雅黑" panose="020B0503020204020204" pitchFamily="34" charset="-122"/>
                </a:rPr>
                <a:t>(1985~2019)</a:t>
              </a:r>
              <a:endParaRPr lang="zh-CN" altLang="en-US" sz="1400" dirty="0">
                <a:ln w="3175">
                  <a:noFill/>
                </a:ln>
                <a:solidFill>
                  <a:srgbClr val="1A7F57"/>
                </a:solidFill>
                <a:latin typeface="微软雅黑" panose="020B0503020204020204" pitchFamily="34" charset="-122"/>
                <a:ea typeface="微软雅黑" panose="020B0503020204020204" pitchFamily="34" charset="-122"/>
              </a:endParaRPr>
            </a:p>
          </p:txBody>
        </p:sp>
      </p:grpSp>
      <p:grpSp>
        <p:nvGrpSpPr>
          <p:cNvPr id="70" name="组合 69">
            <a:extLst>
              <a:ext uri="{FF2B5EF4-FFF2-40B4-BE49-F238E27FC236}">
                <a16:creationId xmlns:a16="http://schemas.microsoft.com/office/drawing/2014/main" id="{777A6F5F-C647-426A-8781-3FD7505119CB}"/>
              </a:ext>
            </a:extLst>
          </p:cNvPr>
          <p:cNvGrpSpPr/>
          <p:nvPr/>
        </p:nvGrpSpPr>
        <p:grpSpPr>
          <a:xfrm>
            <a:off x="-757519" y="1289538"/>
            <a:ext cx="3769107" cy="648917"/>
            <a:chOff x="-1636934" y="1113804"/>
            <a:chExt cx="3769107" cy="648917"/>
          </a:xfrm>
        </p:grpSpPr>
        <p:sp>
          <p:nvSpPr>
            <p:cNvPr id="71" name="矩形: 圆角 70">
              <a:extLst>
                <a:ext uri="{FF2B5EF4-FFF2-40B4-BE49-F238E27FC236}">
                  <a16:creationId xmlns:a16="http://schemas.microsoft.com/office/drawing/2014/main" id="{2759FAC7-129A-4F6A-9E68-29742823F4EC}"/>
                </a:ext>
              </a:extLst>
            </p:cNvPr>
            <p:cNvSpPr/>
            <p:nvPr/>
          </p:nvSpPr>
          <p:spPr>
            <a:xfrm rot="10800000" flipV="1">
              <a:off x="-1636934" y="1113804"/>
              <a:ext cx="3769107" cy="627910"/>
            </a:xfrm>
            <a:prstGeom prst="roundRect">
              <a:avLst>
                <a:gd name="adj" fmla="val 28556"/>
              </a:avLst>
            </a:prstGeom>
            <a:gradFill>
              <a:gsLst>
                <a:gs pos="0">
                  <a:srgbClr val="1A7F57">
                    <a:alpha val="20000"/>
                  </a:srgbClr>
                </a:gs>
                <a:gs pos="100000">
                  <a:srgbClr val="1A7F57">
                    <a:alpha val="0"/>
                  </a:srgbClr>
                </a:gs>
              </a:gsLst>
              <a:lin ang="0" scaled="0"/>
            </a:gradFill>
            <a:ln w="6350">
              <a:gradFill>
                <a:gsLst>
                  <a:gs pos="0">
                    <a:srgbClr val="1A7F57">
                      <a:alpha val="48000"/>
                    </a:srgbClr>
                  </a:gs>
                  <a:gs pos="100000">
                    <a:srgbClr val="1A7F57">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72" name="矩形 71">
              <a:extLst>
                <a:ext uri="{FF2B5EF4-FFF2-40B4-BE49-F238E27FC236}">
                  <a16:creationId xmlns:a16="http://schemas.microsoft.com/office/drawing/2014/main" id="{503B58B9-8C8F-4CC8-BF8B-AFE02DCBCCF1}"/>
                </a:ext>
              </a:extLst>
            </p:cNvPr>
            <p:cNvSpPr/>
            <p:nvPr/>
          </p:nvSpPr>
          <p:spPr>
            <a:xfrm>
              <a:off x="287233" y="1113804"/>
              <a:ext cx="1752628" cy="400110"/>
            </a:xfrm>
            <a:prstGeom prst="rect">
              <a:avLst/>
            </a:prstGeom>
            <a:noFill/>
          </p:spPr>
          <p:txBody>
            <a:bodyPr wrap="square">
              <a:spAutoFit/>
            </a:bodyPr>
            <a:lstStyle/>
            <a:p>
              <a:pPr algn="ctr"/>
              <a:r>
                <a:rPr lang="zh-CN" altLang="en-US" sz="2000" dirty="0">
                  <a:solidFill>
                    <a:srgbClr val="1A7F57"/>
                  </a:solidFill>
                  <a:latin typeface="微软雅黑" panose="020B0503020204020204" pitchFamily="34" charset="-122"/>
                  <a:ea typeface="微软雅黑" panose="020B0503020204020204" pitchFamily="34" charset="-122"/>
                </a:rPr>
                <a:t>私立川北大学</a:t>
              </a:r>
            </a:p>
          </p:txBody>
        </p:sp>
        <p:sp>
          <p:nvSpPr>
            <p:cNvPr id="73" name="矩形 72">
              <a:extLst>
                <a:ext uri="{FF2B5EF4-FFF2-40B4-BE49-F238E27FC236}">
                  <a16:creationId xmlns:a16="http://schemas.microsoft.com/office/drawing/2014/main" id="{5856DF60-8BA9-449D-B520-4FF4DE02F8F9}"/>
                </a:ext>
              </a:extLst>
            </p:cNvPr>
            <p:cNvSpPr/>
            <p:nvPr/>
          </p:nvSpPr>
          <p:spPr>
            <a:xfrm>
              <a:off x="528973" y="1454944"/>
              <a:ext cx="128813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n w="3175">
                    <a:noFill/>
                  </a:ln>
                  <a:solidFill>
                    <a:srgbClr val="1A7F57"/>
                  </a:solidFill>
                  <a:latin typeface="微软雅黑" panose="020B0503020204020204" pitchFamily="34" charset="-122"/>
                  <a:ea typeface="微软雅黑" panose="020B0503020204020204" pitchFamily="34" charset="-122"/>
                </a:rPr>
                <a:t>(1946~1949)</a:t>
              </a:r>
              <a:endParaRPr lang="zh-CN" altLang="en-US" sz="1400" dirty="0">
                <a:ln w="3175">
                  <a:noFill/>
                </a:ln>
                <a:solidFill>
                  <a:srgbClr val="1A7F57"/>
                </a:solidFill>
                <a:latin typeface="微软雅黑" panose="020B0503020204020204" pitchFamily="34" charset="-122"/>
                <a:ea typeface="微软雅黑" panose="020B0503020204020204" pitchFamily="34" charset="-122"/>
              </a:endParaRPr>
            </a:p>
          </p:txBody>
        </p:sp>
      </p:grpSp>
      <p:cxnSp>
        <p:nvCxnSpPr>
          <p:cNvPr id="86" name="直接连接符 85">
            <a:extLst>
              <a:ext uri="{FF2B5EF4-FFF2-40B4-BE49-F238E27FC236}">
                <a16:creationId xmlns:a16="http://schemas.microsoft.com/office/drawing/2014/main" id="{2AD9C362-D3E2-4032-893D-62F3CDE32C56}"/>
              </a:ext>
            </a:extLst>
          </p:cNvPr>
          <p:cNvCxnSpPr>
            <a:cxnSpLocks/>
          </p:cNvCxnSpPr>
          <p:nvPr/>
        </p:nvCxnSpPr>
        <p:spPr>
          <a:xfrm>
            <a:off x="3215588" y="1704542"/>
            <a:ext cx="3155113" cy="0"/>
          </a:xfrm>
          <a:prstGeom prst="line">
            <a:avLst/>
          </a:prstGeom>
          <a:ln>
            <a:solidFill>
              <a:schemeClr val="accent6">
                <a:lumMod val="40000"/>
                <a:lumOff val="6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9CCCA19-AAF8-40DF-913B-2E8BCDDAFF1D}"/>
              </a:ext>
            </a:extLst>
          </p:cNvPr>
          <p:cNvSpPr/>
          <p:nvPr/>
        </p:nvSpPr>
        <p:spPr>
          <a:xfrm>
            <a:off x="3193307" y="1754789"/>
            <a:ext cx="308508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1949</a:t>
            </a:r>
            <a:r>
              <a:rPr kumimoji="0" lang="zh-CN" altLang="en-US"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年</a:t>
            </a:r>
            <a:r>
              <a:rPr kumimoji="0" lang="en-US" altLang="zh-CN"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10</a:t>
            </a:r>
            <a:r>
              <a:rPr kumimoji="0" lang="zh-CN" altLang="en-US"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月原西山书院独立为</a:t>
            </a:r>
          </a:p>
        </p:txBody>
      </p:sp>
      <p:sp>
        <p:nvSpPr>
          <p:cNvPr id="94" name="矩形 93">
            <a:extLst>
              <a:ext uri="{FF2B5EF4-FFF2-40B4-BE49-F238E27FC236}">
                <a16:creationId xmlns:a16="http://schemas.microsoft.com/office/drawing/2014/main" id="{5411AFDA-A9CD-448C-AEE6-2534D4F84A03}"/>
              </a:ext>
            </a:extLst>
          </p:cNvPr>
          <p:cNvSpPr/>
          <p:nvPr/>
        </p:nvSpPr>
        <p:spPr>
          <a:xfrm>
            <a:off x="4574664" y="2269972"/>
            <a:ext cx="171731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1950</a:t>
            </a:r>
            <a:r>
              <a:rPr kumimoji="0" lang="zh-CN" altLang="en-US"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年</a:t>
            </a:r>
            <a:r>
              <a:rPr kumimoji="0" lang="en-US" altLang="zh-CN"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7</a:t>
            </a:r>
            <a:r>
              <a:rPr kumimoji="0" lang="zh-CN" altLang="en-US"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月并入</a:t>
            </a:r>
          </a:p>
        </p:txBody>
      </p:sp>
      <p:grpSp>
        <p:nvGrpSpPr>
          <p:cNvPr id="85" name="组合 84">
            <a:extLst>
              <a:ext uri="{FF2B5EF4-FFF2-40B4-BE49-F238E27FC236}">
                <a16:creationId xmlns:a16="http://schemas.microsoft.com/office/drawing/2014/main" id="{B90BB509-BFAC-4539-B267-4779911184FA}"/>
              </a:ext>
            </a:extLst>
          </p:cNvPr>
          <p:cNvGrpSpPr/>
          <p:nvPr/>
        </p:nvGrpSpPr>
        <p:grpSpPr>
          <a:xfrm>
            <a:off x="5653253" y="1155265"/>
            <a:ext cx="2038899" cy="719644"/>
            <a:chOff x="1467831" y="136972"/>
            <a:chExt cx="2038899" cy="719644"/>
          </a:xfrm>
        </p:grpSpPr>
        <p:grpSp>
          <p:nvGrpSpPr>
            <p:cNvPr id="88" name="组合 87">
              <a:extLst>
                <a:ext uri="{FF2B5EF4-FFF2-40B4-BE49-F238E27FC236}">
                  <a16:creationId xmlns:a16="http://schemas.microsoft.com/office/drawing/2014/main" id="{53566D32-AA94-45CD-89C4-02EFA6FA444B}"/>
                </a:ext>
              </a:extLst>
            </p:cNvPr>
            <p:cNvGrpSpPr/>
            <p:nvPr/>
          </p:nvGrpSpPr>
          <p:grpSpPr>
            <a:xfrm>
              <a:off x="2315255" y="541623"/>
              <a:ext cx="314993" cy="314993"/>
              <a:chOff x="2382289" y="605974"/>
              <a:chExt cx="314993" cy="314993"/>
            </a:xfrm>
          </p:grpSpPr>
          <p:sp>
            <p:nvSpPr>
              <p:cNvPr id="90" name="椭圆 89">
                <a:extLst>
                  <a:ext uri="{FF2B5EF4-FFF2-40B4-BE49-F238E27FC236}">
                    <a16:creationId xmlns:a16="http://schemas.microsoft.com/office/drawing/2014/main" id="{12B033A9-64CD-4852-824E-142D3A06C889}"/>
                  </a:ext>
                </a:extLst>
              </p:cNvPr>
              <p:cNvSpPr/>
              <p:nvPr/>
            </p:nvSpPr>
            <p:spPr>
              <a:xfrm>
                <a:off x="2382289" y="605974"/>
                <a:ext cx="314993" cy="31499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91" name="椭圆 90">
                <a:extLst>
                  <a:ext uri="{FF2B5EF4-FFF2-40B4-BE49-F238E27FC236}">
                    <a16:creationId xmlns:a16="http://schemas.microsoft.com/office/drawing/2014/main" id="{1B3F6A95-0DA6-4C71-9EAA-F5F2481EAB44}"/>
                  </a:ext>
                </a:extLst>
              </p:cNvPr>
              <p:cNvSpPr/>
              <p:nvPr/>
            </p:nvSpPr>
            <p:spPr>
              <a:xfrm>
                <a:off x="2456587" y="680272"/>
                <a:ext cx="166397" cy="166397"/>
              </a:xfrm>
              <a:prstGeom prst="ellipse">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sp>
          <p:nvSpPr>
            <p:cNvPr id="89" name="矩形 88">
              <a:extLst>
                <a:ext uri="{FF2B5EF4-FFF2-40B4-BE49-F238E27FC236}">
                  <a16:creationId xmlns:a16="http://schemas.microsoft.com/office/drawing/2014/main" id="{B62FBE3F-01C2-4721-99C7-EC468BF38BD6}"/>
                </a:ext>
              </a:extLst>
            </p:cNvPr>
            <p:cNvSpPr/>
            <p:nvPr/>
          </p:nvSpPr>
          <p:spPr>
            <a:xfrm>
              <a:off x="1467831" y="136972"/>
              <a:ext cx="203889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私立川北文学院</a:t>
              </a:r>
            </a:p>
          </p:txBody>
        </p:sp>
      </p:grpSp>
      <p:cxnSp>
        <p:nvCxnSpPr>
          <p:cNvPr id="110" name="直接连接符 109">
            <a:extLst>
              <a:ext uri="{FF2B5EF4-FFF2-40B4-BE49-F238E27FC236}">
                <a16:creationId xmlns:a16="http://schemas.microsoft.com/office/drawing/2014/main" id="{3C95A2B2-4018-4128-B624-CAD8292254D2}"/>
              </a:ext>
            </a:extLst>
          </p:cNvPr>
          <p:cNvCxnSpPr>
            <a:cxnSpLocks/>
          </p:cNvCxnSpPr>
          <p:nvPr/>
        </p:nvCxnSpPr>
        <p:spPr>
          <a:xfrm>
            <a:off x="6658173" y="1960204"/>
            <a:ext cx="0" cy="658597"/>
          </a:xfrm>
          <a:prstGeom prst="line">
            <a:avLst/>
          </a:prstGeom>
          <a:ln>
            <a:solidFill>
              <a:schemeClr val="accent6">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3FC6ACD-431A-4B02-B4E9-1C1D72A480D4}"/>
              </a:ext>
            </a:extLst>
          </p:cNvPr>
          <p:cNvCxnSpPr>
            <a:cxnSpLocks/>
          </p:cNvCxnSpPr>
          <p:nvPr/>
        </p:nvCxnSpPr>
        <p:spPr>
          <a:xfrm flipH="1">
            <a:off x="4541701" y="2619812"/>
            <a:ext cx="2119080" cy="0"/>
          </a:xfrm>
          <a:prstGeom prst="line">
            <a:avLst/>
          </a:prstGeom>
          <a:ln>
            <a:solidFill>
              <a:schemeClr val="accent6">
                <a:lumMod val="40000"/>
                <a:lumOff val="6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F3AAC3F9-2E14-463F-83D0-81796B595761}"/>
              </a:ext>
            </a:extLst>
          </p:cNvPr>
          <p:cNvGrpSpPr/>
          <p:nvPr/>
        </p:nvGrpSpPr>
        <p:grpSpPr>
          <a:xfrm>
            <a:off x="4047292" y="185184"/>
            <a:ext cx="1159749" cy="705723"/>
            <a:chOff x="1863614" y="150893"/>
            <a:chExt cx="1159749" cy="705723"/>
          </a:xfrm>
        </p:grpSpPr>
        <p:grpSp>
          <p:nvGrpSpPr>
            <p:cNvPr id="77" name="组合 76">
              <a:extLst>
                <a:ext uri="{FF2B5EF4-FFF2-40B4-BE49-F238E27FC236}">
                  <a16:creationId xmlns:a16="http://schemas.microsoft.com/office/drawing/2014/main" id="{7204B210-8E9E-4373-85E6-B273F5A30DFB}"/>
                </a:ext>
              </a:extLst>
            </p:cNvPr>
            <p:cNvGrpSpPr/>
            <p:nvPr/>
          </p:nvGrpSpPr>
          <p:grpSpPr>
            <a:xfrm>
              <a:off x="2315255" y="541623"/>
              <a:ext cx="314993" cy="314993"/>
              <a:chOff x="2382289" y="605974"/>
              <a:chExt cx="314993" cy="314993"/>
            </a:xfrm>
          </p:grpSpPr>
          <p:sp>
            <p:nvSpPr>
              <p:cNvPr id="76" name="椭圆 75">
                <a:extLst>
                  <a:ext uri="{FF2B5EF4-FFF2-40B4-BE49-F238E27FC236}">
                    <a16:creationId xmlns:a16="http://schemas.microsoft.com/office/drawing/2014/main" id="{4B5BA930-69EF-4D76-8A77-9C77AB4A5F9E}"/>
                  </a:ext>
                </a:extLst>
              </p:cNvPr>
              <p:cNvSpPr/>
              <p:nvPr/>
            </p:nvSpPr>
            <p:spPr>
              <a:xfrm>
                <a:off x="2382289" y="605974"/>
                <a:ext cx="314993" cy="31499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75" name="椭圆 74">
                <a:extLst>
                  <a:ext uri="{FF2B5EF4-FFF2-40B4-BE49-F238E27FC236}">
                    <a16:creationId xmlns:a16="http://schemas.microsoft.com/office/drawing/2014/main" id="{BEE4D53A-9D22-4A7C-A0EE-48EB6DE8A819}"/>
                  </a:ext>
                </a:extLst>
              </p:cNvPr>
              <p:cNvSpPr/>
              <p:nvPr/>
            </p:nvSpPr>
            <p:spPr>
              <a:xfrm>
                <a:off x="2456587" y="680272"/>
                <a:ext cx="166397" cy="166397"/>
              </a:xfrm>
              <a:prstGeom prst="ellipse">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sp>
          <p:nvSpPr>
            <p:cNvPr id="78" name="矩形 77">
              <a:extLst>
                <a:ext uri="{FF2B5EF4-FFF2-40B4-BE49-F238E27FC236}">
                  <a16:creationId xmlns:a16="http://schemas.microsoft.com/office/drawing/2014/main" id="{F7C9C2B8-1A32-4717-9E6A-92C8A765E02C}"/>
                </a:ext>
              </a:extLst>
            </p:cNvPr>
            <p:cNvSpPr/>
            <p:nvPr/>
          </p:nvSpPr>
          <p:spPr>
            <a:xfrm>
              <a:off x="1863614" y="150893"/>
              <a:ext cx="115974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西山书院</a:t>
              </a:r>
            </a:p>
          </p:txBody>
        </p:sp>
      </p:grpSp>
      <p:cxnSp>
        <p:nvCxnSpPr>
          <p:cNvPr id="81" name="直接连接符 80">
            <a:extLst>
              <a:ext uri="{FF2B5EF4-FFF2-40B4-BE49-F238E27FC236}">
                <a16:creationId xmlns:a16="http://schemas.microsoft.com/office/drawing/2014/main" id="{3DE216A4-0311-4B83-9BC2-271AF08B67AF}"/>
              </a:ext>
            </a:extLst>
          </p:cNvPr>
          <p:cNvCxnSpPr>
            <a:cxnSpLocks/>
          </p:cNvCxnSpPr>
          <p:nvPr/>
        </p:nvCxnSpPr>
        <p:spPr>
          <a:xfrm flipH="1">
            <a:off x="3215588" y="1523980"/>
            <a:ext cx="1440842" cy="0"/>
          </a:xfrm>
          <a:prstGeom prst="line">
            <a:avLst/>
          </a:prstGeom>
          <a:ln>
            <a:solidFill>
              <a:schemeClr val="accent6">
                <a:lumMod val="40000"/>
                <a:lumOff val="6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D2FD118D-E80F-4A04-B945-89BC08AD4366}"/>
              </a:ext>
            </a:extLst>
          </p:cNvPr>
          <p:cNvSpPr/>
          <p:nvPr/>
        </p:nvSpPr>
        <p:spPr>
          <a:xfrm>
            <a:off x="2998437" y="1113930"/>
            <a:ext cx="166358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1949</a:t>
            </a:r>
            <a:r>
              <a:rPr kumimoji="0" lang="zh-CN" altLang="en-US"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年</a:t>
            </a:r>
            <a:r>
              <a:rPr kumimoji="0" lang="en-US" altLang="zh-CN"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5</a:t>
            </a:r>
            <a:r>
              <a:rPr kumimoji="0" lang="zh-CN" altLang="en-US"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月并入</a:t>
            </a:r>
          </a:p>
        </p:txBody>
      </p:sp>
      <p:cxnSp>
        <p:nvCxnSpPr>
          <p:cNvPr id="121" name="直接连接符 120">
            <a:extLst>
              <a:ext uri="{FF2B5EF4-FFF2-40B4-BE49-F238E27FC236}">
                <a16:creationId xmlns:a16="http://schemas.microsoft.com/office/drawing/2014/main" id="{7D593344-39A7-440F-B26F-ABEAAF9B0F6F}"/>
              </a:ext>
            </a:extLst>
          </p:cNvPr>
          <p:cNvCxnSpPr>
            <a:cxnSpLocks/>
          </p:cNvCxnSpPr>
          <p:nvPr/>
        </p:nvCxnSpPr>
        <p:spPr>
          <a:xfrm>
            <a:off x="4656430" y="964531"/>
            <a:ext cx="0" cy="559449"/>
          </a:xfrm>
          <a:prstGeom prst="line">
            <a:avLst/>
          </a:prstGeom>
          <a:ln>
            <a:solidFill>
              <a:schemeClr val="accent6">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6" name="组合 125">
            <a:extLst>
              <a:ext uri="{FF2B5EF4-FFF2-40B4-BE49-F238E27FC236}">
                <a16:creationId xmlns:a16="http://schemas.microsoft.com/office/drawing/2014/main" id="{C9691004-7D30-45B6-B584-65235F8878A5}"/>
              </a:ext>
            </a:extLst>
          </p:cNvPr>
          <p:cNvGrpSpPr/>
          <p:nvPr/>
        </p:nvGrpSpPr>
        <p:grpSpPr>
          <a:xfrm>
            <a:off x="5976983" y="3439619"/>
            <a:ext cx="314993" cy="314993"/>
            <a:chOff x="2382289" y="605974"/>
            <a:chExt cx="314993" cy="314993"/>
          </a:xfrm>
        </p:grpSpPr>
        <p:sp>
          <p:nvSpPr>
            <p:cNvPr id="128" name="椭圆 127">
              <a:extLst>
                <a:ext uri="{FF2B5EF4-FFF2-40B4-BE49-F238E27FC236}">
                  <a16:creationId xmlns:a16="http://schemas.microsoft.com/office/drawing/2014/main" id="{47CA755D-FCE5-4062-A96B-E07CFDE0F442}"/>
                </a:ext>
              </a:extLst>
            </p:cNvPr>
            <p:cNvSpPr/>
            <p:nvPr/>
          </p:nvSpPr>
          <p:spPr>
            <a:xfrm>
              <a:off x="2382289" y="605974"/>
              <a:ext cx="314993" cy="31499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29" name="椭圆 128">
              <a:extLst>
                <a:ext uri="{FF2B5EF4-FFF2-40B4-BE49-F238E27FC236}">
                  <a16:creationId xmlns:a16="http://schemas.microsoft.com/office/drawing/2014/main" id="{A40DDADA-6F97-4BEA-9F75-6398E0EF318F}"/>
                </a:ext>
              </a:extLst>
            </p:cNvPr>
            <p:cNvSpPr/>
            <p:nvPr/>
          </p:nvSpPr>
          <p:spPr>
            <a:xfrm>
              <a:off x="2456587" y="680272"/>
              <a:ext cx="166397" cy="166397"/>
            </a:xfrm>
            <a:prstGeom prst="ellipse">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sp>
        <p:nvSpPr>
          <p:cNvPr id="127" name="矩形 126">
            <a:extLst>
              <a:ext uri="{FF2B5EF4-FFF2-40B4-BE49-F238E27FC236}">
                <a16:creationId xmlns:a16="http://schemas.microsoft.com/office/drawing/2014/main" id="{2653C340-6216-417B-8C41-091AA8A3F326}"/>
              </a:ext>
            </a:extLst>
          </p:cNvPr>
          <p:cNvSpPr/>
          <p:nvPr/>
        </p:nvSpPr>
        <p:spPr>
          <a:xfrm>
            <a:off x="4994919" y="2776170"/>
            <a:ext cx="225093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四川大学</a:t>
            </a:r>
            <a:r>
              <a:rPr kumimoji="0" lang="en-US" altLang="zh-CN" sz="18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华西大学部分专业</a:t>
            </a:r>
          </a:p>
        </p:txBody>
      </p:sp>
      <p:grpSp>
        <p:nvGrpSpPr>
          <p:cNvPr id="136" name="组合 135">
            <a:extLst>
              <a:ext uri="{FF2B5EF4-FFF2-40B4-BE49-F238E27FC236}">
                <a16:creationId xmlns:a16="http://schemas.microsoft.com/office/drawing/2014/main" id="{84FDFC1C-9E01-42E8-8A5A-1C39219E8A9A}"/>
              </a:ext>
            </a:extLst>
          </p:cNvPr>
          <p:cNvGrpSpPr/>
          <p:nvPr/>
        </p:nvGrpSpPr>
        <p:grpSpPr>
          <a:xfrm>
            <a:off x="7815640" y="3439619"/>
            <a:ext cx="314993" cy="314993"/>
            <a:chOff x="2382289" y="605974"/>
            <a:chExt cx="314993" cy="314993"/>
          </a:xfrm>
        </p:grpSpPr>
        <p:sp>
          <p:nvSpPr>
            <p:cNvPr id="138" name="椭圆 137">
              <a:extLst>
                <a:ext uri="{FF2B5EF4-FFF2-40B4-BE49-F238E27FC236}">
                  <a16:creationId xmlns:a16="http://schemas.microsoft.com/office/drawing/2014/main" id="{A4CEEB80-3737-4B4E-8212-41902BC75562}"/>
                </a:ext>
              </a:extLst>
            </p:cNvPr>
            <p:cNvSpPr/>
            <p:nvPr/>
          </p:nvSpPr>
          <p:spPr>
            <a:xfrm>
              <a:off x="2382289" y="605974"/>
              <a:ext cx="314993" cy="31499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39" name="椭圆 138">
              <a:extLst>
                <a:ext uri="{FF2B5EF4-FFF2-40B4-BE49-F238E27FC236}">
                  <a16:creationId xmlns:a16="http://schemas.microsoft.com/office/drawing/2014/main" id="{F2DD06BD-A3D2-4AE0-8D62-47CC101A8790}"/>
                </a:ext>
              </a:extLst>
            </p:cNvPr>
            <p:cNvSpPr/>
            <p:nvPr/>
          </p:nvSpPr>
          <p:spPr>
            <a:xfrm>
              <a:off x="2456587" y="680272"/>
              <a:ext cx="166397" cy="166397"/>
            </a:xfrm>
            <a:prstGeom prst="ellipse">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sp>
        <p:nvSpPr>
          <p:cNvPr id="137" name="矩形 136">
            <a:extLst>
              <a:ext uri="{FF2B5EF4-FFF2-40B4-BE49-F238E27FC236}">
                <a16:creationId xmlns:a16="http://schemas.microsoft.com/office/drawing/2014/main" id="{0844BCE3-9851-4644-98C7-6D6BA58A1533}"/>
              </a:ext>
            </a:extLst>
          </p:cNvPr>
          <p:cNvSpPr/>
          <p:nvPr/>
        </p:nvSpPr>
        <p:spPr>
          <a:xfrm>
            <a:off x="7045253" y="2776170"/>
            <a:ext cx="219196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川东教育学院</a:t>
            </a:r>
            <a:endParaRPr kumimoji="0" lang="en-US" altLang="zh-CN" sz="18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（原乡村建设学院）</a:t>
            </a:r>
          </a:p>
        </p:txBody>
      </p:sp>
      <p:cxnSp>
        <p:nvCxnSpPr>
          <p:cNvPr id="140" name="直接连接符 139">
            <a:extLst>
              <a:ext uri="{FF2B5EF4-FFF2-40B4-BE49-F238E27FC236}">
                <a16:creationId xmlns:a16="http://schemas.microsoft.com/office/drawing/2014/main" id="{D344EA1B-5ECC-4B64-AE92-476B49DA644F}"/>
              </a:ext>
            </a:extLst>
          </p:cNvPr>
          <p:cNvCxnSpPr>
            <a:cxnSpLocks/>
          </p:cNvCxnSpPr>
          <p:nvPr/>
        </p:nvCxnSpPr>
        <p:spPr>
          <a:xfrm flipH="1">
            <a:off x="6291976" y="3597116"/>
            <a:ext cx="1523664" cy="0"/>
          </a:xfrm>
          <a:prstGeom prst="line">
            <a:avLst/>
          </a:prstGeom>
          <a:ln>
            <a:solidFill>
              <a:schemeClr val="accent6">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14E84A3F-034A-476E-A683-832DC500500C}"/>
              </a:ext>
            </a:extLst>
          </p:cNvPr>
          <p:cNvCxnSpPr>
            <a:cxnSpLocks/>
          </p:cNvCxnSpPr>
          <p:nvPr/>
        </p:nvCxnSpPr>
        <p:spPr>
          <a:xfrm>
            <a:off x="7053808" y="3604486"/>
            <a:ext cx="0" cy="577051"/>
          </a:xfrm>
          <a:prstGeom prst="line">
            <a:avLst/>
          </a:prstGeom>
          <a:ln>
            <a:solidFill>
              <a:schemeClr val="accent6">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22968EA8-BC79-4809-920B-AE9875E78EB2}"/>
              </a:ext>
            </a:extLst>
          </p:cNvPr>
          <p:cNvCxnSpPr>
            <a:cxnSpLocks/>
          </p:cNvCxnSpPr>
          <p:nvPr/>
        </p:nvCxnSpPr>
        <p:spPr>
          <a:xfrm flipH="1">
            <a:off x="6482878" y="4181537"/>
            <a:ext cx="570930" cy="0"/>
          </a:xfrm>
          <a:prstGeom prst="line">
            <a:avLst/>
          </a:prstGeom>
          <a:ln>
            <a:solidFill>
              <a:schemeClr val="accent6">
                <a:lumMod val="40000"/>
                <a:lumOff val="6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9" name="矩形 148">
            <a:extLst>
              <a:ext uri="{FF2B5EF4-FFF2-40B4-BE49-F238E27FC236}">
                <a16:creationId xmlns:a16="http://schemas.microsoft.com/office/drawing/2014/main" id="{7260D092-6A68-4634-BCBC-E29B3E53AA6C}"/>
              </a:ext>
            </a:extLst>
          </p:cNvPr>
          <p:cNvSpPr/>
          <p:nvPr/>
        </p:nvSpPr>
        <p:spPr>
          <a:xfrm>
            <a:off x="7093091" y="3828910"/>
            <a:ext cx="15132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1952</a:t>
            </a:r>
            <a:r>
              <a:rPr kumimoji="0" lang="zh-CN" altLang="en-US"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年并入</a:t>
            </a:r>
          </a:p>
        </p:txBody>
      </p:sp>
      <p:sp>
        <p:nvSpPr>
          <p:cNvPr id="152" name="矩形 151">
            <a:extLst>
              <a:ext uri="{FF2B5EF4-FFF2-40B4-BE49-F238E27FC236}">
                <a16:creationId xmlns:a16="http://schemas.microsoft.com/office/drawing/2014/main" id="{90D466C5-9B24-42EA-8FDF-07B4790EB00B}"/>
              </a:ext>
            </a:extLst>
          </p:cNvPr>
          <p:cNvSpPr/>
          <p:nvPr/>
        </p:nvSpPr>
        <p:spPr>
          <a:xfrm>
            <a:off x="8352723" y="3507416"/>
            <a:ext cx="304084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原成都大学数理化三系</a:t>
            </a:r>
            <a:endParaRPr kumimoji="0" lang="en-US" altLang="zh-CN" sz="18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（现西南财经大学）</a:t>
            </a:r>
          </a:p>
        </p:txBody>
      </p:sp>
      <p:cxnSp>
        <p:nvCxnSpPr>
          <p:cNvPr id="155" name="直接连接符 154">
            <a:extLst>
              <a:ext uri="{FF2B5EF4-FFF2-40B4-BE49-F238E27FC236}">
                <a16:creationId xmlns:a16="http://schemas.microsoft.com/office/drawing/2014/main" id="{4DD7885D-25D6-4422-AF9C-B91CD4D5AA53}"/>
              </a:ext>
            </a:extLst>
          </p:cNvPr>
          <p:cNvCxnSpPr>
            <a:cxnSpLocks/>
          </p:cNvCxnSpPr>
          <p:nvPr/>
        </p:nvCxnSpPr>
        <p:spPr>
          <a:xfrm flipH="1">
            <a:off x="6482879" y="4364565"/>
            <a:ext cx="3350312" cy="0"/>
          </a:xfrm>
          <a:prstGeom prst="line">
            <a:avLst/>
          </a:prstGeom>
          <a:ln>
            <a:solidFill>
              <a:schemeClr val="accent6">
                <a:lumMod val="40000"/>
                <a:lumOff val="6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8" name="矩形 157">
            <a:extLst>
              <a:ext uri="{FF2B5EF4-FFF2-40B4-BE49-F238E27FC236}">
                <a16:creationId xmlns:a16="http://schemas.microsoft.com/office/drawing/2014/main" id="{9A61142F-4B9E-4596-B63F-2D6D25854A80}"/>
              </a:ext>
            </a:extLst>
          </p:cNvPr>
          <p:cNvSpPr/>
          <p:nvPr/>
        </p:nvSpPr>
        <p:spPr>
          <a:xfrm>
            <a:off x="7093091" y="4461948"/>
            <a:ext cx="15132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1964</a:t>
            </a:r>
            <a:r>
              <a:rPr kumimoji="0" lang="zh-CN" altLang="en-US"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年并入</a:t>
            </a:r>
          </a:p>
        </p:txBody>
      </p:sp>
      <p:grpSp>
        <p:nvGrpSpPr>
          <p:cNvPr id="208" name="组合 207">
            <a:extLst>
              <a:ext uri="{FF2B5EF4-FFF2-40B4-BE49-F238E27FC236}">
                <a16:creationId xmlns:a16="http://schemas.microsoft.com/office/drawing/2014/main" id="{D7A7C15B-1DA6-4CCA-BF89-D4948851E01D}"/>
              </a:ext>
            </a:extLst>
          </p:cNvPr>
          <p:cNvGrpSpPr/>
          <p:nvPr/>
        </p:nvGrpSpPr>
        <p:grpSpPr>
          <a:xfrm>
            <a:off x="7840430" y="4615836"/>
            <a:ext cx="4294717" cy="988032"/>
            <a:chOff x="7713152" y="4552613"/>
            <a:chExt cx="4294717" cy="988032"/>
          </a:xfrm>
        </p:grpSpPr>
        <p:grpSp>
          <p:nvGrpSpPr>
            <p:cNvPr id="159" name="组合 158">
              <a:extLst>
                <a:ext uri="{FF2B5EF4-FFF2-40B4-BE49-F238E27FC236}">
                  <a16:creationId xmlns:a16="http://schemas.microsoft.com/office/drawing/2014/main" id="{B666F5C4-D183-4A14-A98B-DD8D017B921B}"/>
                </a:ext>
              </a:extLst>
            </p:cNvPr>
            <p:cNvGrpSpPr/>
            <p:nvPr/>
          </p:nvGrpSpPr>
          <p:grpSpPr>
            <a:xfrm>
              <a:off x="9438298" y="4552613"/>
              <a:ext cx="2569571" cy="706757"/>
              <a:chOff x="1179245" y="149859"/>
              <a:chExt cx="2569571" cy="706757"/>
            </a:xfrm>
          </p:grpSpPr>
          <p:grpSp>
            <p:nvGrpSpPr>
              <p:cNvPr id="160" name="组合 159">
                <a:extLst>
                  <a:ext uri="{FF2B5EF4-FFF2-40B4-BE49-F238E27FC236}">
                    <a16:creationId xmlns:a16="http://schemas.microsoft.com/office/drawing/2014/main" id="{305C3F2D-AFC6-4DF6-B709-1FDA78054FF1}"/>
                  </a:ext>
                </a:extLst>
              </p:cNvPr>
              <p:cNvGrpSpPr/>
              <p:nvPr/>
            </p:nvGrpSpPr>
            <p:grpSpPr>
              <a:xfrm>
                <a:off x="2315255" y="541623"/>
                <a:ext cx="314993" cy="314993"/>
                <a:chOff x="2382289" y="605974"/>
                <a:chExt cx="314993" cy="314993"/>
              </a:xfrm>
            </p:grpSpPr>
            <p:sp>
              <p:nvSpPr>
                <p:cNvPr id="162" name="椭圆 161">
                  <a:extLst>
                    <a:ext uri="{FF2B5EF4-FFF2-40B4-BE49-F238E27FC236}">
                      <a16:creationId xmlns:a16="http://schemas.microsoft.com/office/drawing/2014/main" id="{1D7191D4-A474-4F92-8E03-C7DE8B22A263}"/>
                    </a:ext>
                  </a:extLst>
                </p:cNvPr>
                <p:cNvSpPr/>
                <p:nvPr/>
              </p:nvSpPr>
              <p:spPr>
                <a:xfrm>
                  <a:off x="2382289" y="605974"/>
                  <a:ext cx="314993" cy="31499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63" name="椭圆 162">
                  <a:extLst>
                    <a:ext uri="{FF2B5EF4-FFF2-40B4-BE49-F238E27FC236}">
                      <a16:creationId xmlns:a16="http://schemas.microsoft.com/office/drawing/2014/main" id="{70A3BCC2-3699-479B-91ED-480443C86DBF}"/>
                    </a:ext>
                  </a:extLst>
                </p:cNvPr>
                <p:cNvSpPr/>
                <p:nvPr/>
              </p:nvSpPr>
              <p:spPr>
                <a:xfrm>
                  <a:off x="2456587" y="680272"/>
                  <a:ext cx="166397" cy="166397"/>
                </a:xfrm>
                <a:prstGeom prst="ellipse">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sp>
            <p:nvSpPr>
              <p:cNvPr id="161" name="矩形 160">
                <a:extLst>
                  <a:ext uri="{FF2B5EF4-FFF2-40B4-BE49-F238E27FC236}">
                    <a16:creationId xmlns:a16="http://schemas.microsoft.com/office/drawing/2014/main" id="{02F37DE5-BD55-4F33-A06B-D34E77FDF09A}"/>
                  </a:ext>
                </a:extLst>
              </p:cNvPr>
              <p:cNvSpPr/>
              <p:nvPr/>
            </p:nvSpPr>
            <p:spPr>
              <a:xfrm>
                <a:off x="1179245" y="149859"/>
                <a:ext cx="256957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成都煤炭管理干部学院</a:t>
                </a: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cxnSp>
          <p:nvCxnSpPr>
            <p:cNvPr id="164" name="直接连接符 163">
              <a:extLst>
                <a:ext uri="{FF2B5EF4-FFF2-40B4-BE49-F238E27FC236}">
                  <a16:creationId xmlns:a16="http://schemas.microsoft.com/office/drawing/2014/main" id="{1B1375BA-8A70-4D2F-A624-6C29DD5A3FBC}"/>
                </a:ext>
              </a:extLst>
            </p:cNvPr>
            <p:cNvCxnSpPr>
              <a:cxnSpLocks/>
            </p:cNvCxnSpPr>
            <p:nvPr/>
          </p:nvCxnSpPr>
          <p:spPr>
            <a:xfrm flipH="1">
              <a:off x="7713152" y="5104709"/>
              <a:ext cx="2761483" cy="0"/>
            </a:xfrm>
            <a:prstGeom prst="line">
              <a:avLst/>
            </a:prstGeom>
            <a:ln>
              <a:solidFill>
                <a:schemeClr val="accent6">
                  <a:lumMod val="40000"/>
                  <a:lumOff val="6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E74CB033-6247-4393-99D0-86041BFC3AAE}"/>
                </a:ext>
              </a:extLst>
            </p:cNvPr>
            <p:cNvSpPr/>
            <p:nvPr/>
          </p:nvSpPr>
          <p:spPr>
            <a:xfrm>
              <a:off x="7767535" y="5202091"/>
              <a:ext cx="28616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1999</a:t>
              </a:r>
              <a:r>
                <a:rPr kumimoji="0" lang="zh-CN" altLang="en-US" sz="1600" b="0" i="0" u="none" strike="noStrike" kern="1200" cap="none" spc="0" normalizeH="0" baseline="0" noProof="0" dirty="0">
                  <a:ln>
                    <a:noFill/>
                  </a:ln>
                  <a:solidFill>
                    <a:srgbClr val="70AD47">
                      <a:lumMod val="40000"/>
                      <a:lumOff val="60000"/>
                    </a:srgbClr>
                  </a:solidFill>
                  <a:effectLst/>
                  <a:uLnTx/>
                  <a:uFillTx/>
                  <a:latin typeface="微软雅黑" panose="020B0503020204020204" pitchFamily="34" charset="-122"/>
                  <a:ea typeface="微软雅黑" panose="020B0503020204020204" pitchFamily="34" charset="-122"/>
                  <a:cs typeface="+mn-cs"/>
                </a:rPr>
                <a:t>年并入，成为草堂校区</a:t>
              </a:r>
            </a:p>
          </p:txBody>
        </p:sp>
      </p:grpSp>
      <p:grpSp>
        <p:nvGrpSpPr>
          <p:cNvPr id="169" name="组合 168">
            <a:extLst>
              <a:ext uri="{FF2B5EF4-FFF2-40B4-BE49-F238E27FC236}">
                <a16:creationId xmlns:a16="http://schemas.microsoft.com/office/drawing/2014/main" id="{D78037CA-37A1-424B-A58E-818DEB658A3D}"/>
              </a:ext>
            </a:extLst>
          </p:cNvPr>
          <p:cNvGrpSpPr/>
          <p:nvPr/>
        </p:nvGrpSpPr>
        <p:grpSpPr>
          <a:xfrm>
            <a:off x="248801" y="5929322"/>
            <a:ext cx="1303536" cy="563761"/>
            <a:chOff x="1272859" y="5886536"/>
            <a:chExt cx="1303536" cy="563761"/>
          </a:xfrm>
        </p:grpSpPr>
        <p:sp>
          <p:nvSpPr>
            <p:cNvPr id="167" name="矩形: 圆角 166">
              <a:extLst>
                <a:ext uri="{FF2B5EF4-FFF2-40B4-BE49-F238E27FC236}">
                  <a16:creationId xmlns:a16="http://schemas.microsoft.com/office/drawing/2014/main" id="{0BB15BEB-65C8-4714-877B-F6288CC7D3CF}"/>
                </a:ext>
              </a:extLst>
            </p:cNvPr>
            <p:cNvSpPr/>
            <p:nvPr/>
          </p:nvSpPr>
          <p:spPr>
            <a:xfrm>
              <a:off x="1272859" y="5886536"/>
              <a:ext cx="1238052" cy="563761"/>
            </a:xfrm>
            <a:prstGeom prst="roundRect">
              <a:avLst>
                <a:gd name="adj" fmla="val 23569"/>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panose="020B0503020204020204" pitchFamily="34" charset="-122"/>
                <a:cs typeface="+mn-cs"/>
              </a:endParaRPr>
            </a:p>
          </p:txBody>
        </p:sp>
        <p:sp>
          <p:nvSpPr>
            <p:cNvPr id="168" name="矩形: 圆角 167">
              <a:extLst>
                <a:ext uri="{FF2B5EF4-FFF2-40B4-BE49-F238E27FC236}">
                  <a16:creationId xmlns:a16="http://schemas.microsoft.com/office/drawing/2014/main" id="{52EA64C7-C8E6-4CC2-B816-A180D135E662}"/>
                </a:ext>
              </a:extLst>
            </p:cNvPr>
            <p:cNvSpPr/>
            <p:nvPr/>
          </p:nvSpPr>
          <p:spPr>
            <a:xfrm>
              <a:off x="1338343" y="5886536"/>
              <a:ext cx="1238052" cy="563761"/>
            </a:xfrm>
            <a:prstGeom prst="roundRect">
              <a:avLst>
                <a:gd name="adj" fmla="val 23569"/>
              </a:avLst>
            </a:prstGeom>
            <a:solidFill>
              <a:schemeClr val="bg1"/>
            </a:solidFill>
            <a:ln>
              <a:gradFill flip="none" rotWithShape="1">
                <a:gsLst>
                  <a:gs pos="41000">
                    <a:srgbClr val="1A7F57">
                      <a:alpha val="0"/>
                    </a:srgbClr>
                  </a:gs>
                  <a:gs pos="0">
                    <a:srgbClr val="1A7F57"/>
                  </a:gs>
                  <a:gs pos="100000">
                    <a:srgbClr val="1A7F57">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panose="020B0503020204020204" pitchFamily="34" charset="-122"/>
                <a:cs typeface="+mn-cs"/>
              </a:endParaRPr>
            </a:p>
          </p:txBody>
        </p:sp>
      </p:grpSp>
      <p:sp>
        <p:nvSpPr>
          <p:cNvPr id="170" name="矩形 169">
            <a:extLst>
              <a:ext uri="{FF2B5EF4-FFF2-40B4-BE49-F238E27FC236}">
                <a16:creationId xmlns:a16="http://schemas.microsoft.com/office/drawing/2014/main" id="{A3E096B4-37B7-4AB5-B231-13D853DA663E}"/>
              </a:ext>
            </a:extLst>
          </p:cNvPr>
          <p:cNvSpPr/>
          <p:nvPr/>
        </p:nvSpPr>
        <p:spPr>
          <a:xfrm>
            <a:off x="468015" y="6339194"/>
            <a:ext cx="64075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1956</a:t>
            </a:r>
            <a:endParaRPr kumimoji="0" lang="zh-CN" altLang="en-US" sz="14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72" name="矩形 171">
            <a:extLst>
              <a:ext uri="{FF2B5EF4-FFF2-40B4-BE49-F238E27FC236}">
                <a16:creationId xmlns:a16="http://schemas.microsoft.com/office/drawing/2014/main" id="{FC16A5B5-1FC7-460A-8A37-1D3A892E79B7}"/>
              </a:ext>
            </a:extLst>
          </p:cNvPr>
          <p:cNvSpPr/>
          <p:nvPr/>
        </p:nvSpPr>
        <p:spPr>
          <a:xfrm>
            <a:off x="227409" y="5978460"/>
            <a:ext cx="1464735"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狮山校区</a:t>
            </a:r>
          </a:p>
        </p:txBody>
      </p:sp>
      <p:grpSp>
        <p:nvGrpSpPr>
          <p:cNvPr id="175" name="组合 174">
            <a:extLst>
              <a:ext uri="{FF2B5EF4-FFF2-40B4-BE49-F238E27FC236}">
                <a16:creationId xmlns:a16="http://schemas.microsoft.com/office/drawing/2014/main" id="{B9242392-D9C9-4E74-8717-5A5D103945BC}"/>
              </a:ext>
            </a:extLst>
          </p:cNvPr>
          <p:cNvGrpSpPr/>
          <p:nvPr/>
        </p:nvGrpSpPr>
        <p:grpSpPr>
          <a:xfrm>
            <a:off x="2167349" y="5929322"/>
            <a:ext cx="1303536" cy="563761"/>
            <a:chOff x="1272859" y="5886536"/>
            <a:chExt cx="1303536" cy="563761"/>
          </a:xfrm>
        </p:grpSpPr>
        <p:sp>
          <p:nvSpPr>
            <p:cNvPr id="178" name="矩形: 圆角 177">
              <a:extLst>
                <a:ext uri="{FF2B5EF4-FFF2-40B4-BE49-F238E27FC236}">
                  <a16:creationId xmlns:a16="http://schemas.microsoft.com/office/drawing/2014/main" id="{279B5397-C1F3-4758-AC0A-86D8A7CFDA8E}"/>
                </a:ext>
              </a:extLst>
            </p:cNvPr>
            <p:cNvSpPr/>
            <p:nvPr/>
          </p:nvSpPr>
          <p:spPr>
            <a:xfrm>
              <a:off x="1272859" y="5886536"/>
              <a:ext cx="1238052" cy="563761"/>
            </a:xfrm>
            <a:prstGeom prst="roundRect">
              <a:avLst>
                <a:gd name="adj" fmla="val 23569"/>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panose="020B0503020204020204" pitchFamily="34" charset="-122"/>
                <a:cs typeface="+mn-cs"/>
              </a:endParaRPr>
            </a:p>
          </p:txBody>
        </p:sp>
        <p:sp>
          <p:nvSpPr>
            <p:cNvPr id="179" name="矩形: 圆角 178">
              <a:extLst>
                <a:ext uri="{FF2B5EF4-FFF2-40B4-BE49-F238E27FC236}">
                  <a16:creationId xmlns:a16="http://schemas.microsoft.com/office/drawing/2014/main" id="{974284FF-5769-40EB-8813-991B2753DA94}"/>
                </a:ext>
              </a:extLst>
            </p:cNvPr>
            <p:cNvSpPr/>
            <p:nvPr/>
          </p:nvSpPr>
          <p:spPr>
            <a:xfrm>
              <a:off x="1338343" y="5886536"/>
              <a:ext cx="1238052" cy="563761"/>
            </a:xfrm>
            <a:prstGeom prst="roundRect">
              <a:avLst>
                <a:gd name="adj" fmla="val 23569"/>
              </a:avLst>
            </a:prstGeom>
            <a:solidFill>
              <a:schemeClr val="bg1"/>
            </a:solidFill>
            <a:ln>
              <a:gradFill flip="none" rotWithShape="1">
                <a:gsLst>
                  <a:gs pos="41000">
                    <a:srgbClr val="1A7F57">
                      <a:alpha val="0"/>
                    </a:srgbClr>
                  </a:gs>
                  <a:gs pos="0">
                    <a:srgbClr val="1A7F57"/>
                  </a:gs>
                  <a:gs pos="100000">
                    <a:srgbClr val="1A7F57">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panose="020B0503020204020204" pitchFamily="34" charset="-122"/>
                <a:cs typeface="+mn-cs"/>
              </a:endParaRPr>
            </a:p>
          </p:txBody>
        </p:sp>
      </p:grpSp>
      <p:sp>
        <p:nvSpPr>
          <p:cNvPr id="176" name="矩形 175">
            <a:extLst>
              <a:ext uri="{FF2B5EF4-FFF2-40B4-BE49-F238E27FC236}">
                <a16:creationId xmlns:a16="http://schemas.microsoft.com/office/drawing/2014/main" id="{EA902668-C39B-45F5-9CD1-D77384462459}"/>
              </a:ext>
            </a:extLst>
          </p:cNvPr>
          <p:cNvSpPr/>
          <p:nvPr/>
        </p:nvSpPr>
        <p:spPr>
          <a:xfrm>
            <a:off x="2386563" y="6339194"/>
            <a:ext cx="70624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1999</a:t>
            </a:r>
            <a:endParaRPr kumimoji="0" lang="zh-CN" altLang="en-US" sz="14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77" name="矩形 176">
            <a:extLst>
              <a:ext uri="{FF2B5EF4-FFF2-40B4-BE49-F238E27FC236}">
                <a16:creationId xmlns:a16="http://schemas.microsoft.com/office/drawing/2014/main" id="{C85D3C95-C6A8-46F9-B4D8-989730858A90}"/>
              </a:ext>
            </a:extLst>
          </p:cNvPr>
          <p:cNvSpPr/>
          <p:nvPr/>
        </p:nvSpPr>
        <p:spPr>
          <a:xfrm>
            <a:off x="2183402" y="5978460"/>
            <a:ext cx="1290960" cy="415498"/>
          </a:xfrm>
          <a:prstGeom prst="rect">
            <a:avLst/>
          </a:prstGeom>
          <a:noFill/>
        </p:spPr>
        <p:txBody>
          <a:bodyPr wrap="square">
            <a:spAutoFit/>
          </a:bodyPr>
          <a:lstStyle/>
          <a:p>
            <a:pPr algn="ctr"/>
            <a:r>
              <a:rPr lang="zh-CN" altLang="en-US" sz="2100" dirty="0">
                <a:solidFill>
                  <a:srgbClr val="1A7F57"/>
                </a:solidFill>
                <a:latin typeface="微软雅黑" panose="020B0503020204020204" pitchFamily="34" charset="-122"/>
                <a:ea typeface="微软雅黑" panose="020B0503020204020204" pitchFamily="34" charset="-122"/>
              </a:rPr>
              <a:t>草堂校区</a:t>
            </a:r>
          </a:p>
        </p:txBody>
      </p:sp>
      <p:grpSp>
        <p:nvGrpSpPr>
          <p:cNvPr id="181" name="组合 180">
            <a:extLst>
              <a:ext uri="{FF2B5EF4-FFF2-40B4-BE49-F238E27FC236}">
                <a16:creationId xmlns:a16="http://schemas.microsoft.com/office/drawing/2014/main" id="{D7791327-7AAF-4850-A139-5741BE60E9A3}"/>
              </a:ext>
            </a:extLst>
          </p:cNvPr>
          <p:cNvGrpSpPr/>
          <p:nvPr/>
        </p:nvGrpSpPr>
        <p:grpSpPr>
          <a:xfrm>
            <a:off x="4085897" y="5929322"/>
            <a:ext cx="1303536" cy="563761"/>
            <a:chOff x="1272859" y="5886536"/>
            <a:chExt cx="1303536" cy="563761"/>
          </a:xfrm>
        </p:grpSpPr>
        <p:sp>
          <p:nvSpPr>
            <p:cNvPr id="184" name="矩形: 圆角 183">
              <a:extLst>
                <a:ext uri="{FF2B5EF4-FFF2-40B4-BE49-F238E27FC236}">
                  <a16:creationId xmlns:a16="http://schemas.microsoft.com/office/drawing/2014/main" id="{256E613A-075D-49CF-9B77-30980E9C2619}"/>
                </a:ext>
              </a:extLst>
            </p:cNvPr>
            <p:cNvSpPr/>
            <p:nvPr/>
          </p:nvSpPr>
          <p:spPr>
            <a:xfrm>
              <a:off x="1272859" y="5886536"/>
              <a:ext cx="1238052" cy="563761"/>
            </a:xfrm>
            <a:prstGeom prst="roundRect">
              <a:avLst>
                <a:gd name="adj" fmla="val 23569"/>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panose="020B0503020204020204" pitchFamily="34" charset="-122"/>
                <a:cs typeface="+mn-cs"/>
              </a:endParaRPr>
            </a:p>
          </p:txBody>
        </p:sp>
        <p:sp>
          <p:nvSpPr>
            <p:cNvPr id="185" name="矩形: 圆角 184">
              <a:extLst>
                <a:ext uri="{FF2B5EF4-FFF2-40B4-BE49-F238E27FC236}">
                  <a16:creationId xmlns:a16="http://schemas.microsoft.com/office/drawing/2014/main" id="{C8519179-D6A6-4A87-BD69-4DD1B5359107}"/>
                </a:ext>
              </a:extLst>
            </p:cNvPr>
            <p:cNvSpPr/>
            <p:nvPr/>
          </p:nvSpPr>
          <p:spPr>
            <a:xfrm>
              <a:off x="1338343" y="5886536"/>
              <a:ext cx="1238052" cy="563761"/>
            </a:xfrm>
            <a:prstGeom prst="roundRect">
              <a:avLst>
                <a:gd name="adj" fmla="val 23569"/>
              </a:avLst>
            </a:prstGeom>
            <a:solidFill>
              <a:schemeClr val="bg1"/>
            </a:solidFill>
            <a:ln>
              <a:gradFill flip="none" rotWithShape="1">
                <a:gsLst>
                  <a:gs pos="41000">
                    <a:srgbClr val="1A7F57">
                      <a:alpha val="0"/>
                    </a:srgbClr>
                  </a:gs>
                  <a:gs pos="0">
                    <a:srgbClr val="1A7F57"/>
                  </a:gs>
                  <a:gs pos="100000">
                    <a:srgbClr val="1A7F57">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panose="020B0503020204020204" pitchFamily="34" charset="-122"/>
                <a:cs typeface="+mn-cs"/>
              </a:endParaRPr>
            </a:p>
          </p:txBody>
        </p:sp>
      </p:grpSp>
      <p:sp>
        <p:nvSpPr>
          <p:cNvPr id="182" name="矩形 181">
            <a:extLst>
              <a:ext uri="{FF2B5EF4-FFF2-40B4-BE49-F238E27FC236}">
                <a16:creationId xmlns:a16="http://schemas.microsoft.com/office/drawing/2014/main" id="{4DA28BC7-B254-4D62-B884-8CA2DD7BE582}"/>
              </a:ext>
            </a:extLst>
          </p:cNvPr>
          <p:cNvSpPr/>
          <p:nvPr/>
        </p:nvSpPr>
        <p:spPr>
          <a:xfrm>
            <a:off x="4305111" y="6339194"/>
            <a:ext cx="64411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2003</a:t>
            </a:r>
            <a:endParaRPr kumimoji="0" lang="zh-CN" altLang="en-US" sz="14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83" name="矩形 182">
            <a:extLst>
              <a:ext uri="{FF2B5EF4-FFF2-40B4-BE49-F238E27FC236}">
                <a16:creationId xmlns:a16="http://schemas.microsoft.com/office/drawing/2014/main" id="{ADD7EB04-110A-4067-B2BD-1C9BCD00096A}"/>
              </a:ext>
            </a:extLst>
          </p:cNvPr>
          <p:cNvSpPr/>
          <p:nvPr/>
        </p:nvSpPr>
        <p:spPr>
          <a:xfrm>
            <a:off x="4157737" y="5978460"/>
            <a:ext cx="1066890"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东校区</a:t>
            </a:r>
          </a:p>
        </p:txBody>
      </p:sp>
      <p:grpSp>
        <p:nvGrpSpPr>
          <p:cNvPr id="187" name="组合 186">
            <a:extLst>
              <a:ext uri="{FF2B5EF4-FFF2-40B4-BE49-F238E27FC236}">
                <a16:creationId xmlns:a16="http://schemas.microsoft.com/office/drawing/2014/main" id="{6FD8363C-F345-481D-95F6-94872062FD27}"/>
              </a:ext>
            </a:extLst>
          </p:cNvPr>
          <p:cNvGrpSpPr/>
          <p:nvPr/>
        </p:nvGrpSpPr>
        <p:grpSpPr>
          <a:xfrm>
            <a:off x="6007800" y="5929322"/>
            <a:ext cx="1303536" cy="563761"/>
            <a:chOff x="1272859" y="5886536"/>
            <a:chExt cx="1303536" cy="563761"/>
          </a:xfrm>
        </p:grpSpPr>
        <p:sp>
          <p:nvSpPr>
            <p:cNvPr id="190" name="矩形: 圆角 189">
              <a:extLst>
                <a:ext uri="{FF2B5EF4-FFF2-40B4-BE49-F238E27FC236}">
                  <a16:creationId xmlns:a16="http://schemas.microsoft.com/office/drawing/2014/main" id="{742572B3-00AD-459D-9917-317B5997AD4A}"/>
                </a:ext>
              </a:extLst>
            </p:cNvPr>
            <p:cNvSpPr/>
            <p:nvPr/>
          </p:nvSpPr>
          <p:spPr>
            <a:xfrm>
              <a:off x="1272859" y="5886536"/>
              <a:ext cx="1238052" cy="563761"/>
            </a:xfrm>
            <a:prstGeom prst="roundRect">
              <a:avLst>
                <a:gd name="adj" fmla="val 23569"/>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panose="020B0503020204020204" pitchFamily="34" charset="-122"/>
                <a:cs typeface="+mn-cs"/>
              </a:endParaRPr>
            </a:p>
          </p:txBody>
        </p:sp>
        <p:sp>
          <p:nvSpPr>
            <p:cNvPr id="191" name="矩形: 圆角 190">
              <a:extLst>
                <a:ext uri="{FF2B5EF4-FFF2-40B4-BE49-F238E27FC236}">
                  <a16:creationId xmlns:a16="http://schemas.microsoft.com/office/drawing/2014/main" id="{ED2653DD-933D-4C4C-8DA1-0618A63BE165}"/>
                </a:ext>
              </a:extLst>
            </p:cNvPr>
            <p:cNvSpPr/>
            <p:nvPr/>
          </p:nvSpPr>
          <p:spPr>
            <a:xfrm>
              <a:off x="1338343" y="5886536"/>
              <a:ext cx="1238052" cy="563761"/>
            </a:xfrm>
            <a:prstGeom prst="roundRect">
              <a:avLst>
                <a:gd name="adj" fmla="val 23569"/>
              </a:avLst>
            </a:prstGeom>
            <a:solidFill>
              <a:schemeClr val="bg1"/>
            </a:solidFill>
            <a:ln>
              <a:gradFill flip="none" rotWithShape="1">
                <a:gsLst>
                  <a:gs pos="41000">
                    <a:srgbClr val="1A7F57">
                      <a:alpha val="0"/>
                    </a:srgbClr>
                  </a:gs>
                  <a:gs pos="0">
                    <a:srgbClr val="1A7F57"/>
                  </a:gs>
                  <a:gs pos="100000">
                    <a:srgbClr val="1A7F57">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panose="020B0503020204020204" pitchFamily="34" charset="-122"/>
                <a:cs typeface="+mn-cs"/>
              </a:endParaRPr>
            </a:p>
          </p:txBody>
        </p:sp>
      </p:grpSp>
      <p:sp>
        <p:nvSpPr>
          <p:cNvPr id="188" name="矩形 187">
            <a:extLst>
              <a:ext uri="{FF2B5EF4-FFF2-40B4-BE49-F238E27FC236}">
                <a16:creationId xmlns:a16="http://schemas.microsoft.com/office/drawing/2014/main" id="{17082789-F4E4-44C8-A4A1-FD781A881172}"/>
              </a:ext>
            </a:extLst>
          </p:cNvPr>
          <p:cNvSpPr/>
          <p:nvPr/>
        </p:nvSpPr>
        <p:spPr>
          <a:xfrm>
            <a:off x="6227014" y="6339194"/>
            <a:ext cx="64075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2008</a:t>
            </a:r>
            <a:endParaRPr kumimoji="0" lang="zh-CN" altLang="en-US" sz="14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89" name="矩形 188">
            <a:extLst>
              <a:ext uri="{FF2B5EF4-FFF2-40B4-BE49-F238E27FC236}">
                <a16:creationId xmlns:a16="http://schemas.microsoft.com/office/drawing/2014/main" id="{5466435A-EF7F-4D5B-923A-691615CC7DC0}"/>
              </a:ext>
            </a:extLst>
          </p:cNvPr>
          <p:cNvSpPr/>
          <p:nvPr/>
        </p:nvSpPr>
        <p:spPr>
          <a:xfrm>
            <a:off x="6062775" y="5978460"/>
            <a:ext cx="1324806"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1A7F57"/>
                </a:solidFill>
                <a:effectLst/>
                <a:uLnTx/>
                <a:uFillTx/>
                <a:latin typeface="微软雅黑" panose="020B0503020204020204" pitchFamily="34" charset="-122"/>
                <a:ea typeface="微软雅黑" panose="020B0503020204020204" pitchFamily="34" charset="-122"/>
                <a:cs typeface="+mn-cs"/>
              </a:rPr>
              <a:t>成龙校区</a:t>
            </a:r>
          </a:p>
        </p:txBody>
      </p:sp>
      <p:sp>
        <p:nvSpPr>
          <p:cNvPr id="193" name="文本框 192">
            <a:extLst>
              <a:ext uri="{FF2B5EF4-FFF2-40B4-BE49-F238E27FC236}">
                <a16:creationId xmlns:a16="http://schemas.microsoft.com/office/drawing/2014/main" id="{DD8F7CCA-63F3-42C8-85F8-D3D9DB9FAD98}"/>
              </a:ext>
            </a:extLst>
          </p:cNvPr>
          <p:cNvSpPr txBox="1"/>
          <p:nvPr/>
        </p:nvSpPr>
        <p:spPr>
          <a:xfrm>
            <a:off x="7652399" y="6169916"/>
            <a:ext cx="22830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dirty="0">
                <a:ln w="3175">
                  <a:solidFill>
                    <a:srgbClr val="1A7F57"/>
                  </a:solidFill>
                </a:ln>
                <a:solidFill>
                  <a:schemeClr val="bg1"/>
                </a:solidFill>
                <a:latin typeface="微软雅黑" panose="020B0503020204020204" pitchFamily="34" charset="-122"/>
                <a:ea typeface="微软雅黑" panose="020B0503020204020204" pitchFamily="34" charset="-122"/>
              </a:rPr>
              <a:t>校区构成</a:t>
            </a:r>
          </a:p>
        </p:txBody>
      </p:sp>
      <p:sp>
        <p:nvSpPr>
          <p:cNvPr id="194" name="文本框 193">
            <a:extLst>
              <a:ext uri="{FF2B5EF4-FFF2-40B4-BE49-F238E27FC236}">
                <a16:creationId xmlns:a16="http://schemas.microsoft.com/office/drawing/2014/main" id="{51235C2B-8F02-4F17-A646-943ED7278998}"/>
              </a:ext>
            </a:extLst>
          </p:cNvPr>
          <p:cNvSpPr txBox="1"/>
          <p:nvPr/>
        </p:nvSpPr>
        <p:spPr>
          <a:xfrm>
            <a:off x="7795721" y="184385"/>
            <a:ext cx="202022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w="3175">
                  <a:solidFill>
                    <a:srgbClr val="1A7F57"/>
                  </a:solidFill>
                </a:ln>
                <a:solidFill>
                  <a:schemeClr val="bg1"/>
                </a:solidFill>
                <a:effectLst/>
                <a:uLnTx/>
                <a:uFillTx/>
                <a:latin typeface="微软雅黑" panose="020B0503020204020204" pitchFamily="34" charset="-122"/>
                <a:ea typeface="微软雅黑" panose="020B0503020204020204" pitchFamily="34" charset="-122"/>
              </a:rPr>
              <a:t>历史沿革</a:t>
            </a:r>
          </a:p>
        </p:txBody>
      </p:sp>
      <p:grpSp>
        <p:nvGrpSpPr>
          <p:cNvPr id="4" name="组合 3">
            <a:extLst>
              <a:ext uri="{FF2B5EF4-FFF2-40B4-BE49-F238E27FC236}">
                <a16:creationId xmlns:a16="http://schemas.microsoft.com/office/drawing/2014/main" id="{DCB54AEC-03CF-4264-8D3A-2A79B533EF32}"/>
              </a:ext>
            </a:extLst>
          </p:cNvPr>
          <p:cNvGrpSpPr/>
          <p:nvPr/>
        </p:nvGrpSpPr>
        <p:grpSpPr>
          <a:xfrm>
            <a:off x="9815949" y="6442034"/>
            <a:ext cx="2861665" cy="222809"/>
            <a:chOff x="9815949" y="6442034"/>
            <a:chExt cx="2861665" cy="222809"/>
          </a:xfrm>
        </p:grpSpPr>
        <p:sp>
          <p:nvSpPr>
            <p:cNvPr id="197" name="矩形: 圆角 196">
              <a:extLst>
                <a:ext uri="{FF2B5EF4-FFF2-40B4-BE49-F238E27FC236}">
                  <a16:creationId xmlns:a16="http://schemas.microsoft.com/office/drawing/2014/main" id="{88B3A488-B01D-4172-8A7E-D5FE68E5D258}"/>
                </a:ext>
              </a:extLst>
            </p:cNvPr>
            <p:cNvSpPr/>
            <p:nvPr/>
          </p:nvSpPr>
          <p:spPr>
            <a:xfrm>
              <a:off x="9833191" y="6560183"/>
              <a:ext cx="2440927" cy="104660"/>
            </a:xfrm>
            <a:prstGeom prst="roundRect">
              <a:avLst/>
            </a:prstGeom>
            <a:pattFill prst="wdUpDiag">
              <a:fgClr>
                <a:srgbClr val="1A7F57"/>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cxnSp>
          <p:nvCxnSpPr>
            <p:cNvPr id="118" name="直接连接符 117">
              <a:extLst>
                <a:ext uri="{FF2B5EF4-FFF2-40B4-BE49-F238E27FC236}">
                  <a16:creationId xmlns:a16="http://schemas.microsoft.com/office/drawing/2014/main" id="{3FF4C898-EF50-4374-9BD0-166317859A09}"/>
                </a:ext>
              </a:extLst>
            </p:cNvPr>
            <p:cNvCxnSpPr>
              <a:cxnSpLocks/>
            </p:cNvCxnSpPr>
            <p:nvPr/>
          </p:nvCxnSpPr>
          <p:spPr>
            <a:xfrm>
              <a:off x="9815949" y="6442034"/>
              <a:ext cx="2861665" cy="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grpSp>
      <p:grpSp>
        <p:nvGrpSpPr>
          <p:cNvPr id="123" name="组合 122">
            <a:extLst>
              <a:ext uri="{FF2B5EF4-FFF2-40B4-BE49-F238E27FC236}">
                <a16:creationId xmlns:a16="http://schemas.microsoft.com/office/drawing/2014/main" id="{0355F4FA-916F-4734-87B0-97E399962D5C}"/>
              </a:ext>
            </a:extLst>
          </p:cNvPr>
          <p:cNvGrpSpPr/>
          <p:nvPr/>
        </p:nvGrpSpPr>
        <p:grpSpPr>
          <a:xfrm>
            <a:off x="9815949" y="386894"/>
            <a:ext cx="2861665" cy="222809"/>
            <a:chOff x="9815949" y="6442034"/>
            <a:chExt cx="2861665" cy="222809"/>
          </a:xfrm>
        </p:grpSpPr>
        <p:sp>
          <p:nvSpPr>
            <p:cNvPr id="124" name="矩形: 圆角 123">
              <a:extLst>
                <a:ext uri="{FF2B5EF4-FFF2-40B4-BE49-F238E27FC236}">
                  <a16:creationId xmlns:a16="http://schemas.microsoft.com/office/drawing/2014/main" id="{0BC09B17-1226-435D-BF75-2A24DD0435B1}"/>
                </a:ext>
              </a:extLst>
            </p:cNvPr>
            <p:cNvSpPr/>
            <p:nvPr/>
          </p:nvSpPr>
          <p:spPr>
            <a:xfrm>
              <a:off x="9833191" y="6560183"/>
              <a:ext cx="2440927" cy="104660"/>
            </a:xfrm>
            <a:prstGeom prst="roundRect">
              <a:avLst/>
            </a:prstGeom>
            <a:pattFill prst="wdUpDiag">
              <a:fgClr>
                <a:srgbClr val="1A7F57"/>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cxnSp>
          <p:nvCxnSpPr>
            <p:cNvPr id="130" name="直接连接符 129">
              <a:extLst>
                <a:ext uri="{FF2B5EF4-FFF2-40B4-BE49-F238E27FC236}">
                  <a16:creationId xmlns:a16="http://schemas.microsoft.com/office/drawing/2014/main" id="{47991666-6BFB-43A2-8FD1-B69DCE99E5C7}"/>
                </a:ext>
              </a:extLst>
            </p:cNvPr>
            <p:cNvCxnSpPr>
              <a:cxnSpLocks/>
            </p:cNvCxnSpPr>
            <p:nvPr/>
          </p:nvCxnSpPr>
          <p:spPr>
            <a:xfrm>
              <a:off x="9815949" y="6442034"/>
              <a:ext cx="2861665" cy="0"/>
            </a:xfrm>
            <a:prstGeom prst="line">
              <a:avLst/>
            </a:prstGeom>
            <a:ln>
              <a:solidFill>
                <a:srgbClr val="1A7F57"/>
              </a:solidFill>
            </a:ln>
          </p:spPr>
          <p:style>
            <a:lnRef idx="1">
              <a:schemeClr val="accent1"/>
            </a:lnRef>
            <a:fillRef idx="0">
              <a:schemeClr val="accent1"/>
            </a:fillRef>
            <a:effectRef idx="0">
              <a:schemeClr val="accent1"/>
            </a:effectRef>
            <a:fontRef idx="minor">
              <a:schemeClr val="tx1"/>
            </a:fontRef>
          </p:style>
        </p:cxnSp>
      </p:grpSp>
      <p:grpSp>
        <p:nvGrpSpPr>
          <p:cNvPr id="151" name="组合 150">
            <a:extLst>
              <a:ext uri="{FF2B5EF4-FFF2-40B4-BE49-F238E27FC236}">
                <a16:creationId xmlns:a16="http://schemas.microsoft.com/office/drawing/2014/main" id="{3724CF3A-1B3D-4FB9-9A49-EFA2A16B4E34}"/>
              </a:ext>
            </a:extLst>
          </p:cNvPr>
          <p:cNvGrpSpPr/>
          <p:nvPr/>
        </p:nvGrpSpPr>
        <p:grpSpPr>
          <a:xfrm>
            <a:off x="9681847" y="4203487"/>
            <a:ext cx="314993" cy="314993"/>
            <a:chOff x="2382289" y="605974"/>
            <a:chExt cx="314993" cy="314993"/>
          </a:xfrm>
        </p:grpSpPr>
        <p:sp>
          <p:nvSpPr>
            <p:cNvPr id="153" name="椭圆 152">
              <a:extLst>
                <a:ext uri="{FF2B5EF4-FFF2-40B4-BE49-F238E27FC236}">
                  <a16:creationId xmlns:a16="http://schemas.microsoft.com/office/drawing/2014/main" id="{796799BA-F67A-4D27-B7FE-1DCCC55FA948}"/>
                </a:ext>
              </a:extLst>
            </p:cNvPr>
            <p:cNvSpPr/>
            <p:nvPr/>
          </p:nvSpPr>
          <p:spPr>
            <a:xfrm>
              <a:off x="2382289" y="605974"/>
              <a:ext cx="314993" cy="31499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54" name="椭圆 153">
              <a:extLst>
                <a:ext uri="{FF2B5EF4-FFF2-40B4-BE49-F238E27FC236}">
                  <a16:creationId xmlns:a16="http://schemas.microsoft.com/office/drawing/2014/main" id="{FA0A751E-417F-4973-A4BD-C8B863D73308}"/>
                </a:ext>
              </a:extLst>
            </p:cNvPr>
            <p:cNvSpPr/>
            <p:nvPr/>
          </p:nvSpPr>
          <p:spPr>
            <a:xfrm>
              <a:off x="2456587" y="680272"/>
              <a:ext cx="166397" cy="166397"/>
            </a:xfrm>
            <a:prstGeom prst="ellipse">
              <a:avLst/>
            </a:prstGeom>
            <a:solidFill>
              <a:srgbClr val="1A7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120" name="组合 119">
            <a:extLst>
              <a:ext uri="{FF2B5EF4-FFF2-40B4-BE49-F238E27FC236}">
                <a16:creationId xmlns:a16="http://schemas.microsoft.com/office/drawing/2014/main" id="{96539BF9-F35D-465E-8DDA-1D8095107960}"/>
              </a:ext>
            </a:extLst>
          </p:cNvPr>
          <p:cNvGrpSpPr/>
          <p:nvPr/>
        </p:nvGrpSpPr>
        <p:grpSpPr>
          <a:xfrm>
            <a:off x="7599636" y="1050330"/>
            <a:ext cx="3158092" cy="1900100"/>
            <a:chOff x="770846" y="4967969"/>
            <a:chExt cx="2235032" cy="1344731"/>
          </a:xfrm>
        </p:grpSpPr>
        <p:pic>
          <p:nvPicPr>
            <p:cNvPr id="133" name="图片 132">
              <a:extLst>
                <a:ext uri="{FF2B5EF4-FFF2-40B4-BE49-F238E27FC236}">
                  <a16:creationId xmlns:a16="http://schemas.microsoft.com/office/drawing/2014/main" id="{1A99D41D-67B5-48B1-AEED-4334469D55A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161" b="28453" l="48434" r="94270">
                          <a14:foregroundMark x1="66600" y1="10067" x2="71000" y2="9060"/>
                          <a14:foregroundMark x1="78000" y1="15884" x2="78000" y2="16890"/>
                          <a14:backgroundMark x1="69600" y1="16219" x2="69600" y2="16219"/>
                          <a14:backgroundMark x1="67800" y1="14318" x2="67800" y2="14318"/>
                          <a14:backgroundMark x1="65400" y1="16779" x2="65400" y2="16779"/>
                          <a14:backgroundMark x1="65800" y1="18121" x2="65800" y2="18121"/>
                          <a14:backgroundMark x1="69200" y1="17338" x2="69200" y2="17338"/>
                          <a14:backgroundMark x1="70600" y1="20470" x2="70600" y2="20470"/>
                          <a14:backgroundMark x1="68400" y1="21477" x2="68400" y2="21477"/>
                          <a14:backgroundMark x1="65400" y1="20917" x2="65400" y2="20917"/>
                          <a14:backgroundMark x1="65400" y1="20917" x2="65400" y2="20917"/>
                          <a14:backgroundMark x1="64800" y1="21365" x2="64800" y2="21365"/>
                          <a14:backgroundMark x1="65800" y1="21253" x2="65400" y2="20917"/>
                          <a14:backgroundMark x1="64800" y1="20917" x2="64600" y2="21365"/>
                          <a14:backgroundMark x1="65400" y1="20805" x2="65400" y2="20805"/>
                          <a14:backgroundMark x1="65400" y1="20805" x2="65400" y2="20805"/>
                          <a14:backgroundMark x1="68800" y1="20917" x2="68800" y2="20917"/>
                          <a14:backgroundMark x1="65400" y1="18009" x2="65400" y2="18009"/>
                        </a14:backgroundRemoval>
                      </a14:imgEffect>
                    </a14:imgLayer>
                  </a14:imgProps>
                </a:ext>
                <a:ext uri="{28A0092B-C50C-407E-A947-70E740481C1C}">
                  <a14:useLocalDpi xmlns:a14="http://schemas.microsoft.com/office/drawing/2010/main" val="0"/>
                </a:ext>
              </a:extLst>
            </a:blip>
            <a:srcRect l="42704" b="68386"/>
            <a:stretch/>
          </p:blipFill>
          <p:spPr>
            <a:xfrm>
              <a:off x="770846" y="4967969"/>
              <a:ext cx="1112277" cy="1097319"/>
            </a:xfrm>
            <a:prstGeom prst="rect">
              <a:avLst/>
            </a:prstGeom>
            <a:effectLst>
              <a:glow rad="101600">
                <a:schemeClr val="bg1">
                  <a:alpha val="60000"/>
                </a:schemeClr>
              </a:glow>
            </a:effectLst>
          </p:spPr>
        </p:pic>
        <p:pic>
          <p:nvPicPr>
            <p:cNvPr id="134" name="图片 133">
              <a:extLst>
                <a:ext uri="{FF2B5EF4-FFF2-40B4-BE49-F238E27FC236}">
                  <a16:creationId xmlns:a16="http://schemas.microsoft.com/office/drawing/2014/main" id="{760E5A60-ACF7-4CBA-AB8A-C7C57FAA00E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31442" b="47915" l="49290" r="86715"/>
                      </a14:imgEffect>
                    </a14:imgLayer>
                  </a14:imgProps>
                </a:ext>
                <a:ext uri="{28A0092B-C50C-407E-A947-70E740481C1C}">
                  <a14:useLocalDpi xmlns:a14="http://schemas.microsoft.com/office/drawing/2010/main" val="0"/>
                </a:ext>
              </a:extLst>
            </a:blip>
            <a:srcRect l="44612" t="29383" r="8607" b="50026"/>
            <a:stretch/>
          </p:blipFill>
          <p:spPr>
            <a:xfrm>
              <a:off x="1273277" y="5496415"/>
              <a:ext cx="908141" cy="714716"/>
            </a:xfrm>
            <a:prstGeom prst="rect">
              <a:avLst/>
            </a:prstGeom>
            <a:effectLst>
              <a:glow rad="101600">
                <a:schemeClr val="bg1">
                  <a:alpha val="60000"/>
                </a:schemeClr>
              </a:glow>
            </a:effectLst>
          </p:spPr>
        </p:pic>
        <p:pic>
          <p:nvPicPr>
            <p:cNvPr id="141" name="图片 140">
              <a:extLst>
                <a:ext uri="{FF2B5EF4-FFF2-40B4-BE49-F238E27FC236}">
                  <a16:creationId xmlns:a16="http://schemas.microsoft.com/office/drawing/2014/main" id="{466E00BB-9EF7-4EC9-A2E2-6467117A0903}"/>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55034" b="73714" l="51800" r="89200">
                          <a14:foregroundMark x1="62000" y1="57494" x2="62000" y2="57494"/>
                          <a14:foregroundMark x1="74200" y1="55145" x2="74200" y2="55145"/>
                          <a14:foregroundMark x1="73600" y1="69016" x2="73600" y2="69016"/>
                          <a14:foregroundMark x1="75600" y1="73714" x2="75600" y2="73714"/>
                          <a14:foregroundMark x1="58200" y1="69911" x2="58200" y2="69911"/>
                        </a14:backgroundRemoval>
                      </a14:imgEffect>
                    </a14:imgLayer>
                  </a14:imgProps>
                </a:ext>
                <a:ext uri="{28A0092B-C50C-407E-A947-70E740481C1C}">
                  <a14:useLocalDpi xmlns:a14="http://schemas.microsoft.com/office/drawing/2010/main" val="0"/>
                </a:ext>
              </a:extLst>
            </a:blip>
            <a:srcRect l="47200" t="53430" r="6019" b="25979"/>
            <a:stretch/>
          </p:blipFill>
          <p:spPr>
            <a:xfrm>
              <a:off x="1686131" y="5018768"/>
              <a:ext cx="908141" cy="714716"/>
            </a:xfrm>
            <a:prstGeom prst="rect">
              <a:avLst/>
            </a:prstGeom>
            <a:effectLst>
              <a:glow rad="101600">
                <a:schemeClr val="bg1">
                  <a:alpha val="60000"/>
                </a:schemeClr>
              </a:glow>
            </a:effectLst>
          </p:spPr>
        </p:pic>
        <p:pic>
          <p:nvPicPr>
            <p:cNvPr id="142" name="图片 141">
              <a:extLst>
                <a:ext uri="{FF2B5EF4-FFF2-40B4-BE49-F238E27FC236}">
                  <a16:creationId xmlns:a16="http://schemas.microsoft.com/office/drawing/2014/main" id="{45E3EEA9-D816-4A64-B33F-9E73C9458E3B}"/>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78650" b="95123" l="50374" r="87799">
                          <a14:foregroundMark x1="73600" y1="81096" x2="73600" y2="81096"/>
                        </a14:backgroundRemoval>
                      </a14:imgEffect>
                    </a14:imgLayer>
                  </a14:imgProps>
                </a:ext>
                <a:ext uri="{28A0092B-C50C-407E-A947-70E740481C1C}">
                  <a14:useLocalDpi xmlns:a14="http://schemas.microsoft.com/office/drawing/2010/main" val="0"/>
                </a:ext>
              </a:extLst>
            </a:blip>
            <a:srcRect l="45696" t="76591" r="7523" b="2818"/>
            <a:stretch/>
          </p:blipFill>
          <p:spPr>
            <a:xfrm>
              <a:off x="2097737" y="5597984"/>
              <a:ext cx="908141" cy="714716"/>
            </a:xfrm>
            <a:prstGeom prst="rect">
              <a:avLst/>
            </a:prstGeom>
            <a:effectLst>
              <a:glow rad="101600">
                <a:schemeClr val="bg1">
                  <a:alpha val="60000"/>
                </a:schemeClr>
              </a:glow>
            </a:effectLst>
          </p:spPr>
        </p:pic>
      </p:grpSp>
      <p:grpSp>
        <p:nvGrpSpPr>
          <p:cNvPr id="122" name="组合 121">
            <a:extLst>
              <a:ext uri="{FF2B5EF4-FFF2-40B4-BE49-F238E27FC236}">
                <a16:creationId xmlns:a16="http://schemas.microsoft.com/office/drawing/2014/main" id="{65F2ED06-82A3-4C0F-BAD9-4D2563B4FFD9}"/>
              </a:ext>
            </a:extLst>
          </p:cNvPr>
          <p:cNvGrpSpPr/>
          <p:nvPr/>
        </p:nvGrpSpPr>
        <p:grpSpPr>
          <a:xfrm>
            <a:off x="10635357" y="907988"/>
            <a:ext cx="1257239" cy="1789629"/>
            <a:chOff x="1256234" y="369191"/>
            <a:chExt cx="889768" cy="1266549"/>
          </a:xfrm>
        </p:grpSpPr>
        <p:pic>
          <p:nvPicPr>
            <p:cNvPr id="131" name="图片 130">
              <a:extLst>
                <a:ext uri="{FF2B5EF4-FFF2-40B4-BE49-F238E27FC236}">
                  <a16:creationId xmlns:a16="http://schemas.microsoft.com/office/drawing/2014/main" id="{BC727FEA-933E-4ABA-8626-1A8644EF95CB}"/>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47987" b="76510" l="4200" r="39000">
                          <a14:foregroundMark x1="27000" y1="52461" x2="27000" y2="52461"/>
                          <a14:foregroundMark x1="18000" y1="61186" x2="18000" y2="61186"/>
                          <a14:foregroundMark x1="19000" y1="63535" x2="19000" y2="63535"/>
                          <a14:foregroundMark x1="23400" y1="63087" x2="23400" y2="63087"/>
                          <a14:foregroundMark x1="21200" y1="62640" x2="21200" y2="62640"/>
                          <a14:foregroundMark x1="20200" y1="63423" x2="20200" y2="63423"/>
                          <a14:foregroundMark x1="22000" y1="62304" x2="22000" y2="62304"/>
                          <a14:foregroundMark x1="23000" y1="62081" x2="23000" y2="62081"/>
                          <a14:foregroundMark x1="22400" y1="69463" x2="22400" y2="69463"/>
                          <a14:foregroundMark x1="17600" y1="76286" x2="17600" y2="76286"/>
                          <a14:foregroundMark x1="19800" y1="75056" x2="19800" y2="75056"/>
                          <a14:foregroundMark x1="20400" y1="76510" x2="20400" y2="76510"/>
                          <a14:foregroundMark x1="20000" y1="76510" x2="20000" y2="76510"/>
                          <a14:backgroundMark x1="20600" y1="57383" x2="20600" y2="57383"/>
                          <a14:backgroundMark x1="22000" y1="65101" x2="22000" y2="65101"/>
                          <a14:backgroundMark x1="20800" y1="74273" x2="20800" y2="74273"/>
                          <a14:backgroundMark x1="20000" y1="74609" x2="20000" y2="74609"/>
                          <a14:backgroundMark x1="20200" y1="75615" x2="20200" y2="75615"/>
                          <a14:backgroundMark x1="22400" y1="66219" x2="22400" y2="66219"/>
                          <a14:backgroundMark x1="19600" y1="63535" x2="19600" y2="63535"/>
                          <a14:backgroundMark x1="20200" y1="75727" x2="20200" y2="75727"/>
                          <a14:backgroundMark x1="19400" y1="75615" x2="19400" y2="75615"/>
                          <a14:backgroundMark x1="20000" y1="75168" x2="20000" y2="75168"/>
                          <a14:backgroundMark x1="19800" y1="75168" x2="19800" y2="75168"/>
                          <a14:backgroundMark x1="23000" y1="54474" x2="23000" y2="54474"/>
                          <a14:backgroundMark x1="19400" y1="54362" x2="19400" y2="54362"/>
                          <a14:backgroundMark x1="19000" y1="56152" x2="19000" y2="56152"/>
                        </a14:backgroundRemoval>
                      </a14:imgEffect>
                    </a14:imgLayer>
                  </a14:imgProps>
                </a:ext>
                <a:ext uri="{28A0092B-C50C-407E-A947-70E740481C1C}">
                  <a14:useLocalDpi xmlns:a14="http://schemas.microsoft.com/office/drawing/2010/main" val="0"/>
                </a:ext>
              </a:extLst>
            </a:blip>
            <a:srcRect t="44795" r="56659" b="20700"/>
            <a:stretch/>
          </p:blipFill>
          <p:spPr>
            <a:xfrm>
              <a:off x="1256234" y="369191"/>
              <a:ext cx="889768" cy="1266549"/>
            </a:xfrm>
            <a:prstGeom prst="rect">
              <a:avLst/>
            </a:prstGeom>
            <a:effectLst>
              <a:glow rad="101600">
                <a:schemeClr val="bg1">
                  <a:alpha val="60000"/>
                </a:schemeClr>
              </a:glow>
            </a:effectLst>
          </p:spPr>
        </p:pic>
        <p:pic>
          <p:nvPicPr>
            <p:cNvPr id="132" name="图片 131">
              <a:extLst>
                <a:ext uri="{FF2B5EF4-FFF2-40B4-BE49-F238E27FC236}">
                  <a16:creationId xmlns:a16="http://schemas.microsoft.com/office/drawing/2014/main" id="{71A8B3E7-054F-489D-AA28-3B524D24B90F}"/>
                </a:ext>
              </a:extLst>
            </p:cNvPr>
            <p:cNvPicPr>
              <a:picLocks noChangeAspect="1"/>
            </p:cNvPicPr>
            <p:nvPr/>
          </p:nvPicPr>
          <p:blipFill rotWithShape="1">
            <a:blip r:embed="rId10">
              <a:alphaModFix amt="50000"/>
              <a:extLst>
                <a:ext uri="{BEBA8EAE-BF5A-486C-A8C5-ECC9F3942E4B}">
                  <a14:imgProps xmlns:a14="http://schemas.microsoft.com/office/drawing/2010/main">
                    <a14:imgLayer r:embed="rId5">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l="13462" t="81985" r="73191" b="10593"/>
            <a:stretch/>
          </p:blipFill>
          <p:spPr>
            <a:xfrm>
              <a:off x="1610430" y="1123646"/>
              <a:ext cx="366230" cy="364137"/>
            </a:xfrm>
            <a:prstGeom prst="roundRect">
              <a:avLst/>
            </a:prstGeom>
            <a:effectLst>
              <a:outerShdw blurRad="63500" sx="102000" sy="102000" algn="ctr" rotWithShape="0">
                <a:prstClr val="black">
                  <a:alpha val="40000"/>
                </a:prstClr>
              </a:outerShdw>
            </a:effectLst>
          </p:spPr>
        </p:pic>
      </p:grpSp>
    </p:spTree>
    <p:custDataLst>
      <p:tags r:id="rId1"/>
    </p:custDataLst>
    <p:extLst>
      <p:ext uri="{BB962C8B-B14F-4D97-AF65-F5344CB8AC3E}">
        <p14:creationId xmlns:p14="http://schemas.microsoft.com/office/powerpoint/2010/main" val="1776570471"/>
      </p:ext>
    </p:extLst>
  </p:cSld>
  <p:clrMapOvr>
    <a:masterClrMapping/>
  </p:clrMapOvr>
  <mc:AlternateContent xmlns:mc="http://schemas.openxmlformats.org/markup-compatibility/2006" xmlns:p14="http://schemas.microsoft.com/office/powerpoint/2010/main">
    <mc:Choice Requires="p14">
      <p:transition p14:dur="0" advTm="22618"/>
    </mc:Choice>
    <mc:Fallback xmlns:a14="http://schemas.microsoft.com/office/drawing/2010/main" xmlns:a16="http://schemas.microsoft.com/office/drawing/2014/main" xmlns="">
      <p:transition advTm="226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descr="图片包含 建筑物, 户外, 树, 天空&#10;&#10;描述已自动生成">
            <a:extLst>
              <a:ext uri="{FF2B5EF4-FFF2-40B4-BE49-F238E27FC236}">
                <a16:creationId xmlns:a16="http://schemas.microsoft.com/office/drawing/2014/main" id="{FE1F03B2-BFED-45B4-B323-0F29F678D32C}"/>
              </a:ext>
            </a:extLst>
          </p:cNvPr>
          <p:cNvPicPr>
            <a:picLocks noChangeAspect="1"/>
          </p:cNvPicPr>
          <p:nvPr/>
        </p:nvPicPr>
        <p:blipFill rotWithShape="1">
          <a:blip r:embed="rId3">
            <a:extLst>
              <a:ext uri="{28A0092B-C50C-407E-A947-70E740481C1C}">
                <a14:useLocalDpi xmlns:a14="http://schemas.microsoft.com/office/drawing/2010/main" val="0"/>
              </a:ext>
            </a:extLst>
          </a:blip>
          <a:srcRect l="823" t="13335" r="14889" b="21791"/>
          <a:stretch/>
        </p:blipFill>
        <p:spPr>
          <a:xfrm>
            <a:off x="-1" y="0"/>
            <a:ext cx="12241241" cy="7066454"/>
          </a:xfrm>
          <a:prstGeom prst="rect">
            <a:avLst/>
          </a:prstGeom>
        </p:spPr>
      </p:pic>
      <p:sp>
        <p:nvSpPr>
          <p:cNvPr id="68" name="矩形 67">
            <a:extLst>
              <a:ext uri="{FF2B5EF4-FFF2-40B4-BE49-F238E27FC236}">
                <a16:creationId xmlns:a16="http://schemas.microsoft.com/office/drawing/2014/main" id="{7D9931D0-F935-4908-9D79-450BCC574B49}"/>
              </a:ext>
            </a:extLst>
          </p:cNvPr>
          <p:cNvSpPr/>
          <p:nvPr/>
        </p:nvSpPr>
        <p:spPr>
          <a:xfrm>
            <a:off x="0" y="0"/>
            <a:ext cx="12192000" cy="6858000"/>
          </a:xfrm>
          <a:prstGeom prst="rect">
            <a:avLst/>
          </a:prstGeom>
          <a:gradFill flip="none" rotWithShape="1">
            <a:gsLst>
              <a:gs pos="47000">
                <a:srgbClr val="EBE9DC">
                  <a:alpha val="90000"/>
                </a:srgbClr>
              </a:gs>
              <a:gs pos="0">
                <a:srgbClr val="EBE9DC">
                  <a:alpha val="90000"/>
                </a:srgbClr>
              </a:gs>
              <a:gs pos="100000">
                <a:srgbClr val="EBE9DC">
                  <a:alpha val="7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3000">
                    <a:srgbClr val="402C09"/>
                  </a:gs>
                  <a:gs pos="100000">
                    <a:srgbClr val="402C09"/>
                  </a:gs>
                </a:gsLst>
                <a:lin ang="18900000" scaled="1"/>
              </a:gradFill>
              <a:effectLst/>
              <a:uLnTx/>
              <a:uFillTx/>
              <a:latin typeface="等线" panose="020F0502020204030204"/>
              <a:ea typeface="等线" panose="02010600030101010101" pitchFamily="2" charset="-122"/>
              <a:cs typeface="+mn-cs"/>
            </a:endParaRPr>
          </a:p>
        </p:txBody>
      </p:sp>
      <p:sp>
        <p:nvSpPr>
          <p:cNvPr id="67" name="矩形: 圆角 66">
            <a:extLst>
              <a:ext uri="{FF2B5EF4-FFF2-40B4-BE49-F238E27FC236}">
                <a16:creationId xmlns:a16="http://schemas.microsoft.com/office/drawing/2014/main" id="{81FF6385-E289-4FCE-AA14-13AE69DB99E3}"/>
              </a:ext>
            </a:extLst>
          </p:cNvPr>
          <p:cNvSpPr/>
          <p:nvPr/>
        </p:nvSpPr>
        <p:spPr>
          <a:xfrm>
            <a:off x="-383837" y="6205495"/>
            <a:ext cx="13047795" cy="768103"/>
          </a:xfrm>
          <a:prstGeom prst="roundRect">
            <a:avLst>
              <a:gd name="adj" fmla="val 13948"/>
            </a:avLst>
          </a:prstGeom>
          <a:gradFill>
            <a:gsLst>
              <a:gs pos="3540">
                <a:srgbClr val="4ADAA0"/>
              </a:gs>
              <a:gs pos="39000">
                <a:srgbClr val="0070C0"/>
              </a:gs>
              <a:gs pos="77000">
                <a:srgbClr val="1F956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sp>
        <p:nvSpPr>
          <p:cNvPr id="17" name="矩形 16">
            <a:extLst>
              <a:ext uri="{FF2B5EF4-FFF2-40B4-BE49-F238E27FC236}">
                <a16:creationId xmlns:a16="http://schemas.microsoft.com/office/drawing/2014/main" id="{14C2FA4E-C82D-4205-93B9-2081E217679B}"/>
              </a:ext>
            </a:extLst>
          </p:cNvPr>
          <p:cNvSpPr/>
          <p:nvPr/>
        </p:nvSpPr>
        <p:spPr>
          <a:xfrm>
            <a:off x="214866" y="6347348"/>
            <a:ext cx="3643745" cy="46166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四川师范大学</a:t>
            </a:r>
            <a:r>
              <a:rPr kumimoji="0" lang="en-US" altLang="zh-CN" sz="24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历史变迁</a:t>
            </a:r>
          </a:p>
        </p:txBody>
      </p:sp>
      <p:sp>
        <p:nvSpPr>
          <p:cNvPr id="75" name="矩形 74">
            <a:extLst>
              <a:ext uri="{FF2B5EF4-FFF2-40B4-BE49-F238E27FC236}">
                <a16:creationId xmlns:a16="http://schemas.microsoft.com/office/drawing/2014/main" id="{30458F8E-2BAC-488B-A669-2E0969D7BA4C}"/>
              </a:ext>
            </a:extLst>
          </p:cNvPr>
          <p:cNvSpPr/>
          <p:nvPr/>
        </p:nvSpPr>
        <p:spPr>
          <a:xfrm>
            <a:off x="5070353" y="6393514"/>
            <a:ext cx="7072408" cy="369332"/>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lang="zh-CN" altLang="en-US" dirty="0">
                <a:solidFill>
                  <a:prstClr val="white"/>
                </a:solidFill>
                <a:latin typeface="微软雅黑" panose="020B0503020204020204" pitchFamily="34" charset="-122"/>
                <a:ea typeface="微软雅黑" panose="020B0503020204020204" pitchFamily="34" charset="-122"/>
              </a:rPr>
              <a:t>页</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选用图标</a:t>
            </a:r>
            <a:r>
              <a:rPr lang="zh-CN" altLang="en-US" dirty="0">
                <a:solidFill>
                  <a:prstClr val="white"/>
                </a:solidFill>
                <a:latin typeface="微软雅黑" panose="020B0503020204020204" pitchFamily="34" charset="-122"/>
                <a:ea typeface="微软雅黑" panose="020B0503020204020204" pitchFamily="34" charset="-122"/>
              </a:rPr>
              <a:t>为  </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四川师范大学最早期作为川北工农学院时的印章</a:t>
            </a:r>
          </a:p>
        </p:txBody>
      </p:sp>
      <p:sp>
        <p:nvSpPr>
          <p:cNvPr id="76" name="矩形 75">
            <a:extLst>
              <a:ext uri="{FF2B5EF4-FFF2-40B4-BE49-F238E27FC236}">
                <a16:creationId xmlns:a16="http://schemas.microsoft.com/office/drawing/2014/main" id="{E0DA7D97-DD19-43C3-8A15-88FF7B073811}"/>
              </a:ext>
            </a:extLst>
          </p:cNvPr>
          <p:cNvSpPr/>
          <p:nvPr/>
        </p:nvSpPr>
        <p:spPr>
          <a:xfrm>
            <a:off x="7142112" y="735291"/>
            <a:ext cx="2017583" cy="64633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dirty="0">
                <a:ln w="3175">
                  <a:solidFill>
                    <a:srgbClr val="1A7F57"/>
                  </a:solidFill>
                </a:ln>
                <a:solidFill>
                  <a:schemeClr val="bg1"/>
                </a:solidFill>
                <a:latin typeface="微软雅黑" panose="020B0503020204020204" pitchFamily="34" charset="-122"/>
                <a:ea typeface="微软雅黑" panose="020B0503020204020204" pitchFamily="34" charset="-122"/>
              </a:rPr>
              <a:t>师大历程</a:t>
            </a:r>
          </a:p>
        </p:txBody>
      </p:sp>
      <p:grpSp>
        <p:nvGrpSpPr>
          <p:cNvPr id="7" name="组合 6">
            <a:extLst>
              <a:ext uri="{FF2B5EF4-FFF2-40B4-BE49-F238E27FC236}">
                <a16:creationId xmlns:a16="http://schemas.microsoft.com/office/drawing/2014/main" id="{51D01B69-47EA-418D-BB55-6E51342C3574}"/>
              </a:ext>
            </a:extLst>
          </p:cNvPr>
          <p:cNvGrpSpPr/>
          <p:nvPr/>
        </p:nvGrpSpPr>
        <p:grpSpPr>
          <a:xfrm>
            <a:off x="5374456" y="186746"/>
            <a:ext cx="9255944" cy="440462"/>
            <a:chOff x="5401500" y="596102"/>
            <a:chExt cx="9255944" cy="440462"/>
          </a:xfrm>
        </p:grpSpPr>
        <p:cxnSp>
          <p:nvCxnSpPr>
            <p:cNvPr id="167" name="直接连接符 166">
              <a:extLst>
                <a:ext uri="{FF2B5EF4-FFF2-40B4-BE49-F238E27FC236}">
                  <a16:creationId xmlns:a16="http://schemas.microsoft.com/office/drawing/2014/main" id="{A3E08EF6-0759-4F53-8542-7FC5F79D2DE0}"/>
                </a:ext>
              </a:extLst>
            </p:cNvPr>
            <p:cNvCxnSpPr/>
            <p:nvPr/>
          </p:nvCxnSpPr>
          <p:spPr>
            <a:xfrm>
              <a:off x="5401500" y="816333"/>
              <a:ext cx="214884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5A0D2FBD-1F49-4809-A7C9-D86E81B265D9}"/>
                </a:ext>
              </a:extLst>
            </p:cNvPr>
            <p:cNvCxnSpPr>
              <a:cxnSpLocks/>
            </p:cNvCxnSpPr>
            <p:nvPr/>
          </p:nvCxnSpPr>
          <p:spPr>
            <a:xfrm>
              <a:off x="8845377" y="816333"/>
              <a:ext cx="58120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69" name="图片 168">
              <a:extLst>
                <a:ext uri="{FF2B5EF4-FFF2-40B4-BE49-F238E27FC236}">
                  <a16:creationId xmlns:a16="http://schemas.microsoft.com/office/drawing/2014/main" id="{14CD8437-6938-4952-AC40-516D158A5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7627" y="596102"/>
              <a:ext cx="440462" cy="440462"/>
            </a:xfrm>
            <a:prstGeom prst="ellipse">
              <a:avLst/>
            </a:prstGeom>
            <a:effectLst>
              <a:outerShdw blurRad="63500" sx="102000" sy="102000" algn="ctr" rotWithShape="0">
                <a:prstClr val="black">
                  <a:alpha val="40000"/>
                </a:prstClr>
              </a:outerShdw>
            </a:effectLst>
          </p:spPr>
        </p:pic>
      </p:grpSp>
      <p:grpSp>
        <p:nvGrpSpPr>
          <p:cNvPr id="36" name="组合 35">
            <a:extLst>
              <a:ext uri="{FF2B5EF4-FFF2-40B4-BE49-F238E27FC236}">
                <a16:creationId xmlns:a16="http://schemas.microsoft.com/office/drawing/2014/main" id="{14B1F22A-6A4B-451F-BFC6-CEC281A10089}"/>
              </a:ext>
            </a:extLst>
          </p:cNvPr>
          <p:cNvGrpSpPr/>
          <p:nvPr/>
        </p:nvGrpSpPr>
        <p:grpSpPr>
          <a:xfrm>
            <a:off x="6234773" y="1556867"/>
            <a:ext cx="1708089" cy="1176108"/>
            <a:chOff x="4998404" y="1783132"/>
            <a:chExt cx="1708089" cy="1176108"/>
          </a:xfrm>
        </p:grpSpPr>
        <p:sp>
          <p:nvSpPr>
            <p:cNvPr id="69" name="文本框 68">
              <a:extLst>
                <a:ext uri="{FF2B5EF4-FFF2-40B4-BE49-F238E27FC236}">
                  <a16:creationId xmlns:a16="http://schemas.microsoft.com/office/drawing/2014/main" id="{E669DF53-F2C6-4C93-B63D-798738B0C34A}"/>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1A7F57"/>
                  </a:solidFill>
                  <a:latin typeface="微软雅黑" panose="020B0503020204020204" pitchFamily="34" charset="-122"/>
                  <a:ea typeface="微软雅黑" panose="020B0503020204020204" pitchFamily="34" charset="-122"/>
                </a:rPr>
                <a:t>历史沿革</a:t>
              </a:r>
              <a:endParaRPr lang="en-US" altLang="zh-CN" sz="2800" b="1" dirty="0">
                <a:solidFill>
                  <a:srgbClr val="1A7F57"/>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1A7F57"/>
                  </a:solidFill>
                  <a:latin typeface="微软雅黑" panose="020B0503020204020204" pitchFamily="34" charset="-122"/>
                  <a:ea typeface="微软雅黑" panose="020B0503020204020204" pitchFamily="34" charset="-122"/>
                </a:rPr>
                <a:t>学校迁徙</a:t>
              </a:r>
            </a:p>
          </p:txBody>
        </p:sp>
        <p:sp>
          <p:nvSpPr>
            <p:cNvPr id="19" name="矩形: 圆角 18">
              <a:extLst>
                <a:ext uri="{FF2B5EF4-FFF2-40B4-BE49-F238E27FC236}">
                  <a16:creationId xmlns:a16="http://schemas.microsoft.com/office/drawing/2014/main" id="{83D669FA-EE43-4B54-8EBD-8D0534A487A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34" name="组合 33">
              <a:extLst>
                <a:ext uri="{FF2B5EF4-FFF2-40B4-BE49-F238E27FC236}">
                  <a16:creationId xmlns:a16="http://schemas.microsoft.com/office/drawing/2014/main" id="{33974725-D27B-4D27-93A2-C1212BA09061}"/>
                </a:ext>
              </a:extLst>
            </p:cNvPr>
            <p:cNvGrpSpPr/>
            <p:nvPr/>
          </p:nvGrpSpPr>
          <p:grpSpPr>
            <a:xfrm>
              <a:off x="5164853" y="2843015"/>
              <a:ext cx="1341455" cy="116225"/>
              <a:chOff x="5164853" y="2843015"/>
              <a:chExt cx="1341455" cy="116225"/>
            </a:xfrm>
          </p:grpSpPr>
          <p:cxnSp>
            <p:nvCxnSpPr>
              <p:cNvPr id="25" name="直接连接符 24">
                <a:extLst>
                  <a:ext uri="{FF2B5EF4-FFF2-40B4-BE49-F238E27FC236}">
                    <a16:creationId xmlns:a16="http://schemas.microsoft.com/office/drawing/2014/main" id="{2B93C667-9B6A-4330-98C2-3CD708B37367}"/>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BA07F75-3530-4464-B660-7EE5C90CC210}"/>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83AC61B-21BD-46DC-9AFE-EFFF177619AC}"/>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302BF2D-4B7D-47EC-8B1C-214EF2544D97}"/>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0" name="组合 79">
            <a:extLst>
              <a:ext uri="{FF2B5EF4-FFF2-40B4-BE49-F238E27FC236}">
                <a16:creationId xmlns:a16="http://schemas.microsoft.com/office/drawing/2014/main" id="{880CB805-47DF-4C4C-B5D9-32889D5DF054}"/>
              </a:ext>
            </a:extLst>
          </p:cNvPr>
          <p:cNvGrpSpPr/>
          <p:nvPr/>
        </p:nvGrpSpPr>
        <p:grpSpPr>
          <a:xfrm>
            <a:off x="8316147" y="1551642"/>
            <a:ext cx="1708089" cy="1176108"/>
            <a:chOff x="4998404" y="1783132"/>
            <a:chExt cx="1708089" cy="1176108"/>
          </a:xfrm>
        </p:grpSpPr>
        <p:sp>
          <p:nvSpPr>
            <p:cNvPr id="81" name="文本框 80">
              <a:extLst>
                <a:ext uri="{FF2B5EF4-FFF2-40B4-BE49-F238E27FC236}">
                  <a16:creationId xmlns:a16="http://schemas.microsoft.com/office/drawing/2014/main" id="{074A7568-DC48-46B9-AAA2-A186F3379FFC}"/>
                </a:ext>
              </a:extLst>
            </p:cNvPr>
            <p:cNvSpPr txBox="1"/>
            <p:nvPr/>
          </p:nvSpPr>
          <p:spPr>
            <a:xfrm>
              <a:off x="4998404" y="1888908"/>
              <a:ext cx="1708089" cy="954107"/>
            </a:xfrm>
            <a:prstGeom prst="rect">
              <a:avLst/>
            </a:prstGeom>
            <a:noFill/>
          </p:spPr>
          <p:txBody>
            <a:bodyPr wrap="square" rtlCol="0">
              <a:spAutoFit/>
            </a:bodyPr>
            <a:lstStyle/>
            <a:p>
              <a:pPr algn="ctr">
                <a:defRPr/>
              </a:pPr>
              <a:r>
                <a:rPr lang="zh-CN" altLang="en-US" sz="2800" b="1" dirty="0">
                  <a:solidFill>
                    <a:srgbClr val="1A7F57"/>
                  </a:solidFill>
                  <a:latin typeface="微软雅黑" panose="020B0503020204020204" pitchFamily="34" charset="-122"/>
                  <a:ea typeface="微软雅黑" panose="020B0503020204020204" pitchFamily="34" charset="-122"/>
                </a:rPr>
                <a:t>烽火岁月</a:t>
              </a:r>
              <a:endParaRPr lang="en-US" altLang="zh-CN" sz="2800" b="1" dirty="0">
                <a:solidFill>
                  <a:srgbClr val="1A7F57"/>
                </a:solidFill>
                <a:latin typeface="微软雅黑" panose="020B0503020204020204" pitchFamily="34" charset="-122"/>
                <a:ea typeface="微软雅黑" panose="020B0503020204020204" pitchFamily="34" charset="-122"/>
              </a:endParaRPr>
            </a:p>
            <a:p>
              <a:pPr algn="ctr">
                <a:defRPr/>
              </a:pPr>
              <a:r>
                <a:rPr lang="zh-CN" altLang="en-US" sz="2800" b="1" dirty="0">
                  <a:solidFill>
                    <a:srgbClr val="1A7F57"/>
                  </a:solidFill>
                  <a:latin typeface="微软雅黑" panose="020B0503020204020204" pitchFamily="34" charset="-122"/>
                  <a:ea typeface="微软雅黑" panose="020B0503020204020204" pitchFamily="34" charset="-122"/>
                </a:rPr>
                <a:t>文脉流衍</a:t>
              </a:r>
            </a:p>
          </p:txBody>
        </p:sp>
        <p:sp>
          <p:nvSpPr>
            <p:cNvPr id="82" name="矩形: 圆角 81">
              <a:extLst>
                <a:ext uri="{FF2B5EF4-FFF2-40B4-BE49-F238E27FC236}">
                  <a16:creationId xmlns:a16="http://schemas.microsoft.com/office/drawing/2014/main" id="{1B83D1D9-7CDC-4872-A1D2-067A4055D54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83" name="组合 82">
              <a:extLst>
                <a:ext uri="{FF2B5EF4-FFF2-40B4-BE49-F238E27FC236}">
                  <a16:creationId xmlns:a16="http://schemas.microsoft.com/office/drawing/2014/main" id="{DE0EC0CE-4B0C-4710-97DE-4C4FC76B4BF8}"/>
                </a:ext>
              </a:extLst>
            </p:cNvPr>
            <p:cNvGrpSpPr/>
            <p:nvPr/>
          </p:nvGrpSpPr>
          <p:grpSpPr>
            <a:xfrm>
              <a:off x="5164853" y="2843015"/>
              <a:ext cx="1341455" cy="116225"/>
              <a:chOff x="5164853" y="2843015"/>
              <a:chExt cx="1341455" cy="116225"/>
            </a:xfrm>
          </p:grpSpPr>
          <p:cxnSp>
            <p:nvCxnSpPr>
              <p:cNvPr id="84" name="直接连接符 83">
                <a:extLst>
                  <a:ext uri="{FF2B5EF4-FFF2-40B4-BE49-F238E27FC236}">
                    <a16:creationId xmlns:a16="http://schemas.microsoft.com/office/drawing/2014/main" id="{D2B5BD3E-9967-45AA-B513-1917DBB4C979}"/>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68B8D3F-0B08-4BAF-A13F-7D55C2E22607}"/>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66A496E2-1FC2-4638-839E-4E09E0680E42}"/>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4D13DA77-70CF-4400-8831-C6E1363E9336}"/>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8" name="组合 87">
            <a:extLst>
              <a:ext uri="{FF2B5EF4-FFF2-40B4-BE49-F238E27FC236}">
                <a16:creationId xmlns:a16="http://schemas.microsoft.com/office/drawing/2014/main" id="{35E8D68C-030E-496C-BAA9-CC1C267F3147}"/>
              </a:ext>
            </a:extLst>
          </p:cNvPr>
          <p:cNvGrpSpPr/>
          <p:nvPr/>
        </p:nvGrpSpPr>
        <p:grpSpPr>
          <a:xfrm>
            <a:off x="6234773" y="3072893"/>
            <a:ext cx="1708089" cy="1176108"/>
            <a:chOff x="4998404" y="1783132"/>
            <a:chExt cx="1708089" cy="1176108"/>
          </a:xfrm>
        </p:grpSpPr>
        <p:sp>
          <p:nvSpPr>
            <p:cNvPr id="89" name="文本框 88">
              <a:extLst>
                <a:ext uri="{FF2B5EF4-FFF2-40B4-BE49-F238E27FC236}">
                  <a16:creationId xmlns:a16="http://schemas.microsoft.com/office/drawing/2014/main" id="{4EF455AA-A70F-4576-8EB3-503AA4EB0FCB}"/>
                </a:ext>
              </a:extLst>
            </p:cNvPr>
            <p:cNvSpPr txBox="1"/>
            <p:nvPr/>
          </p:nvSpPr>
          <p:spPr>
            <a:xfrm>
              <a:off x="4998404" y="1888908"/>
              <a:ext cx="1708089" cy="954107"/>
            </a:xfrm>
            <a:prstGeom prst="rect">
              <a:avLst/>
            </a:prstGeom>
            <a:noFill/>
          </p:spPr>
          <p:txBody>
            <a:bodyPr wrap="square" rtlCol="0">
              <a:spAutoFit/>
            </a:bodyPr>
            <a:lstStyle/>
            <a:p>
              <a:pPr algn="ctr">
                <a:defRPr/>
              </a:pPr>
              <a:r>
                <a:rPr lang="zh-CN" altLang="en-US" sz="2800" b="1" dirty="0">
                  <a:solidFill>
                    <a:srgbClr val="1A7F57"/>
                  </a:solidFill>
                  <a:latin typeface="微软雅黑" panose="020B0503020204020204" pitchFamily="34" charset="-122"/>
                  <a:ea typeface="微软雅黑" panose="020B0503020204020204" pitchFamily="34" charset="-122"/>
                </a:rPr>
                <a:t>砥砺向前弦歌不辍</a:t>
              </a:r>
            </a:p>
          </p:txBody>
        </p:sp>
        <p:sp>
          <p:nvSpPr>
            <p:cNvPr id="90" name="矩形: 圆角 89">
              <a:extLst>
                <a:ext uri="{FF2B5EF4-FFF2-40B4-BE49-F238E27FC236}">
                  <a16:creationId xmlns:a16="http://schemas.microsoft.com/office/drawing/2014/main" id="{4FB57E36-3A75-4C2B-967D-3124C2BCA903}"/>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91" name="组合 90">
              <a:extLst>
                <a:ext uri="{FF2B5EF4-FFF2-40B4-BE49-F238E27FC236}">
                  <a16:creationId xmlns:a16="http://schemas.microsoft.com/office/drawing/2014/main" id="{E1FB0778-2C33-43DE-B49B-481399EF9064}"/>
                </a:ext>
              </a:extLst>
            </p:cNvPr>
            <p:cNvGrpSpPr/>
            <p:nvPr/>
          </p:nvGrpSpPr>
          <p:grpSpPr>
            <a:xfrm>
              <a:off x="5164853" y="2843015"/>
              <a:ext cx="1341455" cy="116225"/>
              <a:chOff x="5164853" y="2843015"/>
              <a:chExt cx="1341455" cy="116225"/>
            </a:xfrm>
          </p:grpSpPr>
          <p:cxnSp>
            <p:nvCxnSpPr>
              <p:cNvPr id="92" name="直接连接符 91">
                <a:extLst>
                  <a:ext uri="{FF2B5EF4-FFF2-40B4-BE49-F238E27FC236}">
                    <a16:creationId xmlns:a16="http://schemas.microsoft.com/office/drawing/2014/main" id="{572BF023-E09A-4874-8EF8-7CB0317C2A4E}"/>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56191EC-6C5F-4E32-8853-5A36D6996E1B}"/>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6ABE33A-9808-4466-8594-AEA8C2D37B13}"/>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823B1788-D87C-49C7-AD31-0808371DDFD5}"/>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96" name="组合 95">
            <a:extLst>
              <a:ext uri="{FF2B5EF4-FFF2-40B4-BE49-F238E27FC236}">
                <a16:creationId xmlns:a16="http://schemas.microsoft.com/office/drawing/2014/main" id="{3E2D3B2D-9D38-47B3-811A-753179EDFA02}"/>
              </a:ext>
            </a:extLst>
          </p:cNvPr>
          <p:cNvGrpSpPr/>
          <p:nvPr/>
        </p:nvGrpSpPr>
        <p:grpSpPr>
          <a:xfrm>
            <a:off x="8316147" y="3067668"/>
            <a:ext cx="1708089" cy="1176108"/>
            <a:chOff x="4998404" y="1783132"/>
            <a:chExt cx="1708089" cy="1176108"/>
          </a:xfrm>
        </p:grpSpPr>
        <p:sp>
          <p:nvSpPr>
            <p:cNvPr id="97" name="文本框 96">
              <a:extLst>
                <a:ext uri="{FF2B5EF4-FFF2-40B4-BE49-F238E27FC236}">
                  <a16:creationId xmlns:a16="http://schemas.microsoft.com/office/drawing/2014/main" id="{2CD26549-2DA7-4427-8986-E3CB84260497}"/>
                </a:ext>
              </a:extLst>
            </p:cNvPr>
            <p:cNvSpPr txBox="1"/>
            <p:nvPr/>
          </p:nvSpPr>
          <p:spPr>
            <a:xfrm>
              <a:off x="4998404" y="1888908"/>
              <a:ext cx="1708089" cy="954107"/>
            </a:xfrm>
            <a:prstGeom prst="rect">
              <a:avLst/>
            </a:prstGeom>
            <a:noFill/>
          </p:spPr>
          <p:txBody>
            <a:bodyPr wrap="square" rtlCol="0">
              <a:spAutoFit/>
            </a:bodyPr>
            <a:lstStyle/>
            <a:p>
              <a:pPr algn="ctr">
                <a:defRPr/>
              </a:pPr>
              <a:r>
                <a:rPr lang="zh-CN" altLang="en-US" sz="2800" b="1" dirty="0">
                  <a:solidFill>
                    <a:srgbClr val="1A7F57"/>
                  </a:solidFill>
                  <a:latin typeface="微软雅黑" panose="020B0503020204020204" pitchFamily="34" charset="-122"/>
                  <a:ea typeface="微软雅黑" panose="020B0503020204020204" pitchFamily="34" charset="-122"/>
                </a:rPr>
                <a:t>公襄杏坛</a:t>
              </a:r>
              <a:endParaRPr lang="en-US" altLang="zh-CN" sz="2800" b="1" dirty="0">
                <a:solidFill>
                  <a:srgbClr val="1A7F57"/>
                </a:solidFill>
                <a:latin typeface="微软雅黑" panose="020B0503020204020204" pitchFamily="34" charset="-122"/>
                <a:ea typeface="微软雅黑" panose="020B0503020204020204" pitchFamily="34" charset="-122"/>
              </a:endParaRPr>
            </a:p>
            <a:p>
              <a:pPr algn="ctr">
                <a:defRPr/>
              </a:pPr>
              <a:r>
                <a:rPr lang="zh-CN" altLang="en-US" sz="2800" b="1" dirty="0">
                  <a:solidFill>
                    <a:srgbClr val="1A7F57"/>
                  </a:solidFill>
                  <a:latin typeface="微软雅黑" panose="020B0503020204020204" pitchFamily="34" charset="-122"/>
                  <a:ea typeface="微软雅黑" panose="020B0503020204020204" pitchFamily="34" charset="-122"/>
                </a:rPr>
                <a:t>奠基笃行</a:t>
              </a:r>
            </a:p>
          </p:txBody>
        </p:sp>
        <p:sp>
          <p:nvSpPr>
            <p:cNvPr id="98" name="矩形: 圆角 97">
              <a:extLst>
                <a:ext uri="{FF2B5EF4-FFF2-40B4-BE49-F238E27FC236}">
                  <a16:creationId xmlns:a16="http://schemas.microsoft.com/office/drawing/2014/main" id="{D06D9D7D-2F92-423B-9F2B-AAD899B97C1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99" name="组合 98">
              <a:extLst>
                <a:ext uri="{FF2B5EF4-FFF2-40B4-BE49-F238E27FC236}">
                  <a16:creationId xmlns:a16="http://schemas.microsoft.com/office/drawing/2014/main" id="{062282B4-3C58-4CC8-8171-983CAB78276F}"/>
                </a:ext>
              </a:extLst>
            </p:cNvPr>
            <p:cNvGrpSpPr/>
            <p:nvPr/>
          </p:nvGrpSpPr>
          <p:grpSpPr>
            <a:xfrm>
              <a:off x="5164853" y="2843015"/>
              <a:ext cx="1341455" cy="116225"/>
              <a:chOff x="5164853" y="2843015"/>
              <a:chExt cx="1341455" cy="116225"/>
            </a:xfrm>
          </p:grpSpPr>
          <p:cxnSp>
            <p:nvCxnSpPr>
              <p:cNvPr id="100" name="直接连接符 99">
                <a:extLst>
                  <a:ext uri="{FF2B5EF4-FFF2-40B4-BE49-F238E27FC236}">
                    <a16:creationId xmlns:a16="http://schemas.microsoft.com/office/drawing/2014/main" id="{05E1F1FE-11BA-49E4-9975-FC09B460BC1E}"/>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20454AA-E2FD-48C2-890C-6973A49ABE28}"/>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E231D8A-9CDC-4415-A53B-B1CBC30ADECC}"/>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FC494C1-B043-41B2-B0D2-6BF3D2F1580B}"/>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4" name="组合 103">
            <a:extLst>
              <a:ext uri="{FF2B5EF4-FFF2-40B4-BE49-F238E27FC236}">
                <a16:creationId xmlns:a16="http://schemas.microsoft.com/office/drawing/2014/main" id="{97A6B04A-C529-46D8-A267-A99548548A4D}"/>
              </a:ext>
            </a:extLst>
          </p:cNvPr>
          <p:cNvGrpSpPr/>
          <p:nvPr/>
        </p:nvGrpSpPr>
        <p:grpSpPr>
          <a:xfrm>
            <a:off x="6234773" y="4588919"/>
            <a:ext cx="1708089" cy="1176108"/>
            <a:chOff x="4998404" y="1783132"/>
            <a:chExt cx="1708089" cy="1176108"/>
          </a:xfrm>
        </p:grpSpPr>
        <p:sp>
          <p:nvSpPr>
            <p:cNvPr id="105" name="文本框 104">
              <a:extLst>
                <a:ext uri="{FF2B5EF4-FFF2-40B4-BE49-F238E27FC236}">
                  <a16:creationId xmlns:a16="http://schemas.microsoft.com/office/drawing/2014/main" id="{D7F8D6AC-0CEC-44CF-ABCA-0459B0A4C40F}"/>
                </a:ext>
              </a:extLst>
            </p:cNvPr>
            <p:cNvSpPr txBox="1"/>
            <p:nvPr/>
          </p:nvSpPr>
          <p:spPr>
            <a:xfrm>
              <a:off x="4998404" y="1888908"/>
              <a:ext cx="1708089" cy="954107"/>
            </a:xfrm>
            <a:prstGeom prst="rect">
              <a:avLst/>
            </a:prstGeom>
            <a:noFill/>
          </p:spPr>
          <p:txBody>
            <a:bodyPr wrap="square" rtlCol="0">
              <a:spAutoFit/>
            </a:bodyPr>
            <a:lstStyle/>
            <a:p>
              <a:pPr algn="ctr">
                <a:defRPr/>
              </a:pPr>
              <a:r>
                <a:rPr lang="zh-CN" altLang="en-US" sz="2800" b="1" dirty="0">
                  <a:solidFill>
                    <a:srgbClr val="1A7F57"/>
                  </a:solidFill>
                  <a:latin typeface="微软雅黑" panose="020B0503020204020204" pitchFamily="34" charset="-122"/>
                  <a:ea typeface="微软雅黑" panose="020B0503020204020204" pitchFamily="34" charset="-122"/>
                </a:rPr>
                <a:t>诸流汇集</a:t>
              </a:r>
              <a:endParaRPr lang="en-US" altLang="zh-CN" sz="2800" b="1" dirty="0">
                <a:solidFill>
                  <a:srgbClr val="1A7F57"/>
                </a:solidFill>
                <a:latin typeface="微软雅黑" panose="020B0503020204020204" pitchFamily="34" charset="-122"/>
                <a:ea typeface="微软雅黑" panose="020B0503020204020204" pitchFamily="34" charset="-122"/>
              </a:endParaRPr>
            </a:p>
            <a:p>
              <a:pPr algn="ctr">
                <a:defRPr/>
              </a:pPr>
              <a:r>
                <a:rPr lang="zh-CN" altLang="en-US" sz="2800" b="1" dirty="0">
                  <a:solidFill>
                    <a:srgbClr val="1A7F57"/>
                  </a:solidFill>
                  <a:latin typeface="微软雅黑" panose="020B0503020204020204" pitchFamily="34" charset="-122"/>
                  <a:ea typeface="微软雅黑" panose="020B0503020204020204" pitchFamily="34" charset="-122"/>
                </a:rPr>
                <a:t>宏图再展</a:t>
              </a:r>
            </a:p>
          </p:txBody>
        </p:sp>
        <p:sp>
          <p:nvSpPr>
            <p:cNvPr id="106" name="矩形: 圆角 105">
              <a:extLst>
                <a:ext uri="{FF2B5EF4-FFF2-40B4-BE49-F238E27FC236}">
                  <a16:creationId xmlns:a16="http://schemas.microsoft.com/office/drawing/2014/main" id="{756FB91E-8ECA-454E-BEED-B06EA38FBAED}"/>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07" name="组合 106">
              <a:extLst>
                <a:ext uri="{FF2B5EF4-FFF2-40B4-BE49-F238E27FC236}">
                  <a16:creationId xmlns:a16="http://schemas.microsoft.com/office/drawing/2014/main" id="{8665C514-86D9-4B06-B261-29644E285573}"/>
                </a:ext>
              </a:extLst>
            </p:cNvPr>
            <p:cNvGrpSpPr/>
            <p:nvPr/>
          </p:nvGrpSpPr>
          <p:grpSpPr>
            <a:xfrm>
              <a:off x="5164853" y="2843015"/>
              <a:ext cx="1341455" cy="116225"/>
              <a:chOff x="5164853" y="2843015"/>
              <a:chExt cx="1341455" cy="116225"/>
            </a:xfrm>
          </p:grpSpPr>
          <p:cxnSp>
            <p:nvCxnSpPr>
              <p:cNvPr id="108" name="直接连接符 107">
                <a:extLst>
                  <a:ext uri="{FF2B5EF4-FFF2-40B4-BE49-F238E27FC236}">
                    <a16:creationId xmlns:a16="http://schemas.microsoft.com/office/drawing/2014/main" id="{0998FD3A-F717-4FC2-820D-F29C6E2E6723}"/>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F6D84CD-D4BD-4962-9375-38DBA37896A8}"/>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03DD48E-EE75-4985-B7A2-2EBC0657564B}"/>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6E7EA0-0FEC-42E2-BAAD-DEB4117F2CF5}"/>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2" name="组合 111">
            <a:extLst>
              <a:ext uri="{FF2B5EF4-FFF2-40B4-BE49-F238E27FC236}">
                <a16:creationId xmlns:a16="http://schemas.microsoft.com/office/drawing/2014/main" id="{D2625A6C-66D2-4520-9BBB-EA42ED9B9BBB}"/>
              </a:ext>
            </a:extLst>
          </p:cNvPr>
          <p:cNvGrpSpPr/>
          <p:nvPr/>
        </p:nvGrpSpPr>
        <p:grpSpPr>
          <a:xfrm>
            <a:off x="8316147" y="4583694"/>
            <a:ext cx="1708089" cy="1176108"/>
            <a:chOff x="4998404" y="1783132"/>
            <a:chExt cx="1708089" cy="1176108"/>
          </a:xfrm>
        </p:grpSpPr>
        <p:sp>
          <p:nvSpPr>
            <p:cNvPr id="113" name="文本框 112">
              <a:extLst>
                <a:ext uri="{FF2B5EF4-FFF2-40B4-BE49-F238E27FC236}">
                  <a16:creationId xmlns:a16="http://schemas.microsoft.com/office/drawing/2014/main" id="{6ACDB58D-4767-4F92-B980-97F0E36BB008}"/>
                </a:ext>
              </a:extLst>
            </p:cNvPr>
            <p:cNvSpPr txBox="1"/>
            <p:nvPr/>
          </p:nvSpPr>
          <p:spPr>
            <a:xfrm>
              <a:off x="4998404" y="1888908"/>
              <a:ext cx="1708089" cy="954107"/>
            </a:xfrm>
            <a:prstGeom prst="rect">
              <a:avLst/>
            </a:prstGeom>
            <a:noFill/>
          </p:spPr>
          <p:txBody>
            <a:bodyPr wrap="square" rtlCol="0">
              <a:spAutoFit/>
            </a:bodyPr>
            <a:lstStyle/>
            <a:p>
              <a:pPr algn="ctr">
                <a:defRPr/>
              </a:pPr>
              <a:r>
                <a:rPr lang="zh-CN" altLang="en-US" sz="2800" b="1" dirty="0">
                  <a:solidFill>
                    <a:srgbClr val="1A7F57"/>
                  </a:solidFill>
                  <a:latin typeface="微软雅黑" panose="020B0503020204020204" pitchFamily="34" charset="-122"/>
                  <a:ea typeface="微软雅黑" panose="020B0503020204020204" pitchFamily="34" charset="-122"/>
                </a:rPr>
                <a:t>强实固本</a:t>
              </a:r>
              <a:endParaRPr lang="en-US" altLang="zh-CN" sz="2800" b="1" dirty="0">
                <a:solidFill>
                  <a:srgbClr val="1A7F57"/>
                </a:solidFill>
                <a:latin typeface="微软雅黑" panose="020B0503020204020204" pitchFamily="34" charset="-122"/>
                <a:ea typeface="微软雅黑" panose="020B0503020204020204" pitchFamily="34" charset="-122"/>
              </a:endParaRPr>
            </a:p>
            <a:p>
              <a:pPr algn="ctr">
                <a:defRPr/>
              </a:pPr>
              <a:r>
                <a:rPr lang="zh-CN" altLang="en-US" sz="2800" b="1" dirty="0">
                  <a:solidFill>
                    <a:srgbClr val="1A7F57"/>
                  </a:solidFill>
                  <a:latin typeface="微软雅黑" panose="020B0503020204020204" pitchFamily="34" charset="-122"/>
                  <a:ea typeface="微软雅黑" panose="020B0503020204020204" pitchFamily="34" charset="-122"/>
                </a:rPr>
                <a:t>谱写新篇</a:t>
              </a:r>
            </a:p>
          </p:txBody>
        </p:sp>
        <p:sp>
          <p:nvSpPr>
            <p:cNvPr id="114" name="矩形: 圆角 113">
              <a:extLst>
                <a:ext uri="{FF2B5EF4-FFF2-40B4-BE49-F238E27FC236}">
                  <a16:creationId xmlns:a16="http://schemas.microsoft.com/office/drawing/2014/main" id="{B357A986-4846-4EB9-85AE-30CF8E86C284}"/>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15" name="组合 114">
              <a:extLst>
                <a:ext uri="{FF2B5EF4-FFF2-40B4-BE49-F238E27FC236}">
                  <a16:creationId xmlns:a16="http://schemas.microsoft.com/office/drawing/2014/main" id="{D35A5FB5-155A-4DD3-9102-C24B0438F97D}"/>
                </a:ext>
              </a:extLst>
            </p:cNvPr>
            <p:cNvGrpSpPr/>
            <p:nvPr/>
          </p:nvGrpSpPr>
          <p:grpSpPr>
            <a:xfrm>
              <a:off x="5164853" y="2843015"/>
              <a:ext cx="1341455" cy="116225"/>
              <a:chOff x="5164853" y="2843015"/>
              <a:chExt cx="1341455" cy="116225"/>
            </a:xfrm>
          </p:grpSpPr>
          <p:cxnSp>
            <p:nvCxnSpPr>
              <p:cNvPr id="116" name="直接连接符 115">
                <a:extLst>
                  <a:ext uri="{FF2B5EF4-FFF2-40B4-BE49-F238E27FC236}">
                    <a16:creationId xmlns:a16="http://schemas.microsoft.com/office/drawing/2014/main" id="{E38DCA9B-088F-495B-8A91-1D951FCF43ED}"/>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98664D70-7F86-4145-BECD-00292C6E66CE}"/>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E768908-AFE4-4037-8376-92C9E98E2E6D}"/>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ACD441F9-42EB-40C4-B80F-063457E158EE}"/>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a:extLst>
              <a:ext uri="{FF2B5EF4-FFF2-40B4-BE49-F238E27FC236}">
                <a16:creationId xmlns:a16="http://schemas.microsoft.com/office/drawing/2014/main" id="{82EE6A08-F848-4917-AD49-ABDE2F62DB1B}"/>
              </a:ext>
            </a:extLst>
          </p:cNvPr>
          <p:cNvGrpSpPr/>
          <p:nvPr/>
        </p:nvGrpSpPr>
        <p:grpSpPr>
          <a:xfrm>
            <a:off x="5374455" y="608463"/>
            <a:ext cx="6905210" cy="106607"/>
            <a:chOff x="5374455" y="608463"/>
            <a:chExt cx="6905210" cy="106607"/>
          </a:xfrm>
        </p:grpSpPr>
        <p:sp>
          <p:nvSpPr>
            <p:cNvPr id="120" name="矩形: 圆角 119">
              <a:extLst>
                <a:ext uri="{FF2B5EF4-FFF2-40B4-BE49-F238E27FC236}">
                  <a16:creationId xmlns:a16="http://schemas.microsoft.com/office/drawing/2014/main" id="{22D40643-F37E-41E5-A7B5-5BE36433382B}"/>
                </a:ext>
              </a:extLst>
            </p:cNvPr>
            <p:cNvSpPr/>
            <p:nvPr/>
          </p:nvSpPr>
          <p:spPr>
            <a:xfrm>
              <a:off x="8818332" y="610410"/>
              <a:ext cx="3461333" cy="104660"/>
            </a:xfrm>
            <a:prstGeom prst="roundRect">
              <a:avLst/>
            </a:prstGeom>
            <a:pattFill prst="wdUpDiag">
              <a:fgClr>
                <a:srgbClr val="1A7F57"/>
              </a:fgClr>
              <a:bgClr>
                <a:srgbClr val="D9D9CD"/>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21" name="矩形: 圆角 120">
              <a:extLst>
                <a:ext uri="{FF2B5EF4-FFF2-40B4-BE49-F238E27FC236}">
                  <a16:creationId xmlns:a16="http://schemas.microsoft.com/office/drawing/2014/main" id="{2BC53658-BC91-4CD0-AF90-3114259117D1}"/>
                </a:ext>
              </a:extLst>
            </p:cNvPr>
            <p:cNvSpPr/>
            <p:nvPr/>
          </p:nvSpPr>
          <p:spPr>
            <a:xfrm>
              <a:off x="5374455" y="608463"/>
              <a:ext cx="2148840" cy="104660"/>
            </a:xfrm>
            <a:prstGeom prst="roundRect">
              <a:avLst/>
            </a:prstGeom>
            <a:pattFill prst="wdUpDiag">
              <a:fgClr>
                <a:srgbClr val="1A7F57"/>
              </a:fgClr>
              <a:bgClr>
                <a:srgbClr val="D9D9CD"/>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pic>
        <p:nvPicPr>
          <p:cNvPr id="8" name="图片 7">
            <a:extLst>
              <a:ext uri="{FF2B5EF4-FFF2-40B4-BE49-F238E27FC236}">
                <a16:creationId xmlns:a16="http://schemas.microsoft.com/office/drawing/2014/main" id="{25EC9FFA-BF86-42A7-B7FC-5F245239C863}"/>
              </a:ext>
            </a:extLst>
          </p:cNvPr>
          <p:cNvPicPr>
            <a:picLocks noChangeAspect="1"/>
          </p:cNvPicPr>
          <p:nvPr/>
        </p:nvPicPr>
        <p:blipFill rotWithShape="1">
          <a:blip r:embed="rId5"/>
          <a:srcRect t="19041" b="21450"/>
          <a:stretch/>
        </p:blipFill>
        <p:spPr>
          <a:xfrm>
            <a:off x="-844532" y="1395087"/>
            <a:ext cx="7084810" cy="4445339"/>
          </a:xfrm>
          <a:prstGeom prst="rect">
            <a:avLst/>
          </a:prstGeom>
        </p:spPr>
      </p:pic>
    </p:spTree>
    <p:extLst>
      <p:ext uri="{BB962C8B-B14F-4D97-AF65-F5344CB8AC3E}">
        <p14:creationId xmlns:p14="http://schemas.microsoft.com/office/powerpoint/2010/main" val="1269592720"/>
      </p:ext>
    </p:extLst>
  </p:cSld>
  <p:clrMapOvr>
    <a:masterClrMapping/>
  </p:clrMapOvr>
  <mc:AlternateContent xmlns:mc="http://schemas.openxmlformats.org/markup-compatibility/2006" xmlns:p14="http://schemas.microsoft.com/office/powerpoint/2010/main">
    <mc:Choice Requires="p14">
      <p:transition p14:dur="0" advTm="12951"/>
    </mc:Choice>
    <mc:Fallback xmlns:a14="http://schemas.microsoft.com/office/drawing/2010/main" xmlns:a16="http://schemas.microsoft.com/office/drawing/2014/main" xmlns="">
      <p:transition advTm="1295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E1F03B2-BFED-45B4-B323-0F29F678D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235795"/>
            <a:ext cx="13482974" cy="10112231"/>
          </a:xfrm>
          <a:prstGeom prst="rect">
            <a:avLst/>
          </a:prstGeom>
        </p:spPr>
      </p:pic>
      <p:sp>
        <p:nvSpPr>
          <p:cNvPr id="68" name="矩形 67">
            <a:extLst>
              <a:ext uri="{FF2B5EF4-FFF2-40B4-BE49-F238E27FC236}">
                <a16:creationId xmlns:a16="http://schemas.microsoft.com/office/drawing/2014/main" id="{7D9931D0-F935-4908-9D79-450BCC574B49}"/>
              </a:ext>
            </a:extLst>
          </p:cNvPr>
          <p:cNvSpPr/>
          <p:nvPr/>
        </p:nvSpPr>
        <p:spPr>
          <a:xfrm>
            <a:off x="0" y="0"/>
            <a:ext cx="12192000" cy="6858000"/>
          </a:xfrm>
          <a:prstGeom prst="rect">
            <a:avLst/>
          </a:prstGeom>
          <a:gradFill flip="none" rotWithShape="1">
            <a:gsLst>
              <a:gs pos="47000">
                <a:srgbClr val="EBE9DC">
                  <a:alpha val="90000"/>
                </a:srgbClr>
              </a:gs>
              <a:gs pos="0">
                <a:srgbClr val="EBE9DC">
                  <a:alpha val="90000"/>
                </a:srgbClr>
              </a:gs>
              <a:gs pos="100000">
                <a:srgbClr val="EBE9DC">
                  <a:alpha val="7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3000">
                    <a:srgbClr val="402C09"/>
                  </a:gs>
                  <a:gs pos="100000">
                    <a:srgbClr val="402C09"/>
                  </a:gs>
                </a:gsLst>
                <a:lin ang="18900000" scaled="1"/>
              </a:gradFill>
              <a:effectLst/>
              <a:uLnTx/>
              <a:uFillTx/>
              <a:latin typeface="等线" panose="020F0502020204030204"/>
              <a:ea typeface="等线" panose="02010600030101010101" pitchFamily="2" charset="-122"/>
              <a:cs typeface="+mn-cs"/>
            </a:endParaRPr>
          </a:p>
        </p:txBody>
      </p:sp>
      <p:grpSp>
        <p:nvGrpSpPr>
          <p:cNvPr id="6" name="组合 5">
            <a:extLst>
              <a:ext uri="{FF2B5EF4-FFF2-40B4-BE49-F238E27FC236}">
                <a16:creationId xmlns:a16="http://schemas.microsoft.com/office/drawing/2014/main" id="{9F06D34F-3215-4CD1-9A75-F7EBE611B0DE}"/>
              </a:ext>
            </a:extLst>
          </p:cNvPr>
          <p:cNvGrpSpPr/>
          <p:nvPr/>
        </p:nvGrpSpPr>
        <p:grpSpPr>
          <a:xfrm>
            <a:off x="143198" y="1249515"/>
            <a:ext cx="3443213" cy="4303077"/>
            <a:chOff x="288338" y="1205973"/>
            <a:chExt cx="3443213" cy="4303077"/>
          </a:xfrm>
        </p:grpSpPr>
        <p:sp>
          <p:nvSpPr>
            <p:cNvPr id="164" name="平行四边形 163">
              <a:extLst>
                <a:ext uri="{FF2B5EF4-FFF2-40B4-BE49-F238E27FC236}">
                  <a16:creationId xmlns:a16="http://schemas.microsoft.com/office/drawing/2014/main" id="{0B2F2D45-2515-4A78-AB1B-9D59FB937415}"/>
                </a:ext>
              </a:extLst>
            </p:cNvPr>
            <p:cNvSpPr/>
            <p:nvPr/>
          </p:nvSpPr>
          <p:spPr>
            <a:xfrm rot="16200000" flipH="1">
              <a:off x="-29834" y="1747665"/>
              <a:ext cx="4160837" cy="3361933"/>
            </a:xfrm>
            <a:prstGeom prst="parallelogram">
              <a:avLst/>
            </a:prstGeom>
            <a:gradFill flip="none" rotWithShape="0">
              <a:gsLst>
                <a:gs pos="0">
                  <a:srgbClr val="026AAA">
                    <a:alpha val="0"/>
                  </a:srgbClr>
                </a:gs>
                <a:gs pos="100000">
                  <a:srgbClr val="026AAA">
                    <a:alpha val="69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65" name="平行四边形 164">
              <a:extLst>
                <a:ext uri="{FF2B5EF4-FFF2-40B4-BE49-F238E27FC236}">
                  <a16:creationId xmlns:a16="http://schemas.microsoft.com/office/drawing/2014/main" id="{A2CAAC85-306C-4F0A-818F-0B0BF2979D1C}"/>
                </a:ext>
              </a:extLst>
            </p:cNvPr>
            <p:cNvSpPr/>
            <p:nvPr/>
          </p:nvSpPr>
          <p:spPr>
            <a:xfrm rot="16200000" flipH="1">
              <a:off x="-111114" y="1605425"/>
              <a:ext cx="4160837" cy="3361933"/>
            </a:xfrm>
            <a:prstGeom prst="parallelogram">
              <a:avLst/>
            </a:prstGeom>
            <a:gradFill flip="none" rotWithShape="0">
              <a:gsLst>
                <a:gs pos="0">
                  <a:srgbClr val="026AAA">
                    <a:alpha val="0"/>
                  </a:srgbClr>
                </a:gs>
                <a:gs pos="100000">
                  <a:srgbClr val="026AAA">
                    <a:alpha val="69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sp>
        <p:nvSpPr>
          <p:cNvPr id="67" name="任意多边形: 形状 66">
            <a:extLst>
              <a:ext uri="{FF2B5EF4-FFF2-40B4-BE49-F238E27FC236}">
                <a16:creationId xmlns:a16="http://schemas.microsoft.com/office/drawing/2014/main" id="{81FF6385-E289-4FCE-AA14-13AE69DB99E3}"/>
              </a:ext>
            </a:extLst>
          </p:cNvPr>
          <p:cNvSpPr/>
          <p:nvPr/>
        </p:nvSpPr>
        <p:spPr>
          <a:xfrm rot="1384726">
            <a:off x="-1122103" y="3333558"/>
            <a:ext cx="13786062" cy="8283732"/>
          </a:xfrm>
          <a:custGeom>
            <a:avLst/>
            <a:gdLst>
              <a:gd name="connsiteX0" fmla="*/ 81292 w 13786062"/>
              <a:gd name="connsiteY0" fmla="*/ 5681734 h 8283732"/>
              <a:gd name="connsiteX1" fmla="*/ 13390440 w 13786062"/>
              <a:gd name="connsiteY1" fmla="*/ 10730 h 8283732"/>
              <a:gd name="connsiteX2" fmla="*/ 13565781 w 13786062"/>
              <a:gd name="connsiteY2" fmla="*/ 81292 h 8283732"/>
              <a:gd name="connsiteX3" fmla="*/ 13775332 w 13786062"/>
              <a:gd name="connsiteY3" fmla="*/ 573082 h 8283732"/>
              <a:gd name="connsiteX4" fmla="*/ 13704770 w 13786062"/>
              <a:gd name="connsiteY4" fmla="*/ 748423 h 8283732"/>
              <a:gd name="connsiteX5" fmla="*/ 10880472 w 13786062"/>
              <a:gd name="connsiteY5" fmla="*/ 1951851 h 8283732"/>
              <a:gd name="connsiteX6" fmla="*/ 10880472 w 13786062"/>
              <a:gd name="connsiteY6" fmla="*/ 3147208 h 8283732"/>
              <a:gd name="connsiteX7" fmla="*/ 10822872 w 13786062"/>
              <a:gd name="connsiteY7" fmla="*/ 3204808 h 8283732"/>
              <a:gd name="connsiteX8" fmla="*/ 10765272 w 13786062"/>
              <a:gd name="connsiteY8" fmla="*/ 3147208 h 8283732"/>
              <a:gd name="connsiteX9" fmla="*/ 10765272 w 13786062"/>
              <a:gd name="connsiteY9" fmla="*/ 2000938 h 8283732"/>
              <a:gd name="connsiteX10" fmla="*/ 9119741 w 13786062"/>
              <a:gd name="connsiteY10" fmla="*/ 2702096 h 8283732"/>
              <a:gd name="connsiteX11" fmla="*/ 9119740 w 13786062"/>
              <a:gd name="connsiteY11" fmla="*/ 4331497 h 8283732"/>
              <a:gd name="connsiteX12" fmla="*/ 9063002 w 13786062"/>
              <a:gd name="connsiteY12" fmla="*/ 4388235 h 8283732"/>
              <a:gd name="connsiteX13" fmla="*/ 9063003 w 13786062"/>
              <a:gd name="connsiteY13" fmla="*/ 4388234 h 8283732"/>
              <a:gd name="connsiteX14" fmla="*/ 9006265 w 13786062"/>
              <a:gd name="connsiteY14" fmla="*/ 4331496 h 8283732"/>
              <a:gd name="connsiteX15" fmla="*/ 9006266 w 13786062"/>
              <a:gd name="connsiteY15" fmla="*/ 2750447 h 8283732"/>
              <a:gd name="connsiteX16" fmla="*/ 7225563 w 13786062"/>
              <a:gd name="connsiteY16" fmla="*/ 3509201 h 8283732"/>
              <a:gd name="connsiteX17" fmla="*/ 7225563 w 13786062"/>
              <a:gd name="connsiteY17" fmla="*/ 5476954 h 8283732"/>
              <a:gd name="connsiteX18" fmla="*/ 7168825 w 13786062"/>
              <a:gd name="connsiteY18" fmla="*/ 5533693 h 8283732"/>
              <a:gd name="connsiteX19" fmla="*/ 7168826 w 13786062"/>
              <a:gd name="connsiteY19" fmla="*/ 5533692 h 8283732"/>
              <a:gd name="connsiteX20" fmla="*/ 7112088 w 13786062"/>
              <a:gd name="connsiteY20" fmla="*/ 5476953 h 8283732"/>
              <a:gd name="connsiteX21" fmla="*/ 7112087 w 13786062"/>
              <a:gd name="connsiteY21" fmla="*/ 3557553 h 8283732"/>
              <a:gd name="connsiteX22" fmla="*/ 5392852 w 13786062"/>
              <a:gd name="connsiteY22" fmla="*/ 4290116 h 8283732"/>
              <a:gd name="connsiteX23" fmla="*/ 5392851 w 13786062"/>
              <a:gd name="connsiteY23" fmla="*/ 6807847 h 8283732"/>
              <a:gd name="connsiteX24" fmla="*/ 5336113 w 13786062"/>
              <a:gd name="connsiteY24" fmla="*/ 6864585 h 8283732"/>
              <a:gd name="connsiteX25" fmla="*/ 5336115 w 13786062"/>
              <a:gd name="connsiteY25" fmla="*/ 6864584 h 8283732"/>
              <a:gd name="connsiteX26" fmla="*/ 5279376 w 13786062"/>
              <a:gd name="connsiteY26" fmla="*/ 6807846 h 8283732"/>
              <a:gd name="connsiteX27" fmla="*/ 5279376 w 13786062"/>
              <a:gd name="connsiteY27" fmla="*/ 4338468 h 8283732"/>
              <a:gd name="connsiteX28" fmla="*/ 3476418 w 13786062"/>
              <a:gd name="connsiteY28" fmla="*/ 5106705 h 8283732"/>
              <a:gd name="connsiteX29" fmla="*/ 3476417 w 13786062"/>
              <a:gd name="connsiteY29" fmla="*/ 8226994 h 8283732"/>
              <a:gd name="connsiteX30" fmla="*/ 3419679 w 13786062"/>
              <a:gd name="connsiteY30" fmla="*/ 8283732 h 8283732"/>
              <a:gd name="connsiteX31" fmla="*/ 3419680 w 13786062"/>
              <a:gd name="connsiteY31" fmla="*/ 8283731 h 8283732"/>
              <a:gd name="connsiteX32" fmla="*/ 3362942 w 13786062"/>
              <a:gd name="connsiteY32" fmla="*/ 8226993 h 8283732"/>
              <a:gd name="connsiteX33" fmla="*/ 3362942 w 13786062"/>
              <a:gd name="connsiteY33" fmla="*/ 5155057 h 8283732"/>
              <a:gd name="connsiteX34" fmla="*/ 395622 w 13786062"/>
              <a:gd name="connsiteY34" fmla="*/ 6419427 h 8283732"/>
              <a:gd name="connsiteX35" fmla="*/ 220281 w 13786062"/>
              <a:gd name="connsiteY35" fmla="*/ 6348865 h 8283732"/>
              <a:gd name="connsiteX36" fmla="*/ 10730 w 13786062"/>
              <a:gd name="connsiteY36" fmla="*/ 5857075 h 8283732"/>
              <a:gd name="connsiteX37" fmla="*/ 81292 w 13786062"/>
              <a:gd name="connsiteY37" fmla="*/ 5681734 h 828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786062" h="8283732">
                <a:moveTo>
                  <a:pt x="81292" y="5681734"/>
                </a:moveTo>
                <a:lnTo>
                  <a:pt x="13390440" y="10730"/>
                </a:lnTo>
                <a:cubicBezTo>
                  <a:pt x="13458345" y="-18204"/>
                  <a:pt x="13536847" y="13388"/>
                  <a:pt x="13565781" y="81292"/>
                </a:cubicBezTo>
                <a:lnTo>
                  <a:pt x="13775332" y="573082"/>
                </a:lnTo>
                <a:cubicBezTo>
                  <a:pt x="13804266" y="640986"/>
                  <a:pt x="13772674" y="719489"/>
                  <a:pt x="13704770" y="748423"/>
                </a:cubicBezTo>
                <a:lnTo>
                  <a:pt x="10880472" y="1951851"/>
                </a:lnTo>
                <a:lnTo>
                  <a:pt x="10880472" y="3147208"/>
                </a:lnTo>
                <a:cubicBezTo>
                  <a:pt x="10880472" y="3179020"/>
                  <a:pt x="10854684" y="3204808"/>
                  <a:pt x="10822872" y="3204808"/>
                </a:cubicBezTo>
                <a:cubicBezTo>
                  <a:pt x="10791060" y="3204808"/>
                  <a:pt x="10765272" y="3179020"/>
                  <a:pt x="10765272" y="3147208"/>
                </a:cubicBezTo>
                <a:lnTo>
                  <a:pt x="10765272" y="2000938"/>
                </a:lnTo>
                <a:lnTo>
                  <a:pt x="9119741" y="2702096"/>
                </a:lnTo>
                <a:lnTo>
                  <a:pt x="9119740" y="4331497"/>
                </a:lnTo>
                <a:cubicBezTo>
                  <a:pt x="9119740" y="4362833"/>
                  <a:pt x="9094338" y="4388235"/>
                  <a:pt x="9063002" y="4388235"/>
                </a:cubicBezTo>
                <a:lnTo>
                  <a:pt x="9063003" y="4388234"/>
                </a:lnTo>
                <a:cubicBezTo>
                  <a:pt x="9031667" y="4388234"/>
                  <a:pt x="9006265" y="4362832"/>
                  <a:pt x="9006265" y="4331496"/>
                </a:cubicBezTo>
                <a:lnTo>
                  <a:pt x="9006266" y="2750447"/>
                </a:lnTo>
                <a:lnTo>
                  <a:pt x="7225563" y="3509201"/>
                </a:lnTo>
                <a:lnTo>
                  <a:pt x="7225563" y="5476954"/>
                </a:lnTo>
                <a:cubicBezTo>
                  <a:pt x="7225563" y="5508290"/>
                  <a:pt x="7200161" y="5533692"/>
                  <a:pt x="7168825" y="5533693"/>
                </a:cubicBezTo>
                <a:lnTo>
                  <a:pt x="7168826" y="5533692"/>
                </a:lnTo>
                <a:cubicBezTo>
                  <a:pt x="7137490" y="5533692"/>
                  <a:pt x="7112088" y="5508289"/>
                  <a:pt x="7112088" y="5476953"/>
                </a:cubicBezTo>
                <a:lnTo>
                  <a:pt x="7112087" y="3557553"/>
                </a:lnTo>
                <a:lnTo>
                  <a:pt x="5392852" y="4290116"/>
                </a:lnTo>
                <a:lnTo>
                  <a:pt x="5392851" y="6807847"/>
                </a:lnTo>
                <a:cubicBezTo>
                  <a:pt x="5392852" y="6839183"/>
                  <a:pt x="5367449" y="6864585"/>
                  <a:pt x="5336113" y="6864585"/>
                </a:cubicBezTo>
                <a:lnTo>
                  <a:pt x="5336115" y="6864584"/>
                </a:lnTo>
                <a:cubicBezTo>
                  <a:pt x="5304778" y="6864584"/>
                  <a:pt x="5279376" y="6839182"/>
                  <a:pt x="5279376" y="6807846"/>
                </a:cubicBezTo>
                <a:lnTo>
                  <a:pt x="5279376" y="4338468"/>
                </a:lnTo>
                <a:lnTo>
                  <a:pt x="3476418" y="5106705"/>
                </a:lnTo>
                <a:lnTo>
                  <a:pt x="3476417" y="8226994"/>
                </a:lnTo>
                <a:cubicBezTo>
                  <a:pt x="3476417" y="8258330"/>
                  <a:pt x="3451015" y="8283732"/>
                  <a:pt x="3419679" y="8283732"/>
                </a:cubicBezTo>
                <a:lnTo>
                  <a:pt x="3419680" y="8283731"/>
                </a:lnTo>
                <a:cubicBezTo>
                  <a:pt x="3388344" y="8283731"/>
                  <a:pt x="3362942" y="8258329"/>
                  <a:pt x="3362942" y="8226993"/>
                </a:cubicBezTo>
                <a:lnTo>
                  <a:pt x="3362942" y="5155057"/>
                </a:lnTo>
                <a:lnTo>
                  <a:pt x="395622" y="6419427"/>
                </a:lnTo>
                <a:cubicBezTo>
                  <a:pt x="327717" y="6448361"/>
                  <a:pt x="249215" y="6416769"/>
                  <a:pt x="220281" y="6348865"/>
                </a:cubicBezTo>
                <a:lnTo>
                  <a:pt x="10730" y="5857075"/>
                </a:lnTo>
                <a:cubicBezTo>
                  <a:pt x="-18204" y="5789171"/>
                  <a:pt x="13388" y="5710668"/>
                  <a:pt x="81292" y="5681734"/>
                </a:cubicBezTo>
                <a:close/>
              </a:path>
            </a:pathLst>
          </a:custGeom>
          <a:gradFill>
            <a:gsLst>
              <a:gs pos="3540">
                <a:srgbClr val="4ADAA0"/>
              </a:gs>
              <a:gs pos="39000">
                <a:srgbClr val="0070C0"/>
              </a:gs>
              <a:gs pos="77000">
                <a:srgbClr val="1F956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7" name="矩形 16">
            <a:extLst>
              <a:ext uri="{FF2B5EF4-FFF2-40B4-BE49-F238E27FC236}">
                <a16:creationId xmlns:a16="http://schemas.microsoft.com/office/drawing/2014/main" id="{14C2FA4E-C82D-4205-93B9-2081E217679B}"/>
              </a:ext>
            </a:extLst>
          </p:cNvPr>
          <p:cNvSpPr/>
          <p:nvPr/>
        </p:nvSpPr>
        <p:spPr>
          <a:xfrm>
            <a:off x="214866" y="6347348"/>
            <a:ext cx="3643745" cy="46166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四川师范大学</a:t>
            </a:r>
            <a:r>
              <a:rPr kumimoji="0" lang="en-US" altLang="zh-CN"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校史读本</a:t>
            </a:r>
          </a:p>
        </p:txBody>
      </p:sp>
      <p:grpSp>
        <p:nvGrpSpPr>
          <p:cNvPr id="20" name="组合 19">
            <a:extLst>
              <a:ext uri="{FF2B5EF4-FFF2-40B4-BE49-F238E27FC236}">
                <a16:creationId xmlns:a16="http://schemas.microsoft.com/office/drawing/2014/main" id="{8A0DC515-DA4D-4258-ACCE-A482CFAB22D2}"/>
              </a:ext>
            </a:extLst>
          </p:cNvPr>
          <p:cNvGrpSpPr/>
          <p:nvPr/>
        </p:nvGrpSpPr>
        <p:grpSpPr>
          <a:xfrm>
            <a:off x="-512801" y="9052880"/>
            <a:ext cx="2966374" cy="1954940"/>
            <a:chOff x="-359952" y="4384756"/>
            <a:chExt cx="2966374" cy="1954940"/>
          </a:xfrm>
        </p:grpSpPr>
        <p:sp>
          <p:nvSpPr>
            <p:cNvPr id="28" name="矩形 27">
              <a:extLst>
                <a:ext uri="{FF2B5EF4-FFF2-40B4-BE49-F238E27FC236}">
                  <a16:creationId xmlns:a16="http://schemas.microsoft.com/office/drawing/2014/main" id="{DFB2B534-70E6-46B5-9641-ED220EF0AEAE}"/>
                </a:ext>
              </a:extLst>
            </p:cNvPr>
            <p:cNvSpPr/>
            <p:nvPr/>
          </p:nvSpPr>
          <p:spPr>
            <a:xfrm>
              <a:off x="1013928" y="4384756"/>
              <a:ext cx="527997"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C8FA5"/>
                  </a:solidFill>
                  <a:effectLst/>
                  <a:uLnTx/>
                  <a:uFillTx/>
                  <a:latin typeface="Bernard MT Condensed" panose="02050806060905020404" pitchFamily="18" charset="0"/>
                  <a:ea typeface="方正兰亭纤黑简体" panose="02000000000000000000" pitchFamily="2" charset="-122"/>
                  <a:cs typeface="+mn-cs"/>
                </a:rPr>
                <a:t>1</a:t>
              </a:r>
              <a:endParaRPr kumimoji="0" lang="zh-CN" altLang="en-US" sz="4000" b="0" i="1" u="none" strike="noStrike" kern="1200" cap="none" spc="0" normalizeH="0" baseline="0" noProof="0" dirty="0">
                <a:ln>
                  <a:noFill/>
                </a:ln>
                <a:solidFill>
                  <a:srgbClr val="1C8FA5"/>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38" name="组合 37">
              <a:extLst>
                <a:ext uri="{FF2B5EF4-FFF2-40B4-BE49-F238E27FC236}">
                  <a16:creationId xmlns:a16="http://schemas.microsoft.com/office/drawing/2014/main" id="{3A0D20FB-CEE5-47FB-A2AE-499639BE08E6}"/>
                </a:ext>
              </a:extLst>
            </p:cNvPr>
            <p:cNvGrpSpPr/>
            <p:nvPr/>
          </p:nvGrpSpPr>
          <p:grpSpPr>
            <a:xfrm>
              <a:off x="-359952" y="5302964"/>
              <a:ext cx="2966374" cy="1036732"/>
              <a:chOff x="-430570" y="5241574"/>
              <a:chExt cx="2966374" cy="1036732"/>
            </a:xfrm>
          </p:grpSpPr>
          <p:sp>
            <p:nvSpPr>
              <p:cNvPr id="39" name="文本框 38">
                <a:extLst>
                  <a:ext uri="{FF2B5EF4-FFF2-40B4-BE49-F238E27FC236}">
                    <a16:creationId xmlns:a16="http://schemas.microsoft.com/office/drawing/2014/main" id="{F01E1E2B-6E18-40C9-8F0D-EB4939F13F75}"/>
                  </a:ext>
                </a:extLst>
              </p:cNvPr>
              <p:cNvSpPr txBox="1"/>
              <p:nvPr/>
            </p:nvSpPr>
            <p:spPr>
              <a:xfrm>
                <a:off x="-430570" y="5241574"/>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C8FA5"/>
                    </a:solidFill>
                    <a:effectLst/>
                    <a:uLnTx/>
                    <a:uFillTx/>
                    <a:latin typeface="造字工房艺尚（非商用）常规体" pitchFamily="2" charset="-122"/>
                    <a:ea typeface="造字工房艺尚（非商用）常规体" pitchFamily="2" charset="-122"/>
                    <a:cs typeface="+mn-cs"/>
                  </a:rPr>
                  <a:t>寸晷风檐</a:t>
                </a:r>
              </a:p>
            </p:txBody>
          </p:sp>
          <p:grpSp>
            <p:nvGrpSpPr>
              <p:cNvPr id="40" name="组合 39">
                <a:extLst>
                  <a:ext uri="{FF2B5EF4-FFF2-40B4-BE49-F238E27FC236}">
                    <a16:creationId xmlns:a16="http://schemas.microsoft.com/office/drawing/2014/main" id="{64442A4B-2B60-40C4-B635-012055301535}"/>
                  </a:ext>
                </a:extLst>
              </p:cNvPr>
              <p:cNvGrpSpPr/>
              <p:nvPr/>
            </p:nvGrpSpPr>
            <p:grpSpPr>
              <a:xfrm>
                <a:off x="429220" y="5864378"/>
                <a:ext cx="1246797" cy="413928"/>
                <a:chOff x="962360" y="5560331"/>
                <a:chExt cx="1450673" cy="413928"/>
              </a:xfrm>
            </p:grpSpPr>
            <p:sp>
              <p:nvSpPr>
                <p:cNvPr id="41" name="矩形 40">
                  <a:extLst>
                    <a:ext uri="{FF2B5EF4-FFF2-40B4-BE49-F238E27FC236}">
                      <a16:creationId xmlns:a16="http://schemas.microsoft.com/office/drawing/2014/main" id="{836DC894-6608-4217-8AB8-58A1A1BB4764}"/>
                    </a:ext>
                  </a:extLst>
                </p:cNvPr>
                <p:cNvSpPr/>
                <p:nvPr/>
              </p:nvSpPr>
              <p:spPr>
                <a:xfrm>
                  <a:off x="962360" y="5582629"/>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C8FA5"/>
                      </a:solidFill>
                      <a:effectLst/>
                      <a:uLnTx/>
                      <a:uFillTx/>
                      <a:latin typeface="方正兰亭纤黑简体" panose="02000000000000000000" pitchFamily="2" charset="-122"/>
                      <a:ea typeface="方正兰亭纤黑简体" panose="02000000000000000000" pitchFamily="2" charset="-122"/>
                      <a:cs typeface="+mn-cs"/>
                    </a:rPr>
                    <a:t>师大历程</a:t>
                  </a:r>
                </a:p>
              </p:txBody>
            </p:sp>
            <p:sp>
              <p:nvSpPr>
                <p:cNvPr id="42" name="矩形: 圆角 41">
                  <a:extLst>
                    <a:ext uri="{FF2B5EF4-FFF2-40B4-BE49-F238E27FC236}">
                      <a16:creationId xmlns:a16="http://schemas.microsoft.com/office/drawing/2014/main" id="{E66F9CF1-0613-4473-AABF-AE704A677A50}"/>
                    </a:ext>
                  </a:extLst>
                </p:cNvPr>
                <p:cNvSpPr/>
                <p:nvPr/>
              </p:nvSpPr>
              <p:spPr>
                <a:xfrm>
                  <a:off x="1024149" y="5560331"/>
                  <a:ext cx="1327094" cy="413928"/>
                </a:xfrm>
                <a:prstGeom prst="roundRect">
                  <a:avLst>
                    <a:gd name="adj" fmla="val 34360"/>
                  </a:avLst>
                </a:prstGeom>
                <a:noFill/>
                <a:ln w="3175">
                  <a:solidFill>
                    <a:srgbClr val="1C8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grpSp>
      <p:grpSp>
        <p:nvGrpSpPr>
          <p:cNvPr id="24" name="组合 23">
            <a:extLst>
              <a:ext uri="{FF2B5EF4-FFF2-40B4-BE49-F238E27FC236}">
                <a16:creationId xmlns:a16="http://schemas.microsoft.com/office/drawing/2014/main" id="{B2CC2BDD-CFD1-4125-8AAF-039795CEAF14}"/>
              </a:ext>
            </a:extLst>
          </p:cNvPr>
          <p:cNvGrpSpPr/>
          <p:nvPr/>
        </p:nvGrpSpPr>
        <p:grpSpPr>
          <a:xfrm>
            <a:off x="3891269" y="7985713"/>
            <a:ext cx="2966374" cy="2078513"/>
            <a:chOff x="4044118" y="3317589"/>
            <a:chExt cx="2966374" cy="2078513"/>
          </a:xfrm>
        </p:grpSpPr>
        <p:grpSp>
          <p:nvGrpSpPr>
            <p:cNvPr id="18" name="组合 17">
              <a:extLst>
                <a:ext uri="{FF2B5EF4-FFF2-40B4-BE49-F238E27FC236}">
                  <a16:creationId xmlns:a16="http://schemas.microsoft.com/office/drawing/2014/main" id="{553EB299-9DB2-44B7-8526-F901B3D61CC1}"/>
                </a:ext>
              </a:extLst>
            </p:cNvPr>
            <p:cNvGrpSpPr/>
            <p:nvPr/>
          </p:nvGrpSpPr>
          <p:grpSpPr>
            <a:xfrm>
              <a:off x="4044118" y="4376910"/>
              <a:ext cx="2966374" cy="1019192"/>
              <a:chOff x="-430570" y="5308809"/>
              <a:chExt cx="2966374" cy="1019192"/>
            </a:xfrm>
          </p:grpSpPr>
          <p:sp>
            <p:nvSpPr>
              <p:cNvPr id="22" name="文本框 21">
                <a:extLst>
                  <a:ext uri="{FF2B5EF4-FFF2-40B4-BE49-F238E27FC236}">
                    <a16:creationId xmlns:a16="http://schemas.microsoft.com/office/drawing/2014/main" id="{F4B749C9-B2B5-4CEE-8F37-897397EF5736}"/>
                  </a:ext>
                </a:extLst>
              </p:cNvPr>
              <p:cNvSpPr txBox="1"/>
              <p:nvPr/>
            </p:nvSpPr>
            <p:spPr>
              <a:xfrm>
                <a:off x="-430570" y="5308809"/>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D778A"/>
                    </a:solidFill>
                    <a:effectLst/>
                    <a:uLnTx/>
                    <a:uFillTx/>
                    <a:latin typeface="造字工房艺尚（非商用）常规体" pitchFamily="2" charset="-122"/>
                    <a:ea typeface="造字工房艺尚（非商用）常规体" pitchFamily="2" charset="-122"/>
                    <a:cs typeface="+mn-cs"/>
                  </a:rPr>
                  <a:t>碧瓦朱寰</a:t>
                </a:r>
              </a:p>
            </p:txBody>
          </p:sp>
          <p:grpSp>
            <p:nvGrpSpPr>
              <p:cNvPr id="15" name="组合 14">
                <a:extLst>
                  <a:ext uri="{FF2B5EF4-FFF2-40B4-BE49-F238E27FC236}">
                    <a16:creationId xmlns:a16="http://schemas.microsoft.com/office/drawing/2014/main" id="{928C83F2-9523-4FF8-AB90-533C07D9FA23}"/>
                  </a:ext>
                </a:extLst>
              </p:cNvPr>
              <p:cNvGrpSpPr/>
              <p:nvPr/>
            </p:nvGrpSpPr>
            <p:grpSpPr>
              <a:xfrm>
                <a:off x="429220" y="5914073"/>
                <a:ext cx="1246797" cy="413928"/>
                <a:chOff x="962360" y="5610026"/>
                <a:chExt cx="1450673" cy="413928"/>
              </a:xfrm>
            </p:grpSpPr>
            <p:sp>
              <p:nvSpPr>
                <p:cNvPr id="33" name="矩形 32">
                  <a:extLst>
                    <a:ext uri="{FF2B5EF4-FFF2-40B4-BE49-F238E27FC236}">
                      <a16:creationId xmlns:a16="http://schemas.microsoft.com/office/drawing/2014/main" id="{BBB56B21-B4D0-46C5-A7C5-BAF8E209C5DD}"/>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D778A"/>
                      </a:solidFill>
                      <a:effectLst/>
                      <a:uLnTx/>
                      <a:uFillTx/>
                      <a:latin typeface="方正兰亭纤黑简体" panose="02000000000000000000" pitchFamily="2" charset="-122"/>
                      <a:ea typeface="方正兰亭纤黑简体" panose="02000000000000000000" pitchFamily="2" charset="-122"/>
                      <a:cs typeface="+mn-cs"/>
                    </a:rPr>
                    <a:t>师大风物</a:t>
                  </a:r>
                </a:p>
              </p:txBody>
            </p:sp>
            <p:sp>
              <p:nvSpPr>
                <p:cNvPr id="14" name="矩形: 圆角 13">
                  <a:extLst>
                    <a:ext uri="{FF2B5EF4-FFF2-40B4-BE49-F238E27FC236}">
                      <a16:creationId xmlns:a16="http://schemas.microsoft.com/office/drawing/2014/main" id="{4D2D49A2-6134-46F4-9899-F7561D669BFB}"/>
                    </a:ext>
                  </a:extLst>
                </p:cNvPr>
                <p:cNvSpPr/>
                <p:nvPr/>
              </p:nvSpPr>
              <p:spPr>
                <a:xfrm>
                  <a:off x="1024149" y="5610026"/>
                  <a:ext cx="1327094" cy="413928"/>
                </a:xfrm>
                <a:prstGeom prst="roundRect">
                  <a:avLst>
                    <a:gd name="adj" fmla="val 34360"/>
                  </a:avLst>
                </a:prstGeom>
                <a:noFill/>
                <a:ln w="3175">
                  <a:solidFill>
                    <a:srgbClr val="0D77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sp>
          <p:nvSpPr>
            <p:cNvPr id="45" name="矩形 44">
              <a:extLst>
                <a:ext uri="{FF2B5EF4-FFF2-40B4-BE49-F238E27FC236}">
                  <a16:creationId xmlns:a16="http://schemas.microsoft.com/office/drawing/2014/main" id="{4A0894E5-BA10-460A-B48C-C5715DA7C733}"/>
                </a:ext>
              </a:extLst>
            </p:cNvPr>
            <p:cNvSpPr/>
            <p:nvPr/>
          </p:nvSpPr>
          <p:spPr>
            <a:xfrm>
              <a:off x="5485858" y="3317589"/>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0D778A"/>
                  </a:solidFill>
                  <a:effectLst/>
                  <a:uLnTx/>
                  <a:uFillTx/>
                  <a:latin typeface="Bernard MT Condensed" panose="02050806060905020404" pitchFamily="18" charset="0"/>
                  <a:ea typeface="方正兰亭纤黑简体" panose="02000000000000000000" pitchFamily="2" charset="-122"/>
                  <a:cs typeface="+mn-cs"/>
                </a:rPr>
                <a:t>3</a:t>
              </a:r>
              <a:endParaRPr kumimoji="0" lang="zh-CN" altLang="en-US" sz="4000" b="0" i="1" u="none" strike="noStrike" kern="1200" cap="none" spc="0" normalizeH="0" baseline="0" noProof="0" dirty="0">
                <a:ln>
                  <a:noFill/>
                </a:ln>
                <a:solidFill>
                  <a:srgbClr val="0D778A"/>
                </a:solidFill>
                <a:effectLst/>
                <a:uLnTx/>
                <a:uFillTx/>
                <a:latin typeface="Bernard MT Condensed" panose="02050806060905020404" pitchFamily="18" charset="0"/>
                <a:ea typeface="方正兰亭纤黑简体" panose="02000000000000000000" pitchFamily="2" charset="-122"/>
                <a:cs typeface="+mn-cs"/>
              </a:endParaRPr>
            </a:p>
          </p:txBody>
        </p:sp>
      </p:grpSp>
      <p:grpSp>
        <p:nvGrpSpPr>
          <p:cNvPr id="21" name="组合 20">
            <a:extLst>
              <a:ext uri="{FF2B5EF4-FFF2-40B4-BE49-F238E27FC236}">
                <a16:creationId xmlns:a16="http://schemas.microsoft.com/office/drawing/2014/main" id="{8BD0E3C4-C89F-44F9-8304-02DD3DE293C0}"/>
              </a:ext>
            </a:extLst>
          </p:cNvPr>
          <p:cNvGrpSpPr/>
          <p:nvPr/>
        </p:nvGrpSpPr>
        <p:grpSpPr>
          <a:xfrm>
            <a:off x="1689234" y="8491674"/>
            <a:ext cx="2966374" cy="2012778"/>
            <a:chOff x="1842083" y="3823550"/>
            <a:chExt cx="2966374" cy="2012778"/>
          </a:xfrm>
        </p:grpSpPr>
        <p:sp>
          <p:nvSpPr>
            <p:cNvPr id="32" name="矩形 31">
              <a:extLst>
                <a:ext uri="{FF2B5EF4-FFF2-40B4-BE49-F238E27FC236}">
                  <a16:creationId xmlns:a16="http://schemas.microsoft.com/office/drawing/2014/main" id="{84CA8C5C-5AB5-471C-8EC9-4083DA81A3EB}"/>
                </a:ext>
              </a:extLst>
            </p:cNvPr>
            <p:cNvSpPr/>
            <p:nvPr/>
          </p:nvSpPr>
          <p:spPr>
            <a:xfrm>
              <a:off x="3278119" y="3823550"/>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026AAA"/>
                  </a:solidFill>
                  <a:effectLst/>
                  <a:uLnTx/>
                  <a:uFillTx/>
                  <a:latin typeface="Bernard MT Condensed" panose="02050806060905020404" pitchFamily="18" charset="0"/>
                  <a:ea typeface="方正兰亭纤黑简体" panose="02000000000000000000" pitchFamily="2" charset="-122"/>
                  <a:cs typeface="+mn-cs"/>
                </a:rPr>
                <a:t>2</a:t>
              </a:r>
              <a:endParaRPr kumimoji="0" lang="zh-CN" altLang="en-US" sz="4000" b="0" i="1" u="none" strike="noStrike" kern="1200" cap="none" spc="0" normalizeH="0" baseline="0" noProof="0" dirty="0">
                <a:ln>
                  <a:noFill/>
                </a:ln>
                <a:solidFill>
                  <a:srgbClr val="026AAA"/>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46" name="组合 45">
              <a:extLst>
                <a:ext uri="{FF2B5EF4-FFF2-40B4-BE49-F238E27FC236}">
                  <a16:creationId xmlns:a16="http://schemas.microsoft.com/office/drawing/2014/main" id="{C91D9799-E44A-4F16-88CD-72644B126D00}"/>
                </a:ext>
              </a:extLst>
            </p:cNvPr>
            <p:cNvGrpSpPr/>
            <p:nvPr/>
          </p:nvGrpSpPr>
          <p:grpSpPr>
            <a:xfrm>
              <a:off x="1842083" y="4813043"/>
              <a:ext cx="2966374" cy="1023285"/>
              <a:chOff x="-430570" y="5255021"/>
              <a:chExt cx="2966374" cy="1023285"/>
            </a:xfrm>
          </p:grpSpPr>
          <p:sp>
            <p:nvSpPr>
              <p:cNvPr id="47" name="文本框 46">
                <a:extLst>
                  <a:ext uri="{FF2B5EF4-FFF2-40B4-BE49-F238E27FC236}">
                    <a16:creationId xmlns:a16="http://schemas.microsoft.com/office/drawing/2014/main" id="{C6202AE3-A978-4C3C-AE21-7A37E6BD8390}"/>
                  </a:ext>
                </a:extLst>
              </p:cNvPr>
              <p:cNvSpPr txBox="1"/>
              <p:nvPr/>
            </p:nvSpPr>
            <p:spPr>
              <a:xfrm>
                <a:off x="-430570" y="5255021"/>
                <a:ext cx="2966374" cy="646331"/>
              </a:xfrm>
              <a:prstGeom prst="rect">
                <a:avLst/>
              </a:prstGeom>
              <a:noFill/>
            </p:spPr>
            <p:txBody>
              <a:bodyPr wrap="square" rtlCol="0">
                <a:spAutoFit/>
              </a:bodyPr>
              <a:lstStyle>
                <a:defPPr>
                  <a:defRPr lang="zh-CN"/>
                </a:defPPr>
                <a:lvl1pPr algn="ctr">
                  <a:defRPr sz="3600">
                    <a:solidFill>
                      <a:srgbClr val="1C8FA5"/>
                    </a:solidFill>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26AAA"/>
                    </a:solidFill>
                    <a:effectLst/>
                    <a:uLnTx/>
                    <a:uFillTx/>
                    <a:latin typeface="造字工房艺尚（非商用）常规体" pitchFamily="2" charset="-122"/>
                    <a:ea typeface="造字工房艺尚（非商用）常规体" pitchFamily="2" charset="-122"/>
                    <a:cs typeface="+mn-cs"/>
                  </a:rPr>
                  <a:t>簪缨撷芳</a:t>
                </a:r>
              </a:p>
            </p:txBody>
          </p:sp>
          <p:grpSp>
            <p:nvGrpSpPr>
              <p:cNvPr id="48" name="组合 47">
                <a:extLst>
                  <a:ext uri="{FF2B5EF4-FFF2-40B4-BE49-F238E27FC236}">
                    <a16:creationId xmlns:a16="http://schemas.microsoft.com/office/drawing/2014/main" id="{7544E8C8-31DA-4C01-8C26-09885512D695}"/>
                  </a:ext>
                </a:extLst>
              </p:cNvPr>
              <p:cNvGrpSpPr/>
              <p:nvPr/>
            </p:nvGrpSpPr>
            <p:grpSpPr>
              <a:xfrm>
                <a:off x="429220" y="5864378"/>
                <a:ext cx="1246797" cy="413928"/>
                <a:chOff x="962360" y="5560331"/>
                <a:chExt cx="1450673" cy="413928"/>
              </a:xfrm>
            </p:grpSpPr>
            <p:sp>
              <p:nvSpPr>
                <p:cNvPr id="49" name="矩形 48">
                  <a:extLst>
                    <a:ext uri="{FF2B5EF4-FFF2-40B4-BE49-F238E27FC236}">
                      <a16:creationId xmlns:a16="http://schemas.microsoft.com/office/drawing/2014/main" id="{CA5E24ED-8442-4577-B0D9-7CC1BAC7157D}"/>
                    </a:ext>
                  </a:extLst>
                </p:cNvPr>
                <p:cNvSpPr/>
                <p:nvPr/>
              </p:nvSpPr>
              <p:spPr>
                <a:xfrm>
                  <a:off x="962360" y="5582629"/>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26AAA"/>
                      </a:solidFill>
                      <a:effectLst/>
                      <a:uLnTx/>
                      <a:uFillTx/>
                      <a:latin typeface="方正兰亭纤黑简体" panose="02000000000000000000" pitchFamily="2" charset="-122"/>
                      <a:ea typeface="方正兰亭纤黑简体" panose="02000000000000000000" pitchFamily="2" charset="-122"/>
                      <a:cs typeface="+mn-cs"/>
                    </a:rPr>
                    <a:t>师大人士</a:t>
                  </a:r>
                </a:p>
              </p:txBody>
            </p:sp>
            <p:sp>
              <p:nvSpPr>
                <p:cNvPr id="50" name="矩形: 圆角 49">
                  <a:extLst>
                    <a:ext uri="{FF2B5EF4-FFF2-40B4-BE49-F238E27FC236}">
                      <a16:creationId xmlns:a16="http://schemas.microsoft.com/office/drawing/2014/main" id="{889996FD-B785-40B4-BD22-5707FB80B550}"/>
                    </a:ext>
                  </a:extLst>
                </p:cNvPr>
                <p:cNvSpPr/>
                <p:nvPr/>
              </p:nvSpPr>
              <p:spPr>
                <a:xfrm>
                  <a:off x="1024149" y="5560331"/>
                  <a:ext cx="1327094" cy="413928"/>
                </a:xfrm>
                <a:prstGeom prst="roundRect">
                  <a:avLst>
                    <a:gd name="adj" fmla="val 34360"/>
                  </a:avLst>
                </a:prstGeom>
                <a:noFill/>
                <a:ln w="3175">
                  <a:solidFill>
                    <a:srgbClr val="026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grpSp>
      <p:grpSp>
        <p:nvGrpSpPr>
          <p:cNvPr id="29" name="组合 28">
            <a:extLst>
              <a:ext uri="{FF2B5EF4-FFF2-40B4-BE49-F238E27FC236}">
                <a16:creationId xmlns:a16="http://schemas.microsoft.com/office/drawing/2014/main" id="{C77F521B-C750-48F0-B33B-F09667D1AA8B}"/>
              </a:ext>
            </a:extLst>
          </p:cNvPr>
          <p:cNvGrpSpPr/>
          <p:nvPr/>
        </p:nvGrpSpPr>
        <p:grpSpPr>
          <a:xfrm>
            <a:off x="6044317" y="7689351"/>
            <a:ext cx="2966374" cy="2036716"/>
            <a:chOff x="6246153" y="2923253"/>
            <a:chExt cx="2966374" cy="2036716"/>
          </a:xfrm>
        </p:grpSpPr>
        <p:sp>
          <p:nvSpPr>
            <p:cNvPr id="53" name="矩形 52">
              <a:extLst>
                <a:ext uri="{FF2B5EF4-FFF2-40B4-BE49-F238E27FC236}">
                  <a16:creationId xmlns:a16="http://schemas.microsoft.com/office/drawing/2014/main" id="{C19241DA-BE28-4F9F-A3CC-E43C9E901631}"/>
                </a:ext>
              </a:extLst>
            </p:cNvPr>
            <p:cNvSpPr/>
            <p:nvPr/>
          </p:nvSpPr>
          <p:spPr>
            <a:xfrm>
              <a:off x="7693597" y="2923253"/>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68A80"/>
                  </a:solidFill>
                  <a:effectLst/>
                  <a:uLnTx/>
                  <a:uFillTx/>
                  <a:latin typeface="Bernard MT Condensed" panose="02050806060905020404" pitchFamily="18" charset="0"/>
                  <a:ea typeface="方正兰亭纤黑简体" panose="02000000000000000000" pitchFamily="2" charset="-122"/>
                  <a:cs typeface="+mn-cs"/>
                </a:rPr>
                <a:t>4</a:t>
              </a:r>
              <a:endParaRPr kumimoji="0" lang="zh-CN" altLang="en-US" sz="4000" b="0" i="1" u="none" strike="noStrike" kern="1200" cap="none" spc="0" normalizeH="0" baseline="0" noProof="0" dirty="0">
                <a:ln>
                  <a:noFill/>
                </a:ln>
                <a:solidFill>
                  <a:srgbClr val="168A80"/>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54" name="组合 53">
              <a:extLst>
                <a:ext uri="{FF2B5EF4-FFF2-40B4-BE49-F238E27FC236}">
                  <a16:creationId xmlns:a16="http://schemas.microsoft.com/office/drawing/2014/main" id="{79BC1033-0C07-4044-B62C-4D9EAAB09C79}"/>
                </a:ext>
              </a:extLst>
            </p:cNvPr>
            <p:cNvGrpSpPr/>
            <p:nvPr/>
          </p:nvGrpSpPr>
          <p:grpSpPr>
            <a:xfrm>
              <a:off x="6246153" y="3940777"/>
              <a:ext cx="2966374" cy="1019192"/>
              <a:chOff x="-430570" y="5308809"/>
              <a:chExt cx="2966374" cy="1019192"/>
            </a:xfrm>
          </p:grpSpPr>
          <p:sp>
            <p:nvSpPr>
              <p:cNvPr id="55" name="文本框 54">
                <a:extLst>
                  <a:ext uri="{FF2B5EF4-FFF2-40B4-BE49-F238E27FC236}">
                    <a16:creationId xmlns:a16="http://schemas.microsoft.com/office/drawing/2014/main" id="{0F818D2C-57A1-4224-82CF-A8C41346EA8F}"/>
                  </a:ext>
                </a:extLst>
              </p:cNvPr>
              <p:cNvSpPr txBox="1"/>
              <p:nvPr/>
            </p:nvSpPr>
            <p:spPr>
              <a:xfrm>
                <a:off x="-430570" y="5308809"/>
                <a:ext cx="2966374" cy="64633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68A80"/>
                    </a:solidFill>
                    <a:effectLst/>
                    <a:uLnTx/>
                    <a:uFillTx/>
                    <a:latin typeface="造字工房艺尚（非商用）常规体" pitchFamily="2" charset="-122"/>
                    <a:ea typeface="造字工房艺尚（非商用）常规体" pitchFamily="2" charset="-122"/>
                    <a:cs typeface="+mn-cs"/>
                  </a:rPr>
                  <a:t>春泥鸿迹</a:t>
                </a:r>
              </a:p>
            </p:txBody>
          </p:sp>
          <p:grpSp>
            <p:nvGrpSpPr>
              <p:cNvPr id="56" name="组合 55">
                <a:extLst>
                  <a:ext uri="{FF2B5EF4-FFF2-40B4-BE49-F238E27FC236}">
                    <a16:creationId xmlns:a16="http://schemas.microsoft.com/office/drawing/2014/main" id="{EAEDEC19-DCE5-490A-942D-1BBA0C848067}"/>
                  </a:ext>
                </a:extLst>
              </p:cNvPr>
              <p:cNvGrpSpPr/>
              <p:nvPr/>
            </p:nvGrpSpPr>
            <p:grpSpPr>
              <a:xfrm>
                <a:off x="429220" y="5914073"/>
                <a:ext cx="1246797" cy="413928"/>
                <a:chOff x="962360" y="5610026"/>
                <a:chExt cx="1450673" cy="413928"/>
              </a:xfrm>
            </p:grpSpPr>
            <p:sp>
              <p:nvSpPr>
                <p:cNvPr id="57" name="矩形 56">
                  <a:extLst>
                    <a:ext uri="{FF2B5EF4-FFF2-40B4-BE49-F238E27FC236}">
                      <a16:creationId xmlns:a16="http://schemas.microsoft.com/office/drawing/2014/main" id="{C809970C-5E95-421D-BD24-C01F9F49DF43}"/>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68A80"/>
                      </a:solidFill>
                      <a:effectLst/>
                      <a:uLnTx/>
                      <a:uFillTx/>
                      <a:latin typeface="方正兰亭纤黑简体" panose="02000000000000000000" pitchFamily="2" charset="-122"/>
                      <a:ea typeface="方正兰亭纤黑简体" panose="02000000000000000000" pitchFamily="2" charset="-122"/>
                      <a:cs typeface="+mn-cs"/>
                    </a:rPr>
                    <a:t>师大印象</a:t>
                  </a:r>
                </a:p>
              </p:txBody>
            </p:sp>
            <p:sp>
              <p:nvSpPr>
                <p:cNvPr id="58" name="矩形: 圆角 57">
                  <a:extLst>
                    <a:ext uri="{FF2B5EF4-FFF2-40B4-BE49-F238E27FC236}">
                      <a16:creationId xmlns:a16="http://schemas.microsoft.com/office/drawing/2014/main" id="{59C72212-24DF-43B9-A32B-F314BB618FC8}"/>
                    </a:ext>
                  </a:extLst>
                </p:cNvPr>
                <p:cNvSpPr/>
                <p:nvPr/>
              </p:nvSpPr>
              <p:spPr>
                <a:xfrm>
                  <a:off x="1024149" y="5610026"/>
                  <a:ext cx="1327094" cy="413928"/>
                </a:xfrm>
                <a:prstGeom prst="roundRect">
                  <a:avLst>
                    <a:gd name="adj" fmla="val 34360"/>
                  </a:avLst>
                </a:prstGeom>
                <a:noFill/>
                <a:ln w="3175">
                  <a:solidFill>
                    <a:srgbClr val="168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grpSp>
      <p:grpSp>
        <p:nvGrpSpPr>
          <p:cNvPr id="35" name="组合 34">
            <a:extLst>
              <a:ext uri="{FF2B5EF4-FFF2-40B4-BE49-F238E27FC236}">
                <a16:creationId xmlns:a16="http://schemas.microsoft.com/office/drawing/2014/main" id="{370B430E-40AA-403D-B23E-BB2DCAF4D78B}"/>
              </a:ext>
            </a:extLst>
          </p:cNvPr>
          <p:cNvGrpSpPr/>
          <p:nvPr/>
        </p:nvGrpSpPr>
        <p:grpSpPr>
          <a:xfrm>
            <a:off x="8262682" y="7276776"/>
            <a:ext cx="2966374" cy="2013158"/>
            <a:chOff x="8448189" y="2510678"/>
            <a:chExt cx="2966374" cy="2013158"/>
          </a:xfrm>
        </p:grpSpPr>
        <p:sp>
          <p:nvSpPr>
            <p:cNvPr id="61" name="矩形 60">
              <a:extLst>
                <a:ext uri="{FF2B5EF4-FFF2-40B4-BE49-F238E27FC236}">
                  <a16:creationId xmlns:a16="http://schemas.microsoft.com/office/drawing/2014/main" id="{9413A8F1-88AC-4067-9671-969C5C7FB7F0}"/>
                </a:ext>
              </a:extLst>
            </p:cNvPr>
            <p:cNvSpPr/>
            <p:nvPr/>
          </p:nvSpPr>
          <p:spPr>
            <a:xfrm>
              <a:off x="9792945" y="2510678"/>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98568"/>
                  </a:solidFill>
                  <a:effectLst/>
                  <a:uLnTx/>
                  <a:uFillTx/>
                  <a:latin typeface="Bernard MT Condensed" panose="02050806060905020404" pitchFamily="18" charset="0"/>
                  <a:ea typeface="方正兰亭纤黑简体" panose="02000000000000000000" pitchFamily="2" charset="-122"/>
                  <a:cs typeface="+mn-cs"/>
                </a:rPr>
                <a:t>5</a:t>
              </a:r>
              <a:endParaRPr kumimoji="0" lang="zh-CN" altLang="en-US" sz="4000" b="0" i="1" u="none" strike="noStrike" kern="1200" cap="none" spc="0" normalizeH="0" baseline="0" noProof="0" dirty="0">
                <a:ln>
                  <a:noFill/>
                </a:ln>
                <a:solidFill>
                  <a:srgbClr val="198568"/>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62" name="组合 61">
              <a:extLst>
                <a:ext uri="{FF2B5EF4-FFF2-40B4-BE49-F238E27FC236}">
                  <a16:creationId xmlns:a16="http://schemas.microsoft.com/office/drawing/2014/main" id="{9218150A-C0FB-40AC-9223-A7B8553D06BB}"/>
                </a:ext>
              </a:extLst>
            </p:cNvPr>
            <p:cNvGrpSpPr/>
            <p:nvPr/>
          </p:nvGrpSpPr>
          <p:grpSpPr>
            <a:xfrm>
              <a:off x="8448189" y="3504644"/>
              <a:ext cx="2966374" cy="1019192"/>
              <a:chOff x="-430570" y="5308809"/>
              <a:chExt cx="2966374" cy="1019192"/>
            </a:xfrm>
          </p:grpSpPr>
          <p:sp>
            <p:nvSpPr>
              <p:cNvPr id="63" name="文本框 62">
                <a:extLst>
                  <a:ext uri="{FF2B5EF4-FFF2-40B4-BE49-F238E27FC236}">
                    <a16:creationId xmlns:a16="http://schemas.microsoft.com/office/drawing/2014/main" id="{B302E1B9-BD29-4624-916C-F7910881F92D}"/>
                  </a:ext>
                </a:extLst>
              </p:cNvPr>
              <p:cNvSpPr txBox="1"/>
              <p:nvPr/>
            </p:nvSpPr>
            <p:spPr>
              <a:xfrm>
                <a:off x="-430570" y="5308809"/>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D895D"/>
                    </a:solidFill>
                    <a:effectLst/>
                    <a:uLnTx/>
                    <a:uFillTx/>
                    <a:latin typeface="造字工房艺尚（非商用）常规体" pitchFamily="2" charset="-122"/>
                    <a:ea typeface="造字工房艺尚（非商用）常规体" pitchFamily="2" charset="-122"/>
                    <a:cs typeface="+mn-cs"/>
                  </a:rPr>
                  <a:t>吉光片羽</a:t>
                </a:r>
              </a:p>
            </p:txBody>
          </p:sp>
          <p:grpSp>
            <p:nvGrpSpPr>
              <p:cNvPr id="64" name="组合 63">
                <a:extLst>
                  <a:ext uri="{FF2B5EF4-FFF2-40B4-BE49-F238E27FC236}">
                    <a16:creationId xmlns:a16="http://schemas.microsoft.com/office/drawing/2014/main" id="{14734F01-B47E-4FB3-B470-E6D4F28AF763}"/>
                  </a:ext>
                </a:extLst>
              </p:cNvPr>
              <p:cNvGrpSpPr/>
              <p:nvPr/>
            </p:nvGrpSpPr>
            <p:grpSpPr>
              <a:xfrm>
                <a:off x="429220" y="5914073"/>
                <a:ext cx="1246797" cy="413928"/>
                <a:chOff x="962360" y="5610026"/>
                <a:chExt cx="1450673" cy="413928"/>
              </a:xfrm>
            </p:grpSpPr>
            <p:sp>
              <p:nvSpPr>
                <p:cNvPr id="65" name="矩形 64">
                  <a:extLst>
                    <a:ext uri="{FF2B5EF4-FFF2-40B4-BE49-F238E27FC236}">
                      <a16:creationId xmlns:a16="http://schemas.microsoft.com/office/drawing/2014/main" id="{6877C63F-225F-4F7B-AC5F-3995268F25F5}"/>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98568"/>
                      </a:solidFill>
                      <a:effectLst/>
                      <a:uLnTx/>
                      <a:uFillTx/>
                      <a:latin typeface="方正兰亭纤黑简体" panose="02000000000000000000" pitchFamily="2" charset="-122"/>
                      <a:ea typeface="方正兰亭纤黑简体" panose="02000000000000000000" pitchFamily="2" charset="-122"/>
                      <a:cs typeface="+mn-cs"/>
                    </a:rPr>
                    <a:t>师大掠影</a:t>
                  </a:r>
                </a:p>
              </p:txBody>
            </p:sp>
            <p:sp>
              <p:nvSpPr>
                <p:cNvPr id="66" name="矩形: 圆角 65">
                  <a:extLst>
                    <a:ext uri="{FF2B5EF4-FFF2-40B4-BE49-F238E27FC236}">
                      <a16:creationId xmlns:a16="http://schemas.microsoft.com/office/drawing/2014/main" id="{D0C0947B-5F6A-4197-BEAD-03987D2FE7D2}"/>
                    </a:ext>
                  </a:extLst>
                </p:cNvPr>
                <p:cNvSpPr/>
                <p:nvPr/>
              </p:nvSpPr>
              <p:spPr>
                <a:xfrm>
                  <a:off x="1024149" y="5610026"/>
                  <a:ext cx="1327094" cy="413928"/>
                </a:xfrm>
                <a:prstGeom prst="roundRect">
                  <a:avLst>
                    <a:gd name="adj" fmla="val 34360"/>
                  </a:avLst>
                </a:prstGeom>
                <a:noFill/>
                <a:ln w="3175">
                  <a:solidFill>
                    <a:srgbClr val="0D77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grpSp>
      <p:grpSp>
        <p:nvGrpSpPr>
          <p:cNvPr id="52" name="PA-组合 3">
            <a:extLst>
              <a:ext uri="{FF2B5EF4-FFF2-40B4-BE49-F238E27FC236}">
                <a16:creationId xmlns:a16="http://schemas.microsoft.com/office/drawing/2014/main" id="{42C13C96-AA5D-4640-9D2A-2AE2F8CF7BE9}"/>
              </a:ext>
            </a:extLst>
          </p:cNvPr>
          <p:cNvGrpSpPr/>
          <p:nvPr>
            <p:custDataLst>
              <p:tags r:id="rId1"/>
            </p:custDataLst>
          </p:nvPr>
        </p:nvGrpSpPr>
        <p:grpSpPr>
          <a:xfrm>
            <a:off x="756593" y="439512"/>
            <a:ext cx="4047571" cy="5118035"/>
            <a:chOff x="1294508" y="387804"/>
            <a:chExt cx="4047571" cy="5118035"/>
          </a:xfrm>
        </p:grpSpPr>
        <p:sp>
          <p:nvSpPr>
            <p:cNvPr id="70" name="PA-文本框 4">
              <a:extLst>
                <a:ext uri="{FF2B5EF4-FFF2-40B4-BE49-F238E27FC236}">
                  <a16:creationId xmlns:a16="http://schemas.microsoft.com/office/drawing/2014/main" id="{94A00B71-5B9D-49EA-B2C3-C1278466B240}"/>
                </a:ext>
              </a:extLst>
            </p:cNvPr>
            <p:cNvSpPr txBox="1"/>
            <p:nvPr>
              <p:custDataLst>
                <p:tags r:id="rId2"/>
              </p:custDataLst>
            </p:nvPr>
          </p:nvSpPr>
          <p:spPr>
            <a:xfrm>
              <a:off x="1294508" y="781136"/>
              <a:ext cx="2736648"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026AAA"/>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簪</a:t>
              </a:r>
            </a:p>
          </p:txBody>
        </p:sp>
        <p:sp>
          <p:nvSpPr>
            <p:cNvPr id="71" name="PA-文本框 5">
              <a:extLst>
                <a:ext uri="{FF2B5EF4-FFF2-40B4-BE49-F238E27FC236}">
                  <a16:creationId xmlns:a16="http://schemas.microsoft.com/office/drawing/2014/main" id="{03CA2F75-62E8-47CA-B5A5-0D31E7EC09F5}"/>
                </a:ext>
              </a:extLst>
            </p:cNvPr>
            <p:cNvSpPr txBox="1"/>
            <p:nvPr>
              <p:custDataLst>
                <p:tags r:id="rId3"/>
              </p:custDataLst>
            </p:nvPr>
          </p:nvSpPr>
          <p:spPr>
            <a:xfrm>
              <a:off x="2490288" y="387804"/>
              <a:ext cx="2736647"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026AAA"/>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樱</a:t>
              </a:r>
            </a:p>
          </p:txBody>
        </p:sp>
        <p:sp>
          <p:nvSpPr>
            <p:cNvPr id="72" name="PA-文本框 6">
              <a:extLst>
                <a:ext uri="{FF2B5EF4-FFF2-40B4-BE49-F238E27FC236}">
                  <a16:creationId xmlns:a16="http://schemas.microsoft.com/office/drawing/2014/main" id="{083206EC-E0C2-460B-BCA5-05A422100E83}"/>
                </a:ext>
              </a:extLst>
            </p:cNvPr>
            <p:cNvSpPr txBox="1"/>
            <p:nvPr>
              <p:custDataLst>
                <p:tags r:id="rId4"/>
              </p:custDataLst>
            </p:nvPr>
          </p:nvSpPr>
          <p:spPr>
            <a:xfrm>
              <a:off x="1306208" y="2351129"/>
              <a:ext cx="2736648"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026AAA"/>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撷</a:t>
              </a:r>
            </a:p>
          </p:txBody>
        </p:sp>
        <p:sp>
          <p:nvSpPr>
            <p:cNvPr id="73" name="PA-文本框 7">
              <a:extLst>
                <a:ext uri="{FF2B5EF4-FFF2-40B4-BE49-F238E27FC236}">
                  <a16:creationId xmlns:a16="http://schemas.microsoft.com/office/drawing/2014/main" id="{91EA966E-B9F5-4F66-9859-09C3EA125FF3}"/>
                </a:ext>
              </a:extLst>
            </p:cNvPr>
            <p:cNvSpPr txBox="1"/>
            <p:nvPr>
              <p:custDataLst>
                <p:tags r:id="rId5"/>
              </p:custDataLst>
            </p:nvPr>
          </p:nvSpPr>
          <p:spPr>
            <a:xfrm>
              <a:off x="2605431" y="2029976"/>
              <a:ext cx="2736648"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026AAA"/>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芳</a:t>
              </a:r>
            </a:p>
          </p:txBody>
        </p:sp>
        <p:pic>
          <p:nvPicPr>
            <p:cNvPr id="74" name="PA-图片 8">
              <a:extLst>
                <a:ext uri="{FF2B5EF4-FFF2-40B4-BE49-F238E27FC236}">
                  <a16:creationId xmlns:a16="http://schemas.microsoft.com/office/drawing/2014/main" id="{540A4F3F-4BF6-4129-BAE9-CBAC0B24A695}"/>
                </a:ext>
              </a:extLst>
            </p:cNvPr>
            <p:cNvPicPr>
              <a:picLocks noChangeAspect="1"/>
            </p:cNvPicPr>
            <p:nvPr>
              <p:custDataLst>
                <p:tags r:id="rId6"/>
              </p:custDataLst>
            </p:nvPr>
          </p:nvPicPr>
          <p:blipFill rotWithShape="1">
            <a:blip r:embed="rId10">
              <a:alphaModFix amt="50000"/>
              <a:extLst>
                <a:ext uri="{28A0092B-C50C-407E-A947-70E740481C1C}">
                  <a14:useLocalDpi xmlns:a14="http://schemas.microsoft.com/office/drawing/2010/main" val="0"/>
                </a:ext>
              </a:extLst>
            </a:blip>
            <a:srcRect t="1" b="19415"/>
            <a:stretch/>
          </p:blipFill>
          <p:spPr>
            <a:xfrm>
              <a:off x="2203590" y="1779379"/>
              <a:ext cx="2240638" cy="2251805"/>
            </a:xfrm>
            <a:prstGeom prst="rect">
              <a:avLst/>
            </a:prstGeom>
            <a:effectLst>
              <a:glow rad="101600">
                <a:schemeClr val="bg1">
                  <a:alpha val="60000"/>
                </a:schemeClr>
              </a:glow>
            </a:effectLst>
          </p:spPr>
        </p:pic>
      </p:grpSp>
      <p:sp>
        <p:nvSpPr>
          <p:cNvPr id="75" name="矩形 74">
            <a:extLst>
              <a:ext uri="{FF2B5EF4-FFF2-40B4-BE49-F238E27FC236}">
                <a16:creationId xmlns:a16="http://schemas.microsoft.com/office/drawing/2014/main" id="{30458F8E-2BAC-488B-A669-2E0969D7BA4C}"/>
              </a:ext>
            </a:extLst>
          </p:cNvPr>
          <p:cNvSpPr/>
          <p:nvPr/>
        </p:nvSpPr>
        <p:spPr>
          <a:xfrm>
            <a:off x="5070353" y="6224698"/>
            <a:ext cx="6653000" cy="64633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本张选用图标为四川师范大学田家炳教学楼前的孔子像</a:t>
            </a:r>
            <a:endParaRPr kumimoji="0" lang="en-US" altLang="zh-CN" sz="18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选用人杰因篇幅所限，难免挂一漏万，还望多包涵</a:t>
            </a:r>
          </a:p>
        </p:txBody>
      </p:sp>
      <p:sp>
        <p:nvSpPr>
          <p:cNvPr id="76" name="矩形 75">
            <a:extLst>
              <a:ext uri="{FF2B5EF4-FFF2-40B4-BE49-F238E27FC236}">
                <a16:creationId xmlns:a16="http://schemas.microsoft.com/office/drawing/2014/main" id="{E0DA7D97-DD19-43C3-8A15-88FF7B073811}"/>
              </a:ext>
            </a:extLst>
          </p:cNvPr>
          <p:cNvSpPr/>
          <p:nvPr/>
        </p:nvSpPr>
        <p:spPr>
          <a:xfrm>
            <a:off x="7142112" y="735291"/>
            <a:ext cx="2017583" cy="707886"/>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1D895D"/>
                </a:solidFill>
                <a:effectLst/>
                <a:uLnTx/>
                <a:uFillTx/>
                <a:latin typeface="造字工房艺尚（非商用）常规体" pitchFamily="2" charset="-122"/>
                <a:ea typeface="造字工房艺尚（非商用）常规体" pitchFamily="2" charset="-122"/>
                <a:cs typeface="+mn-cs"/>
              </a:rPr>
              <a:t>师大人士</a:t>
            </a:r>
          </a:p>
        </p:txBody>
      </p:sp>
      <p:grpSp>
        <p:nvGrpSpPr>
          <p:cNvPr id="7" name="组合 6">
            <a:extLst>
              <a:ext uri="{FF2B5EF4-FFF2-40B4-BE49-F238E27FC236}">
                <a16:creationId xmlns:a16="http://schemas.microsoft.com/office/drawing/2014/main" id="{51D01B69-47EA-418D-BB55-6E51342C3574}"/>
              </a:ext>
            </a:extLst>
          </p:cNvPr>
          <p:cNvGrpSpPr/>
          <p:nvPr/>
        </p:nvGrpSpPr>
        <p:grpSpPr>
          <a:xfrm>
            <a:off x="5374456" y="186746"/>
            <a:ext cx="9255944" cy="440462"/>
            <a:chOff x="5401500" y="596102"/>
            <a:chExt cx="9255944" cy="440462"/>
          </a:xfrm>
        </p:grpSpPr>
        <p:cxnSp>
          <p:nvCxnSpPr>
            <p:cNvPr id="167" name="直接连接符 166">
              <a:extLst>
                <a:ext uri="{FF2B5EF4-FFF2-40B4-BE49-F238E27FC236}">
                  <a16:creationId xmlns:a16="http://schemas.microsoft.com/office/drawing/2014/main" id="{A3E08EF6-0759-4F53-8542-7FC5F79D2DE0}"/>
                </a:ext>
              </a:extLst>
            </p:cNvPr>
            <p:cNvCxnSpPr/>
            <p:nvPr/>
          </p:nvCxnSpPr>
          <p:spPr>
            <a:xfrm>
              <a:off x="5401500" y="816333"/>
              <a:ext cx="214884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5A0D2FBD-1F49-4809-A7C9-D86E81B265D9}"/>
                </a:ext>
              </a:extLst>
            </p:cNvPr>
            <p:cNvCxnSpPr>
              <a:cxnSpLocks/>
            </p:cNvCxnSpPr>
            <p:nvPr/>
          </p:nvCxnSpPr>
          <p:spPr>
            <a:xfrm>
              <a:off x="8845377" y="816333"/>
              <a:ext cx="58120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69" name="图片 168">
              <a:extLst>
                <a:ext uri="{FF2B5EF4-FFF2-40B4-BE49-F238E27FC236}">
                  <a16:creationId xmlns:a16="http://schemas.microsoft.com/office/drawing/2014/main" id="{14CD8437-6938-4952-AC40-516D158A53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77627" y="596102"/>
              <a:ext cx="440462" cy="440462"/>
            </a:xfrm>
            <a:prstGeom prst="ellipse">
              <a:avLst/>
            </a:prstGeom>
            <a:effectLst>
              <a:outerShdw blurRad="63500" sx="102000" sy="102000" algn="ctr" rotWithShape="0">
                <a:prstClr val="black">
                  <a:alpha val="40000"/>
                </a:prstClr>
              </a:outerShdw>
            </a:effectLst>
          </p:spPr>
        </p:pic>
      </p:grpSp>
      <p:grpSp>
        <p:nvGrpSpPr>
          <p:cNvPr id="36" name="组合 35">
            <a:extLst>
              <a:ext uri="{FF2B5EF4-FFF2-40B4-BE49-F238E27FC236}">
                <a16:creationId xmlns:a16="http://schemas.microsoft.com/office/drawing/2014/main" id="{14B1F22A-6A4B-451F-BFC6-CEC281A10089}"/>
              </a:ext>
            </a:extLst>
          </p:cNvPr>
          <p:cNvGrpSpPr/>
          <p:nvPr/>
        </p:nvGrpSpPr>
        <p:grpSpPr>
          <a:xfrm>
            <a:off x="6234773" y="1556867"/>
            <a:ext cx="1708089" cy="1176108"/>
            <a:chOff x="4998404" y="1783132"/>
            <a:chExt cx="1708089" cy="1176108"/>
          </a:xfrm>
        </p:grpSpPr>
        <p:sp>
          <p:nvSpPr>
            <p:cNvPr id="69" name="文本框 68">
              <a:extLst>
                <a:ext uri="{FF2B5EF4-FFF2-40B4-BE49-F238E27FC236}">
                  <a16:creationId xmlns:a16="http://schemas.microsoft.com/office/drawing/2014/main" id="{E669DF53-F2C6-4C93-B63D-798738B0C34A}"/>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传道授业</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名师大家</a:t>
              </a:r>
            </a:p>
          </p:txBody>
        </p:sp>
        <p:sp>
          <p:nvSpPr>
            <p:cNvPr id="19" name="矩形: 圆角 18">
              <a:extLst>
                <a:ext uri="{FF2B5EF4-FFF2-40B4-BE49-F238E27FC236}">
                  <a16:creationId xmlns:a16="http://schemas.microsoft.com/office/drawing/2014/main" id="{83D669FA-EE43-4B54-8EBD-8D0534A487A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34" name="组合 33">
              <a:extLst>
                <a:ext uri="{FF2B5EF4-FFF2-40B4-BE49-F238E27FC236}">
                  <a16:creationId xmlns:a16="http://schemas.microsoft.com/office/drawing/2014/main" id="{33974725-D27B-4D27-93A2-C1212BA09061}"/>
                </a:ext>
              </a:extLst>
            </p:cNvPr>
            <p:cNvGrpSpPr/>
            <p:nvPr/>
          </p:nvGrpSpPr>
          <p:grpSpPr>
            <a:xfrm>
              <a:off x="5164853" y="2843015"/>
              <a:ext cx="1341455" cy="116225"/>
              <a:chOff x="5164853" y="2843015"/>
              <a:chExt cx="1341455" cy="116225"/>
            </a:xfrm>
          </p:grpSpPr>
          <p:cxnSp>
            <p:nvCxnSpPr>
              <p:cNvPr id="25" name="直接连接符 24">
                <a:extLst>
                  <a:ext uri="{FF2B5EF4-FFF2-40B4-BE49-F238E27FC236}">
                    <a16:creationId xmlns:a16="http://schemas.microsoft.com/office/drawing/2014/main" id="{2B93C667-9B6A-4330-98C2-3CD708B37367}"/>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BA07F75-3530-4464-B660-7EE5C90CC210}"/>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83AC61B-21BD-46DC-9AFE-EFFF177619AC}"/>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302BF2D-4B7D-47EC-8B1C-214EF2544D97}"/>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0" name="组合 79">
            <a:extLst>
              <a:ext uri="{FF2B5EF4-FFF2-40B4-BE49-F238E27FC236}">
                <a16:creationId xmlns:a16="http://schemas.microsoft.com/office/drawing/2014/main" id="{880CB805-47DF-4C4C-B5D9-32889D5DF054}"/>
              </a:ext>
            </a:extLst>
          </p:cNvPr>
          <p:cNvGrpSpPr/>
          <p:nvPr/>
        </p:nvGrpSpPr>
        <p:grpSpPr>
          <a:xfrm>
            <a:off x="8316147" y="1551642"/>
            <a:ext cx="1708089" cy="1176108"/>
            <a:chOff x="4998404" y="1783132"/>
            <a:chExt cx="1708089" cy="1176108"/>
          </a:xfrm>
        </p:grpSpPr>
        <p:sp>
          <p:nvSpPr>
            <p:cNvPr id="81" name="文本框 80">
              <a:extLst>
                <a:ext uri="{FF2B5EF4-FFF2-40B4-BE49-F238E27FC236}">
                  <a16:creationId xmlns:a16="http://schemas.microsoft.com/office/drawing/2014/main" id="{074A7568-DC48-46B9-AAA2-A186F3379FFC}"/>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答疑解惑</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贤士学者</a:t>
              </a:r>
            </a:p>
          </p:txBody>
        </p:sp>
        <p:sp>
          <p:nvSpPr>
            <p:cNvPr id="82" name="矩形: 圆角 81">
              <a:extLst>
                <a:ext uri="{FF2B5EF4-FFF2-40B4-BE49-F238E27FC236}">
                  <a16:creationId xmlns:a16="http://schemas.microsoft.com/office/drawing/2014/main" id="{1B83D1D9-7CDC-4872-A1D2-067A4055D54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83" name="组合 82">
              <a:extLst>
                <a:ext uri="{FF2B5EF4-FFF2-40B4-BE49-F238E27FC236}">
                  <a16:creationId xmlns:a16="http://schemas.microsoft.com/office/drawing/2014/main" id="{DE0EC0CE-4B0C-4710-97DE-4C4FC76B4BF8}"/>
                </a:ext>
              </a:extLst>
            </p:cNvPr>
            <p:cNvGrpSpPr/>
            <p:nvPr/>
          </p:nvGrpSpPr>
          <p:grpSpPr>
            <a:xfrm>
              <a:off x="5164853" y="2843015"/>
              <a:ext cx="1341455" cy="116225"/>
              <a:chOff x="5164853" y="2843015"/>
              <a:chExt cx="1341455" cy="116225"/>
            </a:xfrm>
          </p:grpSpPr>
          <p:cxnSp>
            <p:nvCxnSpPr>
              <p:cNvPr id="84" name="直接连接符 83">
                <a:extLst>
                  <a:ext uri="{FF2B5EF4-FFF2-40B4-BE49-F238E27FC236}">
                    <a16:creationId xmlns:a16="http://schemas.microsoft.com/office/drawing/2014/main" id="{D2B5BD3E-9967-45AA-B513-1917DBB4C979}"/>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68B8D3F-0B08-4BAF-A13F-7D55C2E22607}"/>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66A496E2-1FC2-4638-839E-4E09E0680E42}"/>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4D13DA77-70CF-4400-8831-C6E1363E9336}"/>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8" name="组合 87">
            <a:extLst>
              <a:ext uri="{FF2B5EF4-FFF2-40B4-BE49-F238E27FC236}">
                <a16:creationId xmlns:a16="http://schemas.microsoft.com/office/drawing/2014/main" id="{35E8D68C-030E-496C-BAA9-CC1C267F3147}"/>
              </a:ext>
            </a:extLst>
          </p:cNvPr>
          <p:cNvGrpSpPr/>
          <p:nvPr/>
        </p:nvGrpSpPr>
        <p:grpSpPr>
          <a:xfrm>
            <a:off x="6234773" y="3072893"/>
            <a:ext cx="1708089" cy="1176108"/>
            <a:chOff x="4998404" y="1783132"/>
            <a:chExt cx="1708089" cy="1176108"/>
          </a:xfrm>
        </p:grpSpPr>
        <p:sp>
          <p:nvSpPr>
            <p:cNvPr id="89" name="文本框 88">
              <a:extLst>
                <a:ext uri="{FF2B5EF4-FFF2-40B4-BE49-F238E27FC236}">
                  <a16:creationId xmlns:a16="http://schemas.microsoft.com/office/drawing/2014/main" id="{4EF455AA-A70F-4576-8EB3-503AA4EB0FCB}"/>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学脉绵延</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英姿才俊</a:t>
              </a:r>
            </a:p>
          </p:txBody>
        </p:sp>
        <p:sp>
          <p:nvSpPr>
            <p:cNvPr id="90" name="矩形: 圆角 89">
              <a:extLst>
                <a:ext uri="{FF2B5EF4-FFF2-40B4-BE49-F238E27FC236}">
                  <a16:creationId xmlns:a16="http://schemas.microsoft.com/office/drawing/2014/main" id="{4FB57E36-3A75-4C2B-967D-3124C2BCA903}"/>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91" name="组合 90">
              <a:extLst>
                <a:ext uri="{FF2B5EF4-FFF2-40B4-BE49-F238E27FC236}">
                  <a16:creationId xmlns:a16="http://schemas.microsoft.com/office/drawing/2014/main" id="{E1FB0778-2C33-43DE-B49B-481399EF9064}"/>
                </a:ext>
              </a:extLst>
            </p:cNvPr>
            <p:cNvGrpSpPr/>
            <p:nvPr/>
          </p:nvGrpSpPr>
          <p:grpSpPr>
            <a:xfrm>
              <a:off x="5164853" y="2843015"/>
              <a:ext cx="1341455" cy="116225"/>
              <a:chOff x="5164853" y="2843015"/>
              <a:chExt cx="1341455" cy="116225"/>
            </a:xfrm>
          </p:grpSpPr>
          <p:cxnSp>
            <p:nvCxnSpPr>
              <p:cNvPr id="92" name="直接连接符 91">
                <a:extLst>
                  <a:ext uri="{FF2B5EF4-FFF2-40B4-BE49-F238E27FC236}">
                    <a16:creationId xmlns:a16="http://schemas.microsoft.com/office/drawing/2014/main" id="{572BF023-E09A-4874-8EF8-7CB0317C2A4E}"/>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56191EC-6C5F-4E32-8853-5A36D6996E1B}"/>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6ABE33A-9808-4466-8594-AEA8C2D37B13}"/>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823B1788-D87C-49C7-AD31-0808371DDFD5}"/>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96" name="组合 95">
            <a:extLst>
              <a:ext uri="{FF2B5EF4-FFF2-40B4-BE49-F238E27FC236}">
                <a16:creationId xmlns:a16="http://schemas.microsoft.com/office/drawing/2014/main" id="{3E2D3B2D-9D38-47B3-811A-753179EDFA02}"/>
              </a:ext>
            </a:extLst>
          </p:cNvPr>
          <p:cNvGrpSpPr/>
          <p:nvPr/>
        </p:nvGrpSpPr>
        <p:grpSpPr>
          <a:xfrm>
            <a:off x="8316147" y="3067668"/>
            <a:ext cx="1708089" cy="1176108"/>
            <a:chOff x="4998404" y="1783132"/>
            <a:chExt cx="1708089" cy="1176108"/>
          </a:xfrm>
        </p:grpSpPr>
        <p:sp>
          <p:nvSpPr>
            <p:cNvPr id="97" name="文本框 96">
              <a:extLst>
                <a:ext uri="{FF2B5EF4-FFF2-40B4-BE49-F238E27FC236}">
                  <a16:creationId xmlns:a16="http://schemas.microsoft.com/office/drawing/2014/main" id="{2CD26549-2DA7-4427-8986-E3CB84260497}"/>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夫诸润泽</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雏凤清音</a:t>
              </a:r>
            </a:p>
          </p:txBody>
        </p:sp>
        <p:sp>
          <p:nvSpPr>
            <p:cNvPr id="98" name="矩形: 圆角 97">
              <a:extLst>
                <a:ext uri="{FF2B5EF4-FFF2-40B4-BE49-F238E27FC236}">
                  <a16:creationId xmlns:a16="http://schemas.microsoft.com/office/drawing/2014/main" id="{D06D9D7D-2F92-423B-9F2B-AAD899B97C1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99" name="组合 98">
              <a:extLst>
                <a:ext uri="{FF2B5EF4-FFF2-40B4-BE49-F238E27FC236}">
                  <a16:creationId xmlns:a16="http://schemas.microsoft.com/office/drawing/2014/main" id="{062282B4-3C58-4CC8-8171-983CAB78276F}"/>
                </a:ext>
              </a:extLst>
            </p:cNvPr>
            <p:cNvGrpSpPr/>
            <p:nvPr/>
          </p:nvGrpSpPr>
          <p:grpSpPr>
            <a:xfrm>
              <a:off x="5164853" y="2843015"/>
              <a:ext cx="1341455" cy="116225"/>
              <a:chOff x="5164853" y="2843015"/>
              <a:chExt cx="1341455" cy="116225"/>
            </a:xfrm>
          </p:grpSpPr>
          <p:cxnSp>
            <p:nvCxnSpPr>
              <p:cNvPr id="100" name="直接连接符 99">
                <a:extLst>
                  <a:ext uri="{FF2B5EF4-FFF2-40B4-BE49-F238E27FC236}">
                    <a16:creationId xmlns:a16="http://schemas.microsoft.com/office/drawing/2014/main" id="{05E1F1FE-11BA-49E4-9975-FC09B460BC1E}"/>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20454AA-E2FD-48C2-890C-6973A49ABE28}"/>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E231D8A-9CDC-4415-A53B-B1CBC30ADECC}"/>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FC494C1-B043-41B2-B0D2-6BF3D2F1580B}"/>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4" name="组合 103">
            <a:extLst>
              <a:ext uri="{FF2B5EF4-FFF2-40B4-BE49-F238E27FC236}">
                <a16:creationId xmlns:a16="http://schemas.microsoft.com/office/drawing/2014/main" id="{97A6B04A-C529-46D8-A267-A99548548A4D}"/>
              </a:ext>
            </a:extLst>
          </p:cNvPr>
          <p:cNvGrpSpPr/>
          <p:nvPr/>
        </p:nvGrpSpPr>
        <p:grpSpPr>
          <a:xfrm>
            <a:off x="6234773" y="4588919"/>
            <a:ext cx="1708089" cy="1176108"/>
            <a:chOff x="4998404" y="1783132"/>
            <a:chExt cx="1708089" cy="1176108"/>
          </a:xfrm>
        </p:grpSpPr>
        <p:sp>
          <p:nvSpPr>
            <p:cNvPr id="105" name="文本框 104">
              <a:extLst>
                <a:ext uri="{FF2B5EF4-FFF2-40B4-BE49-F238E27FC236}">
                  <a16:creationId xmlns:a16="http://schemas.microsoft.com/office/drawing/2014/main" id="{D7F8D6AC-0CEC-44CF-ABCA-0459B0A4C40F}"/>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桃李春晖</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钟灵毓秀</a:t>
              </a:r>
            </a:p>
          </p:txBody>
        </p:sp>
        <p:sp>
          <p:nvSpPr>
            <p:cNvPr id="106" name="矩形: 圆角 105">
              <a:extLst>
                <a:ext uri="{FF2B5EF4-FFF2-40B4-BE49-F238E27FC236}">
                  <a16:creationId xmlns:a16="http://schemas.microsoft.com/office/drawing/2014/main" id="{756FB91E-8ECA-454E-BEED-B06EA38FBAED}"/>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07" name="组合 106">
              <a:extLst>
                <a:ext uri="{FF2B5EF4-FFF2-40B4-BE49-F238E27FC236}">
                  <a16:creationId xmlns:a16="http://schemas.microsoft.com/office/drawing/2014/main" id="{8665C514-86D9-4B06-B261-29644E285573}"/>
                </a:ext>
              </a:extLst>
            </p:cNvPr>
            <p:cNvGrpSpPr/>
            <p:nvPr/>
          </p:nvGrpSpPr>
          <p:grpSpPr>
            <a:xfrm>
              <a:off x="5164853" y="2843015"/>
              <a:ext cx="1341455" cy="116225"/>
              <a:chOff x="5164853" y="2843015"/>
              <a:chExt cx="1341455" cy="116225"/>
            </a:xfrm>
          </p:grpSpPr>
          <p:cxnSp>
            <p:nvCxnSpPr>
              <p:cNvPr id="108" name="直接连接符 107">
                <a:extLst>
                  <a:ext uri="{FF2B5EF4-FFF2-40B4-BE49-F238E27FC236}">
                    <a16:creationId xmlns:a16="http://schemas.microsoft.com/office/drawing/2014/main" id="{0998FD3A-F717-4FC2-820D-F29C6E2E6723}"/>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F6D84CD-D4BD-4962-9375-38DBA37896A8}"/>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03DD48E-EE75-4985-B7A2-2EBC0657564B}"/>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6E7EA0-0FEC-42E2-BAAD-DEB4117F2CF5}"/>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2" name="组合 111">
            <a:extLst>
              <a:ext uri="{FF2B5EF4-FFF2-40B4-BE49-F238E27FC236}">
                <a16:creationId xmlns:a16="http://schemas.microsoft.com/office/drawing/2014/main" id="{D2625A6C-66D2-4520-9BBB-EA42ED9B9BBB}"/>
              </a:ext>
            </a:extLst>
          </p:cNvPr>
          <p:cNvGrpSpPr/>
          <p:nvPr/>
        </p:nvGrpSpPr>
        <p:grpSpPr>
          <a:xfrm>
            <a:off x="8316147" y="4583694"/>
            <a:ext cx="1708089" cy="1176108"/>
            <a:chOff x="4998404" y="1783132"/>
            <a:chExt cx="1708089" cy="1176108"/>
          </a:xfrm>
        </p:grpSpPr>
        <p:sp>
          <p:nvSpPr>
            <p:cNvPr id="113" name="文本框 112">
              <a:extLst>
                <a:ext uri="{FF2B5EF4-FFF2-40B4-BE49-F238E27FC236}">
                  <a16:creationId xmlns:a16="http://schemas.microsoft.com/office/drawing/2014/main" id="{6ACDB58D-4767-4F92-B980-97F0E36BB008}"/>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君子矜群</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杞梓暄和</a:t>
              </a:r>
            </a:p>
          </p:txBody>
        </p:sp>
        <p:sp>
          <p:nvSpPr>
            <p:cNvPr id="114" name="矩形: 圆角 113">
              <a:extLst>
                <a:ext uri="{FF2B5EF4-FFF2-40B4-BE49-F238E27FC236}">
                  <a16:creationId xmlns:a16="http://schemas.microsoft.com/office/drawing/2014/main" id="{B357A986-4846-4EB9-85AE-30CF8E86C284}"/>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15" name="组合 114">
              <a:extLst>
                <a:ext uri="{FF2B5EF4-FFF2-40B4-BE49-F238E27FC236}">
                  <a16:creationId xmlns:a16="http://schemas.microsoft.com/office/drawing/2014/main" id="{D35A5FB5-155A-4DD3-9102-C24B0438F97D}"/>
                </a:ext>
              </a:extLst>
            </p:cNvPr>
            <p:cNvGrpSpPr/>
            <p:nvPr/>
          </p:nvGrpSpPr>
          <p:grpSpPr>
            <a:xfrm>
              <a:off x="5164853" y="2843015"/>
              <a:ext cx="1341455" cy="116225"/>
              <a:chOff x="5164853" y="2843015"/>
              <a:chExt cx="1341455" cy="116225"/>
            </a:xfrm>
          </p:grpSpPr>
          <p:cxnSp>
            <p:nvCxnSpPr>
              <p:cNvPr id="116" name="直接连接符 115">
                <a:extLst>
                  <a:ext uri="{FF2B5EF4-FFF2-40B4-BE49-F238E27FC236}">
                    <a16:creationId xmlns:a16="http://schemas.microsoft.com/office/drawing/2014/main" id="{E38DCA9B-088F-495B-8A91-1D951FCF43ED}"/>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98664D70-7F86-4145-BECD-00292C6E66CE}"/>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E768908-AFE4-4037-8376-92C9E98E2E6D}"/>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ACD441F9-42EB-40C4-B80F-063457E158EE}"/>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a:extLst>
              <a:ext uri="{FF2B5EF4-FFF2-40B4-BE49-F238E27FC236}">
                <a16:creationId xmlns:a16="http://schemas.microsoft.com/office/drawing/2014/main" id="{82EE6A08-F848-4917-AD49-ABDE2F62DB1B}"/>
              </a:ext>
            </a:extLst>
          </p:cNvPr>
          <p:cNvGrpSpPr/>
          <p:nvPr/>
        </p:nvGrpSpPr>
        <p:grpSpPr>
          <a:xfrm>
            <a:off x="5374455" y="608463"/>
            <a:ext cx="6905210" cy="106607"/>
            <a:chOff x="5374455" y="608463"/>
            <a:chExt cx="6905210" cy="106607"/>
          </a:xfrm>
        </p:grpSpPr>
        <p:sp>
          <p:nvSpPr>
            <p:cNvPr id="120" name="矩形: 圆角 119">
              <a:extLst>
                <a:ext uri="{FF2B5EF4-FFF2-40B4-BE49-F238E27FC236}">
                  <a16:creationId xmlns:a16="http://schemas.microsoft.com/office/drawing/2014/main" id="{22D40643-F37E-41E5-A7B5-5BE36433382B}"/>
                </a:ext>
              </a:extLst>
            </p:cNvPr>
            <p:cNvSpPr/>
            <p:nvPr/>
          </p:nvSpPr>
          <p:spPr>
            <a:xfrm>
              <a:off x="8818332" y="610410"/>
              <a:ext cx="3461333" cy="104660"/>
            </a:xfrm>
            <a:prstGeom prst="roundRect">
              <a:avLst/>
            </a:prstGeom>
            <a:pattFill prst="wdUpDiag">
              <a:fgClr>
                <a:srgbClr val="1A7F57"/>
              </a:fgClr>
              <a:bgClr>
                <a:srgbClr val="D9D9CD"/>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21" name="矩形: 圆角 120">
              <a:extLst>
                <a:ext uri="{FF2B5EF4-FFF2-40B4-BE49-F238E27FC236}">
                  <a16:creationId xmlns:a16="http://schemas.microsoft.com/office/drawing/2014/main" id="{2BC53658-BC91-4CD0-AF90-3114259117D1}"/>
                </a:ext>
              </a:extLst>
            </p:cNvPr>
            <p:cNvSpPr/>
            <p:nvPr/>
          </p:nvSpPr>
          <p:spPr>
            <a:xfrm>
              <a:off x="5374455" y="608463"/>
              <a:ext cx="2148840" cy="104660"/>
            </a:xfrm>
            <a:prstGeom prst="roundRect">
              <a:avLst/>
            </a:prstGeom>
            <a:pattFill prst="wdUpDiag">
              <a:fgClr>
                <a:srgbClr val="1A7F57"/>
              </a:fgClr>
              <a:bgClr>
                <a:srgbClr val="D9D9CD"/>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spTree>
    <p:extLst>
      <p:ext uri="{BB962C8B-B14F-4D97-AF65-F5344CB8AC3E}">
        <p14:creationId xmlns:p14="http://schemas.microsoft.com/office/powerpoint/2010/main" val="1556000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5" presetClass="entr" presetSubtype="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1500" fill="hold"/>
                                        <p:tgtEl>
                                          <p:spTgt spid="52"/>
                                        </p:tgtEl>
                                        <p:attrNameLst>
                                          <p:attrName>ppt_w</p:attrName>
                                        </p:attrNameLst>
                                      </p:cBhvr>
                                      <p:tavLst>
                                        <p:tav tm="0">
                                          <p:val>
                                            <p:fltVal val="0"/>
                                          </p:val>
                                        </p:tav>
                                        <p:tav tm="100000">
                                          <p:val>
                                            <p:strVal val="#ppt_w"/>
                                          </p:val>
                                        </p:tav>
                                      </p:tavLst>
                                    </p:anim>
                                    <p:anim calcmode="lin" valueType="num">
                                      <p:cBhvr>
                                        <p:cTn id="14" dur="1500" fill="hold"/>
                                        <p:tgtEl>
                                          <p:spTgt spid="52"/>
                                        </p:tgtEl>
                                        <p:attrNameLst>
                                          <p:attrName>ppt_h</p:attrName>
                                        </p:attrNameLst>
                                      </p:cBhvr>
                                      <p:tavLst>
                                        <p:tav tm="0">
                                          <p:val>
                                            <p:fltVal val="0"/>
                                          </p:val>
                                        </p:tav>
                                        <p:tav tm="100000">
                                          <p:val>
                                            <p:strVal val="#ppt_h"/>
                                          </p:val>
                                        </p:tav>
                                      </p:tavLst>
                                    </p:anim>
                                    <p:anim calcmode="lin" valueType="num">
                                      <p:cBhvr>
                                        <p:cTn id="15" dur="1500" fill="hold"/>
                                        <p:tgtEl>
                                          <p:spTgt spid="52"/>
                                        </p:tgtEl>
                                        <p:attrNameLst>
                                          <p:attrName>ppt_x</p:attrName>
                                        </p:attrNameLst>
                                      </p:cBhvr>
                                      <p:tavLst>
                                        <p:tav tm="0" fmla="#ppt_x+(cos(-2*pi*(1-$))*#ppt_x+sin(-2*pi*(1-$))*(1-#ppt_y))*(1-$)">
                                          <p:val>
                                            <p:fltVal val="0"/>
                                          </p:val>
                                        </p:tav>
                                        <p:tav tm="100000">
                                          <p:val>
                                            <p:fltVal val="1"/>
                                          </p:val>
                                        </p:tav>
                                      </p:tavLst>
                                    </p:anim>
                                    <p:anim calcmode="lin" valueType="num">
                                      <p:cBhvr>
                                        <p:cTn id="16" dur="1500" fill="hold"/>
                                        <p:tgtEl>
                                          <p:spTgt spid="52"/>
                                        </p:tgtEl>
                                        <p:attrNameLst>
                                          <p:attrName>ppt_y</p:attrName>
                                        </p:attrNameLst>
                                      </p:cBhvr>
                                      <p:tavLst>
                                        <p:tav tm="0" fmla="#ppt_y-(sin(-2*pi*(1-$))*-#ppt_x+cos(-2*pi*(1-$))*(1-#ppt_y))*(1-$)">
                                          <p:val>
                                            <p:fltVal val="0"/>
                                          </p:val>
                                        </p:tav>
                                        <p:tav tm="100000">
                                          <p:val>
                                            <p:fltVal val="1"/>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1000"/>
                                        <p:tgtEl>
                                          <p:spTgt spid="75"/>
                                        </p:tgtEl>
                                      </p:cBhvr>
                                    </p:animEffect>
                                    <p:anim calcmode="lin" valueType="num">
                                      <p:cBhvr>
                                        <p:cTn id="20" dur="1000" fill="hold"/>
                                        <p:tgtEl>
                                          <p:spTgt spid="75"/>
                                        </p:tgtEl>
                                        <p:attrNameLst>
                                          <p:attrName>ppt_x</p:attrName>
                                        </p:attrNameLst>
                                      </p:cBhvr>
                                      <p:tavLst>
                                        <p:tav tm="0">
                                          <p:val>
                                            <p:strVal val="#ppt_x"/>
                                          </p:val>
                                        </p:tav>
                                        <p:tav tm="100000">
                                          <p:val>
                                            <p:strVal val="#ppt_x"/>
                                          </p:val>
                                        </p:tav>
                                      </p:tavLst>
                                    </p:anim>
                                    <p:anim calcmode="lin" valueType="num">
                                      <p:cBhvr>
                                        <p:cTn id="21" dur="1000" fill="hold"/>
                                        <p:tgtEl>
                                          <p:spTgt spid="75"/>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3000"/>
                            </p:stCondLst>
                            <p:childTnLst>
                              <p:par>
                                <p:cTn id="27" presetID="16" presetClass="entr" presetSubtype="21"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par>
                          <p:cTn id="30" fill="hold">
                            <p:stCondLst>
                              <p:cond delay="3500"/>
                            </p:stCondLst>
                            <p:childTnLst>
                              <p:par>
                                <p:cTn id="31" presetID="16" presetClass="entr" presetSubtype="37" fill="hold" grpId="0" nodeType="after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barn(outVertical)">
                                      <p:cBhvr>
                                        <p:cTn id="33" dur="500"/>
                                        <p:tgtEl>
                                          <p:spTgt spid="76"/>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0" presetClass="entr" presetSubtype="0" fill="hold" nodeType="withEffect">
                                  <p:stCondLst>
                                    <p:cond delay="0"/>
                                  </p:stCondLst>
                                  <p:childTnLst>
                                    <p:set>
                                      <p:cBhvr>
                                        <p:cTn id="39" dur="1250" fill="hold">
                                          <p:stCondLst>
                                            <p:cond delay="0"/>
                                          </p:stCondLst>
                                        </p:cTn>
                                        <p:tgtEl>
                                          <p:spTgt spid="36"/>
                                        </p:tgtEl>
                                        <p:attrNameLst>
                                          <p:attrName>style.visibility</p:attrName>
                                        </p:attrNameLst>
                                      </p:cBhvr>
                                      <p:to>
                                        <p:strVal val="visible"/>
                                      </p:to>
                                    </p:set>
                                    <p:anim to="" calcmode="lin" valueType="num">
                                      <p:cBhvr>
                                        <p:cTn id="40" dur="1250" fill="hold">
                                          <p:stCondLst>
                                            <p:cond delay="0"/>
                                          </p:stCondLst>
                                        </p:cTn>
                                        <p:tgtEl>
                                          <p:spTgt spid="36"/>
                                        </p:tgtEl>
                                        <p:attrNameLst>
                                          <p:attrName>ppt_x</p:attrName>
                                        </p:attrNameLst>
                                      </p:cBhvr>
                                      <p:tavLst>
                                        <p:tav tm="0" fmla="#ppt_x-#ppt_w*1.2*((1.5-1.5*$)^3-(1.5-1.5*$)^2)">
                                          <p:val>
                                            <p:strVal val="0"/>
                                          </p:val>
                                        </p:tav>
                                        <p:tav tm="100000">
                                          <p:val>
                                            <p:strVal val="1"/>
                                          </p:val>
                                        </p:tav>
                                      </p:tavLst>
                                    </p:anim>
                                    <p:anim to="" calcmode="lin" valueType="num">
                                      <p:cBhvr>
                                        <p:cTn id="41" dur="1250" fill="hold">
                                          <p:stCondLst>
                                            <p:cond delay="0"/>
                                          </p:stCondLst>
                                        </p:cTn>
                                        <p:tgtEl>
                                          <p:spTgt spid="36"/>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42" dur="1250" fill="hold">
                                          <p:stCondLst>
                                            <p:cond delay="0"/>
                                          </p:stCondLst>
                                        </p:cTn>
                                        <p:tgtEl>
                                          <p:spTgt spid="36"/>
                                        </p:tgtEl>
                                        <p:attrNameLst>
                                          <p:attrName>ppt_w</p:attrName>
                                        </p:attrNameLst>
                                      </p:cBhvr>
                                      <p:tavLst>
                                        <p:tav tm="0" fmla="#ppt_w/2*($)^6">
                                          <p:val>
                                            <p:strVal val="0"/>
                                          </p:val>
                                        </p:tav>
                                        <p:tav tm="50000" fmla="#ppt_w-#ppt_w/2*(2-$)^6">
                                          <p:val>
                                            <p:strVal val="1"/>
                                          </p:val>
                                        </p:tav>
                                        <p:tav tm="100000">
                                          <p:val>
                                            <p:strVal val="2"/>
                                          </p:val>
                                        </p:tav>
                                      </p:tavLst>
                                    </p:anim>
                                  </p:childTnLst>
                                </p:cTn>
                              </p:par>
                              <p:par>
                                <p:cTn id="43" presetID="0" presetClass="entr" presetSubtype="0" fill="hold" nodeType="withEffect">
                                  <p:stCondLst>
                                    <p:cond delay="250"/>
                                  </p:stCondLst>
                                  <p:childTnLst>
                                    <p:set>
                                      <p:cBhvr>
                                        <p:cTn id="44" dur="1250" fill="hold">
                                          <p:stCondLst>
                                            <p:cond delay="0"/>
                                          </p:stCondLst>
                                        </p:cTn>
                                        <p:tgtEl>
                                          <p:spTgt spid="80"/>
                                        </p:tgtEl>
                                        <p:attrNameLst>
                                          <p:attrName>style.visibility</p:attrName>
                                        </p:attrNameLst>
                                      </p:cBhvr>
                                      <p:to>
                                        <p:strVal val="visible"/>
                                      </p:to>
                                    </p:set>
                                    <p:anim to="" calcmode="lin" valueType="num">
                                      <p:cBhvr>
                                        <p:cTn id="45" dur="1250" fill="hold">
                                          <p:stCondLst>
                                            <p:cond delay="0"/>
                                          </p:stCondLst>
                                        </p:cTn>
                                        <p:tgtEl>
                                          <p:spTgt spid="80"/>
                                        </p:tgtEl>
                                        <p:attrNameLst>
                                          <p:attrName>ppt_x</p:attrName>
                                        </p:attrNameLst>
                                      </p:cBhvr>
                                      <p:tavLst>
                                        <p:tav tm="0" fmla="#ppt_x-#ppt_w*1.2*((1.5-1.5*$)^3-(1.5-1.5*$)^2)">
                                          <p:val>
                                            <p:strVal val="0"/>
                                          </p:val>
                                        </p:tav>
                                        <p:tav tm="100000">
                                          <p:val>
                                            <p:strVal val="1"/>
                                          </p:val>
                                        </p:tav>
                                      </p:tavLst>
                                    </p:anim>
                                    <p:anim to="" calcmode="lin" valueType="num">
                                      <p:cBhvr>
                                        <p:cTn id="46" dur="1250" fill="hold">
                                          <p:stCondLst>
                                            <p:cond delay="0"/>
                                          </p:stCondLst>
                                        </p:cTn>
                                        <p:tgtEl>
                                          <p:spTgt spid="80"/>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47" dur="1250" fill="hold">
                                          <p:stCondLst>
                                            <p:cond delay="0"/>
                                          </p:stCondLst>
                                        </p:cTn>
                                        <p:tgtEl>
                                          <p:spTgt spid="80"/>
                                        </p:tgtEl>
                                        <p:attrNameLst>
                                          <p:attrName>ppt_w</p:attrName>
                                        </p:attrNameLst>
                                      </p:cBhvr>
                                      <p:tavLst>
                                        <p:tav tm="0" fmla="#ppt_w/2*($)^6">
                                          <p:val>
                                            <p:strVal val="0"/>
                                          </p:val>
                                        </p:tav>
                                        <p:tav tm="50000" fmla="#ppt_w-#ppt_w/2*(2-$)^6">
                                          <p:val>
                                            <p:strVal val="1"/>
                                          </p:val>
                                        </p:tav>
                                        <p:tav tm="100000">
                                          <p:val>
                                            <p:strVal val="2"/>
                                          </p:val>
                                        </p:tav>
                                      </p:tavLst>
                                    </p:anim>
                                  </p:childTnLst>
                                </p:cTn>
                              </p:par>
                              <p:par>
                                <p:cTn id="48" presetID="0" presetClass="entr" presetSubtype="0" fill="hold" nodeType="withEffect">
                                  <p:stCondLst>
                                    <p:cond delay="500"/>
                                  </p:stCondLst>
                                  <p:childTnLst>
                                    <p:set>
                                      <p:cBhvr>
                                        <p:cTn id="49" dur="1250" fill="hold">
                                          <p:stCondLst>
                                            <p:cond delay="0"/>
                                          </p:stCondLst>
                                        </p:cTn>
                                        <p:tgtEl>
                                          <p:spTgt spid="88"/>
                                        </p:tgtEl>
                                        <p:attrNameLst>
                                          <p:attrName>style.visibility</p:attrName>
                                        </p:attrNameLst>
                                      </p:cBhvr>
                                      <p:to>
                                        <p:strVal val="visible"/>
                                      </p:to>
                                    </p:set>
                                    <p:anim to="" calcmode="lin" valueType="num">
                                      <p:cBhvr>
                                        <p:cTn id="50" dur="1250" fill="hold">
                                          <p:stCondLst>
                                            <p:cond delay="0"/>
                                          </p:stCondLst>
                                        </p:cTn>
                                        <p:tgtEl>
                                          <p:spTgt spid="88"/>
                                        </p:tgtEl>
                                        <p:attrNameLst>
                                          <p:attrName>ppt_x</p:attrName>
                                        </p:attrNameLst>
                                      </p:cBhvr>
                                      <p:tavLst>
                                        <p:tav tm="0" fmla="#ppt_x-#ppt_w*1.2*((1.5-1.5*$)^3-(1.5-1.5*$)^2)">
                                          <p:val>
                                            <p:strVal val="0"/>
                                          </p:val>
                                        </p:tav>
                                        <p:tav tm="100000">
                                          <p:val>
                                            <p:strVal val="1"/>
                                          </p:val>
                                        </p:tav>
                                      </p:tavLst>
                                    </p:anim>
                                    <p:anim to="" calcmode="lin" valueType="num">
                                      <p:cBhvr>
                                        <p:cTn id="51" dur="1250" fill="hold">
                                          <p:stCondLst>
                                            <p:cond delay="0"/>
                                          </p:stCondLst>
                                        </p:cTn>
                                        <p:tgtEl>
                                          <p:spTgt spid="88"/>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2" dur="1250" fill="hold">
                                          <p:stCondLst>
                                            <p:cond delay="0"/>
                                          </p:stCondLst>
                                        </p:cTn>
                                        <p:tgtEl>
                                          <p:spTgt spid="88"/>
                                        </p:tgtEl>
                                        <p:attrNameLst>
                                          <p:attrName>ppt_w</p:attrName>
                                        </p:attrNameLst>
                                      </p:cBhvr>
                                      <p:tavLst>
                                        <p:tav tm="0" fmla="#ppt_w/2*($)^6">
                                          <p:val>
                                            <p:strVal val="0"/>
                                          </p:val>
                                        </p:tav>
                                        <p:tav tm="50000" fmla="#ppt_w-#ppt_w/2*(2-$)^6">
                                          <p:val>
                                            <p:strVal val="1"/>
                                          </p:val>
                                        </p:tav>
                                        <p:tav tm="100000">
                                          <p:val>
                                            <p:strVal val="2"/>
                                          </p:val>
                                        </p:tav>
                                      </p:tavLst>
                                    </p:anim>
                                  </p:childTnLst>
                                </p:cTn>
                              </p:par>
                              <p:par>
                                <p:cTn id="53" presetID="0" presetClass="entr" presetSubtype="0" fill="hold" nodeType="withEffect">
                                  <p:stCondLst>
                                    <p:cond delay="1000"/>
                                  </p:stCondLst>
                                  <p:childTnLst>
                                    <p:set>
                                      <p:cBhvr>
                                        <p:cTn id="54" dur="1250" fill="hold">
                                          <p:stCondLst>
                                            <p:cond delay="0"/>
                                          </p:stCondLst>
                                        </p:cTn>
                                        <p:tgtEl>
                                          <p:spTgt spid="96"/>
                                        </p:tgtEl>
                                        <p:attrNameLst>
                                          <p:attrName>style.visibility</p:attrName>
                                        </p:attrNameLst>
                                      </p:cBhvr>
                                      <p:to>
                                        <p:strVal val="visible"/>
                                      </p:to>
                                    </p:set>
                                    <p:anim to="" calcmode="lin" valueType="num">
                                      <p:cBhvr>
                                        <p:cTn id="55" dur="1250" fill="hold">
                                          <p:stCondLst>
                                            <p:cond delay="0"/>
                                          </p:stCondLst>
                                        </p:cTn>
                                        <p:tgtEl>
                                          <p:spTgt spid="96"/>
                                        </p:tgtEl>
                                        <p:attrNameLst>
                                          <p:attrName>ppt_x</p:attrName>
                                        </p:attrNameLst>
                                      </p:cBhvr>
                                      <p:tavLst>
                                        <p:tav tm="0" fmla="#ppt_x-#ppt_w*1.2*((1.5-1.5*$)^3-(1.5-1.5*$)^2)">
                                          <p:val>
                                            <p:strVal val="0"/>
                                          </p:val>
                                        </p:tav>
                                        <p:tav tm="100000">
                                          <p:val>
                                            <p:strVal val="1"/>
                                          </p:val>
                                        </p:tav>
                                      </p:tavLst>
                                    </p:anim>
                                    <p:anim to="" calcmode="lin" valueType="num">
                                      <p:cBhvr>
                                        <p:cTn id="56" dur="1250" fill="hold">
                                          <p:stCondLst>
                                            <p:cond delay="0"/>
                                          </p:stCondLst>
                                        </p:cTn>
                                        <p:tgtEl>
                                          <p:spTgt spid="96"/>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7" dur="1250" fill="hold">
                                          <p:stCondLst>
                                            <p:cond delay="0"/>
                                          </p:stCondLst>
                                        </p:cTn>
                                        <p:tgtEl>
                                          <p:spTgt spid="96"/>
                                        </p:tgtEl>
                                        <p:attrNameLst>
                                          <p:attrName>ppt_w</p:attrName>
                                        </p:attrNameLst>
                                      </p:cBhvr>
                                      <p:tavLst>
                                        <p:tav tm="0" fmla="#ppt_w/2*($)^6">
                                          <p:val>
                                            <p:strVal val="0"/>
                                          </p:val>
                                        </p:tav>
                                        <p:tav tm="50000" fmla="#ppt_w-#ppt_w/2*(2-$)^6">
                                          <p:val>
                                            <p:strVal val="1"/>
                                          </p:val>
                                        </p:tav>
                                        <p:tav tm="100000">
                                          <p:val>
                                            <p:strVal val="2"/>
                                          </p:val>
                                        </p:tav>
                                      </p:tavLst>
                                    </p:anim>
                                  </p:childTnLst>
                                </p:cTn>
                              </p:par>
                              <p:par>
                                <p:cTn id="58" presetID="0" presetClass="entr" presetSubtype="0" fill="hold" nodeType="withEffect">
                                  <p:stCondLst>
                                    <p:cond delay="1250"/>
                                  </p:stCondLst>
                                  <p:childTnLst>
                                    <p:set>
                                      <p:cBhvr>
                                        <p:cTn id="59" dur="1250" fill="hold">
                                          <p:stCondLst>
                                            <p:cond delay="0"/>
                                          </p:stCondLst>
                                        </p:cTn>
                                        <p:tgtEl>
                                          <p:spTgt spid="104"/>
                                        </p:tgtEl>
                                        <p:attrNameLst>
                                          <p:attrName>style.visibility</p:attrName>
                                        </p:attrNameLst>
                                      </p:cBhvr>
                                      <p:to>
                                        <p:strVal val="visible"/>
                                      </p:to>
                                    </p:set>
                                    <p:anim to="" calcmode="lin" valueType="num">
                                      <p:cBhvr>
                                        <p:cTn id="60" dur="1250" fill="hold">
                                          <p:stCondLst>
                                            <p:cond delay="0"/>
                                          </p:stCondLst>
                                        </p:cTn>
                                        <p:tgtEl>
                                          <p:spTgt spid="104"/>
                                        </p:tgtEl>
                                        <p:attrNameLst>
                                          <p:attrName>ppt_x</p:attrName>
                                        </p:attrNameLst>
                                      </p:cBhvr>
                                      <p:tavLst>
                                        <p:tav tm="0" fmla="#ppt_x-#ppt_w*1.2*((1.5-1.5*$)^3-(1.5-1.5*$)^2)">
                                          <p:val>
                                            <p:strVal val="0"/>
                                          </p:val>
                                        </p:tav>
                                        <p:tav tm="100000">
                                          <p:val>
                                            <p:strVal val="1"/>
                                          </p:val>
                                        </p:tav>
                                      </p:tavLst>
                                    </p:anim>
                                    <p:anim to="" calcmode="lin" valueType="num">
                                      <p:cBhvr>
                                        <p:cTn id="61" dur="1250" fill="hold">
                                          <p:stCondLst>
                                            <p:cond delay="0"/>
                                          </p:stCondLst>
                                        </p:cTn>
                                        <p:tgtEl>
                                          <p:spTgt spid="104"/>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62" dur="1250" fill="hold">
                                          <p:stCondLst>
                                            <p:cond delay="0"/>
                                          </p:stCondLst>
                                        </p:cTn>
                                        <p:tgtEl>
                                          <p:spTgt spid="104"/>
                                        </p:tgtEl>
                                        <p:attrNameLst>
                                          <p:attrName>ppt_w</p:attrName>
                                        </p:attrNameLst>
                                      </p:cBhvr>
                                      <p:tavLst>
                                        <p:tav tm="0" fmla="#ppt_w/2*($)^6">
                                          <p:val>
                                            <p:strVal val="0"/>
                                          </p:val>
                                        </p:tav>
                                        <p:tav tm="50000" fmla="#ppt_w-#ppt_w/2*(2-$)^6">
                                          <p:val>
                                            <p:strVal val="1"/>
                                          </p:val>
                                        </p:tav>
                                        <p:tav tm="100000">
                                          <p:val>
                                            <p:strVal val="2"/>
                                          </p:val>
                                        </p:tav>
                                      </p:tavLst>
                                    </p:anim>
                                  </p:childTnLst>
                                </p:cTn>
                              </p:par>
                              <p:par>
                                <p:cTn id="63" presetID="0" presetClass="entr" presetSubtype="0" fill="hold" nodeType="withEffect">
                                  <p:stCondLst>
                                    <p:cond delay="1500"/>
                                  </p:stCondLst>
                                  <p:childTnLst>
                                    <p:set>
                                      <p:cBhvr>
                                        <p:cTn id="64" dur="1250" fill="hold">
                                          <p:stCondLst>
                                            <p:cond delay="0"/>
                                          </p:stCondLst>
                                        </p:cTn>
                                        <p:tgtEl>
                                          <p:spTgt spid="112"/>
                                        </p:tgtEl>
                                        <p:attrNameLst>
                                          <p:attrName>style.visibility</p:attrName>
                                        </p:attrNameLst>
                                      </p:cBhvr>
                                      <p:to>
                                        <p:strVal val="visible"/>
                                      </p:to>
                                    </p:set>
                                    <p:anim to="" calcmode="lin" valueType="num">
                                      <p:cBhvr>
                                        <p:cTn id="65" dur="1250" fill="hold">
                                          <p:stCondLst>
                                            <p:cond delay="0"/>
                                          </p:stCondLst>
                                        </p:cTn>
                                        <p:tgtEl>
                                          <p:spTgt spid="112"/>
                                        </p:tgtEl>
                                        <p:attrNameLst>
                                          <p:attrName>ppt_x</p:attrName>
                                        </p:attrNameLst>
                                      </p:cBhvr>
                                      <p:tavLst>
                                        <p:tav tm="0" fmla="#ppt_x-#ppt_w*1.2*((1.5-1.5*$)^3-(1.5-1.5*$)^2)">
                                          <p:val>
                                            <p:strVal val="0"/>
                                          </p:val>
                                        </p:tav>
                                        <p:tav tm="100000">
                                          <p:val>
                                            <p:strVal val="1"/>
                                          </p:val>
                                        </p:tav>
                                      </p:tavLst>
                                    </p:anim>
                                    <p:anim to="" calcmode="lin" valueType="num">
                                      <p:cBhvr>
                                        <p:cTn id="66" dur="1250" fill="hold">
                                          <p:stCondLst>
                                            <p:cond delay="0"/>
                                          </p:stCondLst>
                                        </p:cTn>
                                        <p:tgtEl>
                                          <p:spTgt spid="112"/>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67" dur="1250" fill="hold">
                                          <p:stCondLst>
                                            <p:cond delay="0"/>
                                          </p:stCondLst>
                                        </p:cTn>
                                        <p:tgtEl>
                                          <p:spTgt spid="112"/>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par>
                          <p:cTn id="68" fill="hold">
                            <p:stCondLst>
                              <p:cond delay="6750"/>
                            </p:stCondLst>
                            <p:childTnLst>
                              <p:par>
                                <p:cTn id="69" presetID="22" presetClass="entr" presetSubtype="8"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wipe(left)">
                                      <p:cBhvr>
                                        <p:cTn id="71"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5" grpId="0"/>
      <p:bldP spid="7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图片包含 树, 户外&#10;&#10;描述已自动生成">
            <a:extLst>
              <a:ext uri="{FF2B5EF4-FFF2-40B4-BE49-F238E27FC236}">
                <a16:creationId xmlns:a16="http://schemas.microsoft.com/office/drawing/2014/main" id="{89B3EEE8-FC5C-4FAE-B15D-4CFCC75CA1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254231"/>
            <a:ext cx="13482974" cy="10112231"/>
          </a:xfrm>
          <a:prstGeom prst="rect">
            <a:avLst/>
          </a:prstGeom>
        </p:spPr>
      </p:pic>
      <p:sp>
        <p:nvSpPr>
          <p:cNvPr id="68" name="矩形 67">
            <a:extLst>
              <a:ext uri="{FF2B5EF4-FFF2-40B4-BE49-F238E27FC236}">
                <a16:creationId xmlns:a16="http://schemas.microsoft.com/office/drawing/2014/main" id="{7D9931D0-F935-4908-9D79-450BCC574B49}"/>
              </a:ext>
            </a:extLst>
          </p:cNvPr>
          <p:cNvSpPr/>
          <p:nvPr/>
        </p:nvSpPr>
        <p:spPr>
          <a:xfrm>
            <a:off x="0" y="0"/>
            <a:ext cx="12192000" cy="6858000"/>
          </a:xfrm>
          <a:prstGeom prst="rect">
            <a:avLst/>
          </a:prstGeom>
          <a:gradFill flip="none" rotWithShape="1">
            <a:gsLst>
              <a:gs pos="47000">
                <a:srgbClr val="EBE9DC">
                  <a:alpha val="90000"/>
                </a:srgbClr>
              </a:gs>
              <a:gs pos="0">
                <a:srgbClr val="EBE9DC">
                  <a:alpha val="90000"/>
                </a:srgbClr>
              </a:gs>
              <a:gs pos="100000">
                <a:srgbClr val="EBE9DC">
                  <a:alpha val="7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3000">
                    <a:srgbClr val="402C09"/>
                  </a:gs>
                  <a:gs pos="100000">
                    <a:srgbClr val="402C09"/>
                  </a:gs>
                </a:gsLst>
                <a:lin ang="18900000" scaled="1"/>
              </a:gradFill>
              <a:effectLst/>
              <a:uLnTx/>
              <a:uFillTx/>
              <a:latin typeface="等线" panose="020F0502020204030204"/>
              <a:ea typeface="等线" panose="02010600030101010101" pitchFamily="2" charset="-122"/>
              <a:cs typeface="+mn-cs"/>
            </a:endParaRPr>
          </a:p>
        </p:txBody>
      </p:sp>
      <p:sp>
        <p:nvSpPr>
          <p:cNvPr id="67" name="任意多边形: 形状 66">
            <a:extLst>
              <a:ext uri="{FF2B5EF4-FFF2-40B4-BE49-F238E27FC236}">
                <a16:creationId xmlns:a16="http://schemas.microsoft.com/office/drawing/2014/main" id="{81FF6385-E289-4FCE-AA14-13AE69DB99E3}"/>
              </a:ext>
            </a:extLst>
          </p:cNvPr>
          <p:cNvSpPr/>
          <p:nvPr/>
        </p:nvSpPr>
        <p:spPr>
          <a:xfrm rot="1384726">
            <a:off x="-1122103" y="3333558"/>
            <a:ext cx="13786062" cy="8283732"/>
          </a:xfrm>
          <a:custGeom>
            <a:avLst/>
            <a:gdLst>
              <a:gd name="connsiteX0" fmla="*/ 81292 w 13786062"/>
              <a:gd name="connsiteY0" fmla="*/ 5681734 h 8283732"/>
              <a:gd name="connsiteX1" fmla="*/ 13390440 w 13786062"/>
              <a:gd name="connsiteY1" fmla="*/ 10730 h 8283732"/>
              <a:gd name="connsiteX2" fmla="*/ 13565781 w 13786062"/>
              <a:gd name="connsiteY2" fmla="*/ 81292 h 8283732"/>
              <a:gd name="connsiteX3" fmla="*/ 13775332 w 13786062"/>
              <a:gd name="connsiteY3" fmla="*/ 573082 h 8283732"/>
              <a:gd name="connsiteX4" fmla="*/ 13704770 w 13786062"/>
              <a:gd name="connsiteY4" fmla="*/ 748423 h 8283732"/>
              <a:gd name="connsiteX5" fmla="*/ 10880472 w 13786062"/>
              <a:gd name="connsiteY5" fmla="*/ 1951851 h 8283732"/>
              <a:gd name="connsiteX6" fmla="*/ 10880472 w 13786062"/>
              <a:gd name="connsiteY6" fmla="*/ 3147208 h 8283732"/>
              <a:gd name="connsiteX7" fmla="*/ 10822872 w 13786062"/>
              <a:gd name="connsiteY7" fmla="*/ 3204808 h 8283732"/>
              <a:gd name="connsiteX8" fmla="*/ 10765272 w 13786062"/>
              <a:gd name="connsiteY8" fmla="*/ 3147208 h 8283732"/>
              <a:gd name="connsiteX9" fmla="*/ 10765272 w 13786062"/>
              <a:gd name="connsiteY9" fmla="*/ 2000938 h 8283732"/>
              <a:gd name="connsiteX10" fmla="*/ 9119741 w 13786062"/>
              <a:gd name="connsiteY10" fmla="*/ 2702096 h 8283732"/>
              <a:gd name="connsiteX11" fmla="*/ 9119740 w 13786062"/>
              <a:gd name="connsiteY11" fmla="*/ 4331497 h 8283732"/>
              <a:gd name="connsiteX12" fmla="*/ 9063002 w 13786062"/>
              <a:gd name="connsiteY12" fmla="*/ 4388235 h 8283732"/>
              <a:gd name="connsiteX13" fmla="*/ 9063003 w 13786062"/>
              <a:gd name="connsiteY13" fmla="*/ 4388234 h 8283732"/>
              <a:gd name="connsiteX14" fmla="*/ 9006265 w 13786062"/>
              <a:gd name="connsiteY14" fmla="*/ 4331496 h 8283732"/>
              <a:gd name="connsiteX15" fmla="*/ 9006266 w 13786062"/>
              <a:gd name="connsiteY15" fmla="*/ 2750447 h 8283732"/>
              <a:gd name="connsiteX16" fmla="*/ 7225563 w 13786062"/>
              <a:gd name="connsiteY16" fmla="*/ 3509201 h 8283732"/>
              <a:gd name="connsiteX17" fmla="*/ 7225563 w 13786062"/>
              <a:gd name="connsiteY17" fmla="*/ 5476954 h 8283732"/>
              <a:gd name="connsiteX18" fmla="*/ 7168825 w 13786062"/>
              <a:gd name="connsiteY18" fmla="*/ 5533693 h 8283732"/>
              <a:gd name="connsiteX19" fmla="*/ 7168826 w 13786062"/>
              <a:gd name="connsiteY19" fmla="*/ 5533692 h 8283732"/>
              <a:gd name="connsiteX20" fmla="*/ 7112088 w 13786062"/>
              <a:gd name="connsiteY20" fmla="*/ 5476953 h 8283732"/>
              <a:gd name="connsiteX21" fmla="*/ 7112087 w 13786062"/>
              <a:gd name="connsiteY21" fmla="*/ 3557553 h 8283732"/>
              <a:gd name="connsiteX22" fmla="*/ 5392852 w 13786062"/>
              <a:gd name="connsiteY22" fmla="*/ 4290116 h 8283732"/>
              <a:gd name="connsiteX23" fmla="*/ 5392851 w 13786062"/>
              <a:gd name="connsiteY23" fmla="*/ 6807847 h 8283732"/>
              <a:gd name="connsiteX24" fmla="*/ 5336113 w 13786062"/>
              <a:gd name="connsiteY24" fmla="*/ 6864585 h 8283732"/>
              <a:gd name="connsiteX25" fmla="*/ 5336115 w 13786062"/>
              <a:gd name="connsiteY25" fmla="*/ 6864584 h 8283732"/>
              <a:gd name="connsiteX26" fmla="*/ 5279376 w 13786062"/>
              <a:gd name="connsiteY26" fmla="*/ 6807846 h 8283732"/>
              <a:gd name="connsiteX27" fmla="*/ 5279376 w 13786062"/>
              <a:gd name="connsiteY27" fmla="*/ 4338468 h 8283732"/>
              <a:gd name="connsiteX28" fmla="*/ 3476418 w 13786062"/>
              <a:gd name="connsiteY28" fmla="*/ 5106705 h 8283732"/>
              <a:gd name="connsiteX29" fmla="*/ 3476417 w 13786062"/>
              <a:gd name="connsiteY29" fmla="*/ 8226994 h 8283732"/>
              <a:gd name="connsiteX30" fmla="*/ 3419679 w 13786062"/>
              <a:gd name="connsiteY30" fmla="*/ 8283732 h 8283732"/>
              <a:gd name="connsiteX31" fmla="*/ 3419680 w 13786062"/>
              <a:gd name="connsiteY31" fmla="*/ 8283731 h 8283732"/>
              <a:gd name="connsiteX32" fmla="*/ 3362942 w 13786062"/>
              <a:gd name="connsiteY32" fmla="*/ 8226993 h 8283732"/>
              <a:gd name="connsiteX33" fmla="*/ 3362942 w 13786062"/>
              <a:gd name="connsiteY33" fmla="*/ 5155057 h 8283732"/>
              <a:gd name="connsiteX34" fmla="*/ 395622 w 13786062"/>
              <a:gd name="connsiteY34" fmla="*/ 6419427 h 8283732"/>
              <a:gd name="connsiteX35" fmla="*/ 220281 w 13786062"/>
              <a:gd name="connsiteY35" fmla="*/ 6348865 h 8283732"/>
              <a:gd name="connsiteX36" fmla="*/ 10730 w 13786062"/>
              <a:gd name="connsiteY36" fmla="*/ 5857075 h 8283732"/>
              <a:gd name="connsiteX37" fmla="*/ 81292 w 13786062"/>
              <a:gd name="connsiteY37" fmla="*/ 5681734 h 828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786062" h="8283732">
                <a:moveTo>
                  <a:pt x="81292" y="5681734"/>
                </a:moveTo>
                <a:lnTo>
                  <a:pt x="13390440" y="10730"/>
                </a:lnTo>
                <a:cubicBezTo>
                  <a:pt x="13458345" y="-18204"/>
                  <a:pt x="13536847" y="13388"/>
                  <a:pt x="13565781" y="81292"/>
                </a:cubicBezTo>
                <a:lnTo>
                  <a:pt x="13775332" y="573082"/>
                </a:lnTo>
                <a:cubicBezTo>
                  <a:pt x="13804266" y="640986"/>
                  <a:pt x="13772674" y="719489"/>
                  <a:pt x="13704770" y="748423"/>
                </a:cubicBezTo>
                <a:lnTo>
                  <a:pt x="10880472" y="1951851"/>
                </a:lnTo>
                <a:lnTo>
                  <a:pt x="10880472" y="3147208"/>
                </a:lnTo>
                <a:cubicBezTo>
                  <a:pt x="10880472" y="3179020"/>
                  <a:pt x="10854684" y="3204808"/>
                  <a:pt x="10822872" y="3204808"/>
                </a:cubicBezTo>
                <a:cubicBezTo>
                  <a:pt x="10791060" y="3204808"/>
                  <a:pt x="10765272" y="3179020"/>
                  <a:pt x="10765272" y="3147208"/>
                </a:cubicBezTo>
                <a:lnTo>
                  <a:pt x="10765272" y="2000938"/>
                </a:lnTo>
                <a:lnTo>
                  <a:pt x="9119741" y="2702096"/>
                </a:lnTo>
                <a:lnTo>
                  <a:pt x="9119740" y="4331497"/>
                </a:lnTo>
                <a:cubicBezTo>
                  <a:pt x="9119740" y="4362833"/>
                  <a:pt x="9094338" y="4388235"/>
                  <a:pt x="9063002" y="4388235"/>
                </a:cubicBezTo>
                <a:lnTo>
                  <a:pt x="9063003" y="4388234"/>
                </a:lnTo>
                <a:cubicBezTo>
                  <a:pt x="9031667" y="4388234"/>
                  <a:pt x="9006265" y="4362832"/>
                  <a:pt x="9006265" y="4331496"/>
                </a:cubicBezTo>
                <a:lnTo>
                  <a:pt x="9006266" y="2750447"/>
                </a:lnTo>
                <a:lnTo>
                  <a:pt x="7225563" y="3509201"/>
                </a:lnTo>
                <a:lnTo>
                  <a:pt x="7225563" y="5476954"/>
                </a:lnTo>
                <a:cubicBezTo>
                  <a:pt x="7225563" y="5508290"/>
                  <a:pt x="7200161" y="5533692"/>
                  <a:pt x="7168825" y="5533693"/>
                </a:cubicBezTo>
                <a:lnTo>
                  <a:pt x="7168826" y="5533692"/>
                </a:lnTo>
                <a:cubicBezTo>
                  <a:pt x="7137490" y="5533692"/>
                  <a:pt x="7112088" y="5508289"/>
                  <a:pt x="7112088" y="5476953"/>
                </a:cubicBezTo>
                <a:lnTo>
                  <a:pt x="7112087" y="3557553"/>
                </a:lnTo>
                <a:lnTo>
                  <a:pt x="5392852" y="4290116"/>
                </a:lnTo>
                <a:lnTo>
                  <a:pt x="5392851" y="6807847"/>
                </a:lnTo>
                <a:cubicBezTo>
                  <a:pt x="5392852" y="6839183"/>
                  <a:pt x="5367449" y="6864585"/>
                  <a:pt x="5336113" y="6864585"/>
                </a:cubicBezTo>
                <a:lnTo>
                  <a:pt x="5336115" y="6864584"/>
                </a:lnTo>
                <a:cubicBezTo>
                  <a:pt x="5304778" y="6864584"/>
                  <a:pt x="5279376" y="6839182"/>
                  <a:pt x="5279376" y="6807846"/>
                </a:cubicBezTo>
                <a:lnTo>
                  <a:pt x="5279376" y="4338468"/>
                </a:lnTo>
                <a:lnTo>
                  <a:pt x="3476418" y="5106705"/>
                </a:lnTo>
                <a:lnTo>
                  <a:pt x="3476417" y="8226994"/>
                </a:lnTo>
                <a:cubicBezTo>
                  <a:pt x="3476417" y="8258330"/>
                  <a:pt x="3451015" y="8283732"/>
                  <a:pt x="3419679" y="8283732"/>
                </a:cubicBezTo>
                <a:lnTo>
                  <a:pt x="3419680" y="8283731"/>
                </a:lnTo>
                <a:cubicBezTo>
                  <a:pt x="3388344" y="8283731"/>
                  <a:pt x="3362942" y="8258329"/>
                  <a:pt x="3362942" y="8226993"/>
                </a:cubicBezTo>
                <a:lnTo>
                  <a:pt x="3362942" y="5155057"/>
                </a:lnTo>
                <a:lnTo>
                  <a:pt x="395622" y="6419427"/>
                </a:lnTo>
                <a:cubicBezTo>
                  <a:pt x="327717" y="6448361"/>
                  <a:pt x="249215" y="6416769"/>
                  <a:pt x="220281" y="6348865"/>
                </a:cubicBezTo>
                <a:lnTo>
                  <a:pt x="10730" y="5857075"/>
                </a:lnTo>
                <a:cubicBezTo>
                  <a:pt x="-18204" y="5789171"/>
                  <a:pt x="13388" y="5710668"/>
                  <a:pt x="81292" y="5681734"/>
                </a:cubicBezTo>
                <a:close/>
              </a:path>
            </a:pathLst>
          </a:custGeom>
          <a:gradFill>
            <a:gsLst>
              <a:gs pos="3540">
                <a:srgbClr val="4ADAA0"/>
              </a:gs>
              <a:gs pos="39000">
                <a:srgbClr val="0070C0"/>
              </a:gs>
              <a:gs pos="77000">
                <a:srgbClr val="1F956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7" name="矩形 16">
            <a:extLst>
              <a:ext uri="{FF2B5EF4-FFF2-40B4-BE49-F238E27FC236}">
                <a16:creationId xmlns:a16="http://schemas.microsoft.com/office/drawing/2014/main" id="{14C2FA4E-C82D-4205-93B9-2081E217679B}"/>
              </a:ext>
            </a:extLst>
          </p:cNvPr>
          <p:cNvSpPr/>
          <p:nvPr/>
        </p:nvSpPr>
        <p:spPr>
          <a:xfrm>
            <a:off x="214866" y="6347348"/>
            <a:ext cx="3643745" cy="46166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四川师范大学</a:t>
            </a:r>
            <a:r>
              <a:rPr kumimoji="0" lang="en-US" altLang="zh-CN"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校史读本</a:t>
            </a:r>
          </a:p>
        </p:txBody>
      </p:sp>
      <p:grpSp>
        <p:nvGrpSpPr>
          <p:cNvPr id="20" name="组合 19">
            <a:extLst>
              <a:ext uri="{FF2B5EF4-FFF2-40B4-BE49-F238E27FC236}">
                <a16:creationId xmlns:a16="http://schemas.microsoft.com/office/drawing/2014/main" id="{8A0DC515-DA4D-4258-ACCE-A482CFAB22D2}"/>
              </a:ext>
            </a:extLst>
          </p:cNvPr>
          <p:cNvGrpSpPr/>
          <p:nvPr/>
        </p:nvGrpSpPr>
        <p:grpSpPr>
          <a:xfrm>
            <a:off x="-512801" y="9052880"/>
            <a:ext cx="2966374" cy="1954940"/>
            <a:chOff x="-359952" y="4384756"/>
            <a:chExt cx="2966374" cy="1954940"/>
          </a:xfrm>
        </p:grpSpPr>
        <p:sp>
          <p:nvSpPr>
            <p:cNvPr id="28" name="矩形 27">
              <a:extLst>
                <a:ext uri="{FF2B5EF4-FFF2-40B4-BE49-F238E27FC236}">
                  <a16:creationId xmlns:a16="http://schemas.microsoft.com/office/drawing/2014/main" id="{DFB2B534-70E6-46B5-9641-ED220EF0AEAE}"/>
                </a:ext>
              </a:extLst>
            </p:cNvPr>
            <p:cNvSpPr/>
            <p:nvPr/>
          </p:nvSpPr>
          <p:spPr>
            <a:xfrm>
              <a:off x="1013928" y="4384756"/>
              <a:ext cx="527997"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C8FA5"/>
                  </a:solidFill>
                  <a:effectLst/>
                  <a:uLnTx/>
                  <a:uFillTx/>
                  <a:latin typeface="Bernard MT Condensed" panose="02050806060905020404" pitchFamily="18" charset="0"/>
                  <a:ea typeface="方正兰亭纤黑简体" panose="02000000000000000000" pitchFamily="2" charset="-122"/>
                  <a:cs typeface="+mn-cs"/>
                </a:rPr>
                <a:t>1</a:t>
              </a:r>
              <a:endParaRPr kumimoji="0" lang="zh-CN" altLang="en-US" sz="4000" b="0" i="1" u="none" strike="noStrike" kern="1200" cap="none" spc="0" normalizeH="0" baseline="0" noProof="0" dirty="0">
                <a:ln>
                  <a:noFill/>
                </a:ln>
                <a:solidFill>
                  <a:srgbClr val="1C8FA5"/>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38" name="组合 37">
              <a:extLst>
                <a:ext uri="{FF2B5EF4-FFF2-40B4-BE49-F238E27FC236}">
                  <a16:creationId xmlns:a16="http://schemas.microsoft.com/office/drawing/2014/main" id="{3A0D20FB-CEE5-47FB-A2AE-499639BE08E6}"/>
                </a:ext>
              </a:extLst>
            </p:cNvPr>
            <p:cNvGrpSpPr/>
            <p:nvPr/>
          </p:nvGrpSpPr>
          <p:grpSpPr>
            <a:xfrm>
              <a:off x="-359952" y="5302964"/>
              <a:ext cx="2966374" cy="1036732"/>
              <a:chOff x="-430570" y="5241574"/>
              <a:chExt cx="2966374" cy="1036732"/>
            </a:xfrm>
          </p:grpSpPr>
          <p:sp>
            <p:nvSpPr>
              <p:cNvPr id="39" name="文本框 38">
                <a:extLst>
                  <a:ext uri="{FF2B5EF4-FFF2-40B4-BE49-F238E27FC236}">
                    <a16:creationId xmlns:a16="http://schemas.microsoft.com/office/drawing/2014/main" id="{F01E1E2B-6E18-40C9-8F0D-EB4939F13F75}"/>
                  </a:ext>
                </a:extLst>
              </p:cNvPr>
              <p:cNvSpPr txBox="1"/>
              <p:nvPr/>
            </p:nvSpPr>
            <p:spPr>
              <a:xfrm>
                <a:off x="-430570" y="5241574"/>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C8FA5"/>
                    </a:solidFill>
                    <a:effectLst/>
                    <a:uLnTx/>
                    <a:uFillTx/>
                    <a:latin typeface="造字工房艺尚（非商用）常规体" pitchFamily="2" charset="-122"/>
                    <a:ea typeface="造字工房艺尚（非商用）常规体" pitchFamily="2" charset="-122"/>
                    <a:cs typeface="+mn-cs"/>
                  </a:rPr>
                  <a:t>寸晷风檐</a:t>
                </a:r>
              </a:p>
            </p:txBody>
          </p:sp>
          <p:grpSp>
            <p:nvGrpSpPr>
              <p:cNvPr id="40" name="组合 39">
                <a:extLst>
                  <a:ext uri="{FF2B5EF4-FFF2-40B4-BE49-F238E27FC236}">
                    <a16:creationId xmlns:a16="http://schemas.microsoft.com/office/drawing/2014/main" id="{64442A4B-2B60-40C4-B635-012055301535}"/>
                  </a:ext>
                </a:extLst>
              </p:cNvPr>
              <p:cNvGrpSpPr/>
              <p:nvPr/>
            </p:nvGrpSpPr>
            <p:grpSpPr>
              <a:xfrm>
                <a:off x="429220" y="5864378"/>
                <a:ext cx="1246797" cy="413928"/>
                <a:chOff x="962360" y="5560331"/>
                <a:chExt cx="1450673" cy="413928"/>
              </a:xfrm>
            </p:grpSpPr>
            <p:sp>
              <p:nvSpPr>
                <p:cNvPr id="41" name="矩形 40">
                  <a:extLst>
                    <a:ext uri="{FF2B5EF4-FFF2-40B4-BE49-F238E27FC236}">
                      <a16:creationId xmlns:a16="http://schemas.microsoft.com/office/drawing/2014/main" id="{836DC894-6608-4217-8AB8-58A1A1BB4764}"/>
                    </a:ext>
                  </a:extLst>
                </p:cNvPr>
                <p:cNvSpPr/>
                <p:nvPr/>
              </p:nvSpPr>
              <p:spPr>
                <a:xfrm>
                  <a:off x="962360" y="5582629"/>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C8FA5"/>
                      </a:solidFill>
                      <a:effectLst/>
                      <a:uLnTx/>
                      <a:uFillTx/>
                      <a:latin typeface="方正兰亭纤黑简体" panose="02000000000000000000" pitchFamily="2" charset="-122"/>
                      <a:ea typeface="方正兰亭纤黑简体" panose="02000000000000000000" pitchFamily="2" charset="-122"/>
                      <a:cs typeface="+mn-cs"/>
                    </a:rPr>
                    <a:t>师大历程</a:t>
                  </a:r>
                </a:p>
              </p:txBody>
            </p:sp>
            <p:sp>
              <p:nvSpPr>
                <p:cNvPr id="42" name="矩形: 圆角 41">
                  <a:extLst>
                    <a:ext uri="{FF2B5EF4-FFF2-40B4-BE49-F238E27FC236}">
                      <a16:creationId xmlns:a16="http://schemas.microsoft.com/office/drawing/2014/main" id="{E66F9CF1-0613-4473-AABF-AE704A677A50}"/>
                    </a:ext>
                  </a:extLst>
                </p:cNvPr>
                <p:cNvSpPr/>
                <p:nvPr/>
              </p:nvSpPr>
              <p:spPr>
                <a:xfrm>
                  <a:off x="1024149" y="5560331"/>
                  <a:ext cx="1327094" cy="413928"/>
                </a:xfrm>
                <a:prstGeom prst="roundRect">
                  <a:avLst>
                    <a:gd name="adj" fmla="val 34360"/>
                  </a:avLst>
                </a:prstGeom>
                <a:noFill/>
                <a:ln w="3175">
                  <a:solidFill>
                    <a:srgbClr val="1C8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grpSp>
      <p:grpSp>
        <p:nvGrpSpPr>
          <p:cNvPr id="24" name="组合 23">
            <a:extLst>
              <a:ext uri="{FF2B5EF4-FFF2-40B4-BE49-F238E27FC236}">
                <a16:creationId xmlns:a16="http://schemas.microsoft.com/office/drawing/2014/main" id="{B2CC2BDD-CFD1-4125-8AAF-039795CEAF14}"/>
              </a:ext>
            </a:extLst>
          </p:cNvPr>
          <p:cNvGrpSpPr/>
          <p:nvPr/>
        </p:nvGrpSpPr>
        <p:grpSpPr>
          <a:xfrm>
            <a:off x="3891269" y="7985713"/>
            <a:ext cx="2966374" cy="2078513"/>
            <a:chOff x="4044118" y="3317589"/>
            <a:chExt cx="2966374" cy="2078513"/>
          </a:xfrm>
        </p:grpSpPr>
        <p:grpSp>
          <p:nvGrpSpPr>
            <p:cNvPr id="18" name="组合 17">
              <a:extLst>
                <a:ext uri="{FF2B5EF4-FFF2-40B4-BE49-F238E27FC236}">
                  <a16:creationId xmlns:a16="http://schemas.microsoft.com/office/drawing/2014/main" id="{553EB299-9DB2-44B7-8526-F901B3D61CC1}"/>
                </a:ext>
              </a:extLst>
            </p:cNvPr>
            <p:cNvGrpSpPr/>
            <p:nvPr/>
          </p:nvGrpSpPr>
          <p:grpSpPr>
            <a:xfrm>
              <a:off x="4044118" y="4376910"/>
              <a:ext cx="2966374" cy="1019192"/>
              <a:chOff x="-430570" y="5308809"/>
              <a:chExt cx="2966374" cy="1019192"/>
            </a:xfrm>
          </p:grpSpPr>
          <p:sp>
            <p:nvSpPr>
              <p:cNvPr id="22" name="文本框 21">
                <a:extLst>
                  <a:ext uri="{FF2B5EF4-FFF2-40B4-BE49-F238E27FC236}">
                    <a16:creationId xmlns:a16="http://schemas.microsoft.com/office/drawing/2014/main" id="{F4B749C9-B2B5-4CEE-8F37-897397EF5736}"/>
                  </a:ext>
                </a:extLst>
              </p:cNvPr>
              <p:cNvSpPr txBox="1"/>
              <p:nvPr/>
            </p:nvSpPr>
            <p:spPr>
              <a:xfrm>
                <a:off x="-430570" y="5308809"/>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D778A"/>
                    </a:solidFill>
                    <a:effectLst/>
                    <a:uLnTx/>
                    <a:uFillTx/>
                    <a:latin typeface="造字工房艺尚（非商用）常规体" pitchFamily="2" charset="-122"/>
                    <a:ea typeface="造字工房艺尚（非商用）常规体" pitchFamily="2" charset="-122"/>
                    <a:cs typeface="+mn-cs"/>
                  </a:rPr>
                  <a:t>碧瓦朱寰</a:t>
                </a:r>
              </a:p>
            </p:txBody>
          </p:sp>
          <p:grpSp>
            <p:nvGrpSpPr>
              <p:cNvPr id="15" name="组合 14">
                <a:extLst>
                  <a:ext uri="{FF2B5EF4-FFF2-40B4-BE49-F238E27FC236}">
                    <a16:creationId xmlns:a16="http://schemas.microsoft.com/office/drawing/2014/main" id="{928C83F2-9523-4FF8-AB90-533C07D9FA23}"/>
                  </a:ext>
                </a:extLst>
              </p:cNvPr>
              <p:cNvGrpSpPr/>
              <p:nvPr/>
            </p:nvGrpSpPr>
            <p:grpSpPr>
              <a:xfrm>
                <a:off x="429220" y="5914073"/>
                <a:ext cx="1246797" cy="413928"/>
                <a:chOff x="962360" y="5610026"/>
                <a:chExt cx="1450673" cy="413928"/>
              </a:xfrm>
            </p:grpSpPr>
            <p:sp>
              <p:nvSpPr>
                <p:cNvPr id="33" name="矩形 32">
                  <a:extLst>
                    <a:ext uri="{FF2B5EF4-FFF2-40B4-BE49-F238E27FC236}">
                      <a16:creationId xmlns:a16="http://schemas.microsoft.com/office/drawing/2014/main" id="{BBB56B21-B4D0-46C5-A7C5-BAF8E209C5DD}"/>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D778A"/>
                      </a:solidFill>
                      <a:effectLst/>
                      <a:uLnTx/>
                      <a:uFillTx/>
                      <a:latin typeface="方正兰亭纤黑简体" panose="02000000000000000000" pitchFamily="2" charset="-122"/>
                      <a:ea typeface="方正兰亭纤黑简体" panose="02000000000000000000" pitchFamily="2" charset="-122"/>
                      <a:cs typeface="+mn-cs"/>
                    </a:rPr>
                    <a:t>师大风物</a:t>
                  </a:r>
                </a:p>
              </p:txBody>
            </p:sp>
            <p:sp>
              <p:nvSpPr>
                <p:cNvPr id="14" name="矩形: 圆角 13">
                  <a:extLst>
                    <a:ext uri="{FF2B5EF4-FFF2-40B4-BE49-F238E27FC236}">
                      <a16:creationId xmlns:a16="http://schemas.microsoft.com/office/drawing/2014/main" id="{4D2D49A2-6134-46F4-9899-F7561D669BFB}"/>
                    </a:ext>
                  </a:extLst>
                </p:cNvPr>
                <p:cNvSpPr/>
                <p:nvPr/>
              </p:nvSpPr>
              <p:spPr>
                <a:xfrm>
                  <a:off x="1024149" y="5610026"/>
                  <a:ext cx="1327094" cy="413928"/>
                </a:xfrm>
                <a:prstGeom prst="roundRect">
                  <a:avLst>
                    <a:gd name="adj" fmla="val 34360"/>
                  </a:avLst>
                </a:prstGeom>
                <a:noFill/>
                <a:ln w="3175">
                  <a:solidFill>
                    <a:srgbClr val="0D77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sp>
          <p:nvSpPr>
            <p:cNvPr id="45" name="矩形 44">
              <a:extLst>
                <a:ext uri="{FF2B5EF4-FFF2-40B4-BE49-F238E27FC236}">
                  <a16:creationId xmlns:a16="http://schemas.microsoft.com/office/drawing/2014/main" id="{4A0894E5-BA10-460A-B48C-C5715DA7C733}"/>
                </a:ext>
              </a:extLst>
            </p:cNvPr>
            <p:cNvSpPr/>
            <p:nvPr/>
          </p:nvSpPr>
          <p:spPr>
            <a:xfrm>
              <a:off x="5485858" y="3317589"/>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0D778A"/>
                  </a:solidFill>
                  <a:effectLst/>
                  <a:uLnTx/>
                  <a:uFillTx/>
                  <a:latin typeface="Bernard MT Condensed" panose="02050806060905020404" pitchFamily="18" charset="0"/>
                  <a:ea typeface="方正兰亭纤黑简体" panose="02000000000000000000" pitchFamily="2" charset="-122"/>
                  <a:cs typeface="+mn-cs"/>
                </a:rPr>
                <a:t>3</a:t>
              </a:r>
              <a:endParaRPr kumimoji="0" lang="zh-CN" altLang="en-US" sz="4000" b="0" i="1" u="none" strike="noStrike" kern="1200" cap="none" spc="0" normalizeH="0" baseline="0" noProof="0" dirty="0">
                <a:ln>
                  <a:noFill/>
                </a:ln>
                <a:solidFill>
                  <a:srgbClr val="0D778A"/>
                </a:solidFill>
                <a:effectLst/>
                <a:uLnTx/>
                <a:uFillTx/>
                <a:latin typeface="Bernard MT Condensed" panose="02050806060905020404" pitchFamily="18" charset="0"/>
                <a:ea typeface="方正兰亭纤黑简体" panose="02000000000000000000" pitchFamily="2" charset="-122"/>
                <a:cs typeface="+mn-cs"/>
              </a:endParaRPr>
            </a:p>
          </p:txBody>
        </p:sp>
      </p:grpSp>
      <p:grpSp>
        <p:nvGrpSpPr>
          <p:cNvPr id="21" name="组合 20">
            <a:extLst>
              <a:ext uri="{FF2B5EF4-FFF2-40B4-BE49-F238E27FC236}">
                <a16:creationId xmlns:a16="http://schemas.microsoft.com/office/drawing/2014/main" id="{8BD0E3C4-C89F-44F9-8304-02DD3DE293C0}"/>
              </a:ext>
            </a:extLst>
          </p:cNvPr>
          <p:cNvGrpSpPr/>
          <p:nvPr/>
        </p:nvGrpSpPr>
        <p:grpSpPr>
          <a:xfrm>
            <a:off x="1689234" y="8491674"/>
            <a:ext cx="2966374" cy="2012778"/>
            <a:chOff x="1842083" y="3823550"/>
            <a:chExt cx="2966374" cy="2012778"/>
          </a:xfrm>
        </p:grpSpPr>
        <p:sp>
          <p:nvSpPr>
            <p:cNvPr id="32" name="矩形 31">
              <a:extLst>
                <a:ext uri="{FF2B5EF4-FFF2-40B4-BE49-F238E27FC236}">
                  <a16:creationId xmlns:a16="http://schemas.microsoft.com/office/drawing/2014/main" id="{84CA8C5C-5AB5-471C-8EC9-4083DA81A3EB}"/>
                </a:ext>
              </a:extLst>
            </p:cNvPr>
            <p:cNvSpPr/>
            <p:nvPr/>
          </p:nvSpPr>
          <p:spPr>
            <a:xfrm>
              <a:off x="3278119" y="3823550"/>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026AAA"/>
                  </a:solidFill>
                  <a:effectLst/>
                  <a:uLnTx/>
                  <a:uFillTx/>
                  <a:latin typeface="Bernard MT Condensed" panose="02050806060905020404" pitchFamily="18" charset="0"/>
                  <a:ea typeface="方正兰亭纤黑简体" panose="02000000000000000000" pitchFamily="2" charset="-122"/>
                  <a:cs typeface="+mn-cs"/>
                </a:rPr>
                <a:t>2</a:t>
              </a:r>
              <a:endParaRPr kumimoji="0" lang="zh-CN" altLang="en-US" sz="4000" b="0" i="1" u="none" strike="noStrike" kern="1200" cap="none" spc="0" normalizeH="0" baseline="0" noProof="0" dirty="0">
                <a:ln>
                  <a:noFill/>
                </a:ln>
                <a:solidFill>
                  <a:srgbClr val="026AAA"/>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46" name="组合 45">
              <a:extLst>
                <a:ext uri="{FF2B5EF4-FFF2-40B4-BE49-F238E27FC236}">
                  <a16:creationId xmlns:a16="http://schemas.microsoft.com/office/drawing/2014/main" id="{C91D9799-E44A-4F16-88CD-72644B126D00}"/>
                </a:ext>
              </a:extLst>
            </p:cNvPr>
            <p:cNvGrpSpPr/>
            <p:nvPr/>
          </p:nvGrpSpPr>
          <p:grpSpPr>
            <a:xfrm>
              <a:off x="1842083" y="4813043"/>
              <a:ext cx="2966374" cy="1023285"/>
              <a:chOff x="-430570" y="5255021"/>
              <a:chExt cx="2966374" cy="1023285"/>
            </a:xfrm>
          </p:grpSpPr>
          <p:sp>
            <p:nvSpPr>
              <p:cNvPr id="47" name="文本框 46">
                <a:extLst>
                  <a:ext uri="{FF2B5EF4-FFF2-40B4-BE49-F238E27FC236}">
                    <a16:creationId xmlns:a16="http://schemas.microsoft.com/office/drawing/2014/main" id="{C6202AE3-A978-4C3C-AE21-7A37E6BD8390}"/>
                  </a:ext>
                </a:extLst>
              </p:cNvPr>
              <p:cNvSpPr txBox="1"/>
              <p:nvPr/>
            </p:nvSpPr>
            <p:spPr>
              <a:xfrm>
                <a:off x="-430570" y="5255021"/>
                <a:ext cx="2966374" cy="646331"/>
              </a:xfrm>
              <a:prstGeom prst="rect">
                <a:avLst/>
              </a:prstGeom>
              <a:noFill/>
            </p:spPr>
            <p:txBody>
              <a:bodyPr wrap="square" rtlCol="0">
                <a:spAutoFit/>
              </a:bodyPr>
              <a:lstStyle>
                <a:defPPr>
                  <a:defRPr lang="zh-CN"/>
                </a:defPPr>
                <a:lvl1pPr algn="ctr">
                  <a:defRPr sz="3600">
                    <a:solidFill>
                      <a:srgbClr val="1C8FA5"/>
                    </a:solidFill>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26AAA"/>
                    </a:solidFill>
                    <a:effectLst/>
                    <a:uLnTx/>
                    <a:uFillTx/>
                    <a:latin typeface="造字工房艺尚（非商用）常规体" pitchFamily="2" charset="-122"/>
                    <a:ea typeface="造字工房艺尚（非商用）常规体" pitchFamily="2" charset="-122"/>
                    <a:cs typeface="+mn-cs"/>
                  </a:rPr>
                  <a:t>簪缨撷芳</a:t>
                </a:r>
              </a:p>
            </p:txBody>
          </p:sp>
          <p:grpSp>
            <p:nvGrpSpPr>
              <p:cNvPr id="48" name="组合 47">
                <a:extLst>
                  <a:ext uri="{FF2B5EF4-FFF2-40B4-BE49-F238E27FC236}">
                    <a16:creationId xmlns:a16="http://schemas.microsoft.com/office/drawing/2014/main" id="{7544E8C8-31DA-4C01-8C26-09885512D695}"/>
                  </a:ext>
                </a:extLst>
              </p:cNvPr>
              <p:cNvGrpSpPr/>
              <p:nvPr/>
            </p:nvGrpSpPr>
            <p:grpSpPr>
              <a:xfrm>
                <a:off x="429220" y="5864378"/>
                <a:ext cx="1246797" cy="413928"/>
                <a:chOff x="962360" y="5560331"/>
                <a:chExt cx="1450673" cy="413928"/>
              </a:xfrm>
            </p:grpSpPr>
            <p:sp>
              <p:nvSpPr>
                <p:cNvPr id="49" name="矩形 48">
                  <a:extLst>
                    <a:ext uri="{FF2B5EF4-FFF2-40B4-BE49-F238E27FC236}">
                      <a16:creationId xmlns:a16="http://schemas.microsoft.com/office/drawing/2014/main" id="{CA5E24ED-8442-4577-B0D9-7CC1BAC7157D}"/>
                    </a:ext>
                  </a:extLst>
                </p:cNvPr>
                <p:cNvSpPr/>
                <p:nvPr/>
              </p:nvSpPr>
              <p:spPr>
                <a:xfrm>
                  <a:off x="962360" y="5582629"/>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26AAA"/>
                      </a:solidFill>
                      <a:effectLst/>
                      <a:uLnTx/>
                      <a:uFillTx/>
                      <a:latin typeface="方正兰亭纤黑简体" panose="02000000000000000000" pitchFamily="2" charset="-122"/>
                      <a:ea typeface="方正兰亭纤黑简体" panose="02000000000000000000" pitchFamily="2" charset="-122"/>
                      <a:cs typeface="+mn-cs"/>
                    </a:rPr>
                    <a:t>师大人士</a:t>
                  </a:r>
                </a:p>
              </p:txBody>
            </p:sp>
            <p:sp>
              <p:nvSpPr>
                <p:cNvPr id="50" name="矩形: 圆角 49">
                  <a:extLst>
                    <a:ext uri="{FF2B5EF4-FFF2-40B4-BE49-F238E27FC236}">
                      <a16:creationId xmlns:a16="http://schemas.microsoft.com/office/drawing/2014/main" id="{889996FD-B785-40B4-BD22-5707FB80B550}"/>
                    </a:ext>
                  </a:extLst>
                </p:cNvPr>
                <p:cNvSpPr/>
                <p:nvPr/>
              </p:nvSpPr>
              <p:spPr>
                <a:xfrm>
                  <a:off x="1024149" y="5560331"/>
                  <a:ext cx="1327094" cy="413928"/>
                </a:xfrm>
                <a:prstGeom prst="roundRect">
                  <a:avLst>
                    <a:gd name="adj" fmla="val 34360"/>
                  </a:avLst>
                </a:prstGeom>
                <a:noFill/>
                <a:ln w="3175">
                  <a:solidFill>
                    <a:srgbClr val="026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grpSp>
      <p:grpSp>
        <p:nvGrpSpPr>
          <p:cNvPr id="29" name="组合 28">
            <a:extLst>
              <a:ext uri="{FF2B5EF4-FFF2-40B4-BE49-F238E27FC236}">
                <a16:creationId xmlns:a16="http://schemas.microsoft.com/office/drawing/2014/main" id="{C77F521B-C750-48F0-B33B-F09667D1AA8B}"/>
              </a:ext>
            </a:extLst>
          </p:cNvPr>
          <p:cNvGrpSpPr/>
          <p:nvPr/>
        </p:nvGrpSpPr>
        <p:grpSpPr>
          <a:xfrm>
            <a:off x="6044317" y="7689351"/>
            <a:ext cx="2966374" cy="2036716"/>
            <a:chOff x="6246153" y="2923253"/>
            <a:chExt cx="2966374" cy="2036716"/>
          </a:xfrm>
        </p:grpSpPr>
        <p:sp>
          <p:nvSpPr>
            <p:cNvPr id="53" name="矩形 52">
              <a:extLst>
                <a:ext uri="{FF2B5EF4-FFF2-40B4-BE49-F238E27FC236}">
                  <a16:creationId xmlns:a16="http://schemas.microsoft.com/office/drawing/2014/main" id="{C19241DA-BE28-4F9F-A3CC-E43C9E901631}"/>
                </a:ext>
              </a:extLst>
            </p:cNvPr>
            <p:cNvSpPr/>
            <p:nvPr/>
          </p:nvSpPr>
          <p:spPr>
            <a:xfrm>
              <a:off x="7693597" y="2923253"/>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68A80"/>
                  </a:solidFill>
                  <a:effectLst/>
                  <a:uLnTx/>
                  <a:uFillTx/>
                  <a:latin typeface="Bernard MT Condensed" panose="02050806060905020404" pitchFamily="18" charset="0"/>
                  <a:ea typeface="方正兰亭纤黑简体" panose="02000000000000000000" pitchFamily="2" charset="-122"/>
                  <a:cs typeface="+mn-cs"/>
                </a:rPr>
                <a:t>4</a:t>
              </a:r>
              <a:endParaRPr kumimoji="0" lang="zh-CN" altLang="en-US" sz="4000" b="0" i="1" u="none" strike="noStrike" kern="1200" cap="none" spc="0" normalizeH="0" baseline="0" noProof="0" dirty="0">
                <a:ln>
                  <a:noFill/>
                </a:ln>
                <a:solidFill>
                  <a:srgbClr val="168A80"/>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54" name="组合 53">
              <a:extLst>
                <a:ext uri="{FF2B5EF4-FFF2-40B4-BE49-F238E27FC236}">
                  <a16:creationId xmlns:a16="http://schemas.microsoft.com/office/drawing/2014/main" id="{79BC1033-0C07-4044-B62C-4D9EAAB09C79}"/>
                </a:ext>
              </a:extLst>
            </p:cNvPr>
            <p:cNvGrpSpPr/>
            <p:nvPr/>
          </p:nvGrpSpPr>
          <p:grpSpPr>
            <a:xfrm>
              <a:off x="6246153" y="3940777"/>
              <a:ext cx="2966374" cy="1019192"/>
              <a:chOff x="-430570" y="5308809"/>
              <a:chExt cx="2966374" cy="1019192"/>
            </a:xfrm>
          </p:grpSpPr>
          <p:sp>
            <p:nvSpPr>
              <p:cNvPr id="55" name="文本框 54">
                <a:extLst>
                  <a:ext uri="{FF2B5EF4-FFF2-40B4-BE49-F238E27FC236}">
                    <a16:creationId xmlns:a16="http://schemas.microsoft.com/office/drawing/2014/main" id="{0F818D2C-57A1-4224-82CF-A8C41346EA8F}"/>
                  </a:ext>
                </a:extLst>
              </p:cNvPr>
              <p:cNvSpPr txBox="1"/>
              <p:nvPr/>
            </p:nvSpPr>
            <p:spPr>
              <a:xfrm>
                <a:off x="-430570" y="5308809"/>
                <a:ext cx="2966374" cy="64633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68A80"/>
                    </a:solidFill>
                    <a:effectLst/>
                    <a:uLnTx/>
                    <a:uFillTx/>
                    <a:latin typeface="造字工房艺尚（非商用）常规体" pitchFamily="2" charset="-122"/>
                    <a:ea typeface="造字工房艺尚（非商用）常规体" pitchFamily="2" charset="-122"/>
                    <a:cs typeface="+mn-cs"/>
                  </a:rPr>
                  <a:t>春泥鸿迹</a:t>
                </a:r>
              </a:p>
            </p:txBody>
          </p:sp>
          <p:grpSp>
            <p:nvGrpSpPr>
              <p:cNvPr id="56" name="组合 55">
                <a:extLst>
                  <a:ext uri="{FF2B5EF4-FFF2-40B4-BE49-F238E27FC236}">
                    <a16:creationId xmlns:a16="http://schemas.microsoft.com/office/drawing/2014/main" id="{EAEDEC19-DCE5-490A-942D-1BBA0C848067}"/>
                  </a:ext>
                </a:extLst>
              </p:cNvPr>
              <p:cNvGrpSpPr/>
              <p:nvPr/>
            </p:nvGrpSpPr>
            <p:grpSpPr>
              <a:xfrm>
                <a:off x="429220" y="5914073"/>
                <a:ext cx="1246797" cy="413928"/>
                <a:chOff x="962360" y="5610026"/>
                <a:chExt cx="1450673" cy="413928"/>
              </a:xfrm>
            </p:grpSpPr>
            <p:sp>
              <p:nvSpPr>
                <p:cNvPr id="57" name="矩形 56">
                  <a:extLst>
                    <a:ext uri="{FF2B5EF4-FFF2-40B4-BE49-F238E27FC236}">
                      <a16:creationId xmlns:a16="http://schemas.microsoft.com/office/drawing/2014/main" id="{C809970C-5E95-421D-BD24-C01F9F49DF43}"/>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68A80"/>
                      </a:solidFill>
                      <a:effectLst/>
                      <a:uLnTx/>
                      <a:uFillTx/>
                      <a:latin typeface="方正兰亭纤黑简体" panose="02000000000000000000" pitchFamily="2" charset="-122"/>
                      <a:ea typeface="方正兰亭纤黑简体" panose="02000000000000000000" pitchFamily="2" charset="-122"/>
                      <a:cs typeface="+mn-cs"/>
                    </a:rPr>
                    <a:t>师大印象</a:t>
                  </a:r>
                </a:p>
              </p:txBody>
            </p:sp>
            <p:sp>
              <p:nvSpPr>
                <p:cNvPr id="58" name="矩形: 圆角 57">
                  <a:extLst>
                    <a:ext uri="{FF2B5EF4-FFF2-40B4-BE49-F238E27FC236}">
                      <a16:creationId xmlns:a16="http://schemas.microsoft.com/office/drawing/2014/main" id="{59C72212-24DF-43B9-A32B-F314BB618FC8}"/>
                    </a:ext>
                  </a:extLst>
                </p:cNvPr>
                <p:cNvSpPr/>
                <p:nvPr/>
              </p:nvSpPr>
              <p:spPr>
                <a:xfrm>
                  <a:off x="1024149" y="5610026"/>
                  <a:ext cx="1327094" cy="413928"/>
                </a:xfrm>
                <a:prstGeom prst="roundRect">
                  <a:avLst>
                    <a:gd name="adj" fmla="val 34360"/>
                  </a:avLst>
                </a:prstGeom>
                <a:noFill/>
                <a:ln w="3175">
                  <a:solidFill>
                    <a:srgbClr val="168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grpSp>
      <p:grpSp>
        <p:nvGrpSpPr>
          <p:cNvPr id="35" name="组合 34">
            <a:extLst>
              <a:ext uri="{FF2B5EF4-FFF2-40B4-BE49-F238E27FC236}">
                <a16:creationId xmlns:a16="http://schemas.microsoft.com/office/drawing/2014/main" id="{370B430E-40AA-403D-B23E-BB2DCAF4D78B}"/>
              </a:ext>
            </a:extLst>
          </p:cNvPr>
          <p:cNvGrpSpPr/>
          <p:nvPr/>
        </p:nvGrpSpPr>
        <p:grpSpPr>
          <a:xfrm>
            <a:off x="8262682" y="7276776"/>
            <a:ext cx="2966374" cy="2013158"/>
            <a:chOff x="8448189" y="2510678"/>
            <a:chExt cx="2966374" cy="2013158"/>
          </a:xfrm>
        </p:grpSpPr>
        <p:sp>
          <p:nvSpPr>
            <p:cNvPr id="61" name="矩形 60">
              <a:extLst>
                <a:ext uri="{FF2B5EF4-FFF2-40B4-BE49-F238E27FC236}">
                  <a16:creationId xmlns:a16="http://schemas.microsoft.com/office/drawing/2014/main" id="{9413A8F1-88AC-4067-9671-969C5C7FB7F0}"/>
                </a:ext>
              </a:extLst>
            </p:cNvPr>
            <p:cNvSpPr/>
            <p:nvPr/>
          </p:nvSpPr>
          <p:spPr>
            <a:xfrm>
              <a:off x="9792945" y="2510678"/>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98568"/>
                  </a:solidFill>
                  <a:effectLst/>
                  <a:uLnTx/>
                  <a:uFillTx/>
                  <a:latin typeface="Bernard MT Condensed" panose="02050806060905020404" pitchFamily="18" charset="0"/>
                  <a:ea typeface="方正兰亭纤黑简体" panose="02000000000000000000" pitchFamily="2" charset="-122"/>
                  <a:cs typeface="+mn-cs"/>
                </a:rPr>
                <a:t>5</a:t>
              </a:r>
              <a:endParaRPr kumimoji="0" lang="zh-CN" altLang="en-US" sz="4000" b="0" i="1" u="none" strike="noStrike" kern="1200" cap="none" spc="0" normalizeH="0" baseline="0" noProof="0" dirty="0">
                <a:ln>
                  <a:noFill/>
                </a:ln>
                <a:solidFill>
                  <a:srgbClr val="198568"/>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62" name="组合 61">
              <a:extLst>
                <a:ext uri="{FF2B5EF4-FFF2-40B4-BE49-F238E27FC236}">
                  <a16:creationId xmlns:a16="http://schemas.microsoft.com/office/drawing/2014/main" id="{9218150A-C0FB-40AC-9223-A7B8553D06BB}"/>
                </a:ext>
              </a:extLst>
            </p:cNvPr>
            <p:cNvGrpSpPr/>
            <p:nvPr/>
          </p:nvGrpSpPr>
          <p:grpSpPr>
            <a:xfrm>
              <a:off x="8448189" y="3504644"/>
              <a:ext cx="2966374" cy="1019192"/>
              <a:chOff x="-430570" y="5308809"/>
              <a:chExt cx="2966374" cy="1019192"/>
            </a:xfrm>
          </p:grpSpPr>
          <p:sp>
            <p:nvSpPr>
              <p:cNvPr id="63" name="文本框 62">
                <a:extLst>
                  <a:ext uri="{FF2B5EF4-FFF2-40B4-BE49-F238E27FC236}">
                    <a16:creationId xmlns:a16="http://schemas.microsoft.com/office/drawing/2014/main" id="{B302E1B9-BD29-4624-916C-F7910881F92D}"/>
                  </a:ext>
                </a:extLst>
              </p:cNvPr>
              <p:cNvSpPr txBox="1"/>
              <p:nvPr/>
            </p:nvSpPr>
            <p:spPr>
              <a:xfrm>
                <a:off x="-430570" y="5308809"/>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D895D"/>
                    </a:solidFill>
                    <a:effectLst/>
                    <a:uLnTx/>
                    <a:uFillTx/>
                    <a:latin typeface="造字工房艺尚（非商用）常规体" pitchFamily="2" charset="-122"/>
                    <a:ea typeface="造字工房艺尚（非商用）常规体" pitchFamily="2" charset="-122"/>
                    <a:cs typeface="+mn-cs"/>
                  </a:rPr>
                  <a:t>吉光片羽</a:t>
                </a:r>
              </a:p>
            </p:txBody>
          </p:sp>
          <p:grpSp>
            <p:nvGrpSpPr>
              <p:cNvPr id="64" name="组合 63">
                <a:extLst>
                  <a:ext uri="{FF2B5EF4-FFF2-40B4-BE49-F238E27FC236}">
                    <a16:creationId xmlns:a16="http://schemas.microsoft.com/office/drawing/2014/main" id="{14734F01-B47E-4FB3-B470-E6D4F28AF763}"/>
                  </a:ext>
                </a:extLst>
              </p:cNvPr>
              <p:cNvGrpSpPr/>
              <p:nvPr/>
            </p:nvGrpSpPr>
            <p:grpSpPr>
              <a:xfrm>
                <a:off x="429220" y="5914073"/>
                <a:ext cx="1246797" cy="413928"/>
                <a:chOff x="962360" y="5610026"/>
                <a:chExt cx="1450673" cy="413928"/>
              </a:xfrm>
            </p:grpSpPr>
            <p:sp>
              <p:nvSpPr>
                <p:cNvPr id="65" name="矩形 64">
                  <a:extLst>
                    <a:ext uri="{FF2B5EF4-FFF2-40B4-BE49-F238E27FC236}">
                      <a16:creationId xmlns:a16="http://schemas.microsoft.com/office/drawing/2014/main" id="{6877C63F-225F-4F7B-AC5F-3995268F25F5}"/>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98568"/>
                      </a:solidFill>
                      <a:effectLst/>
                      <a:uLnTx/>
                      <a:uFillTx/>
                      <a:latin typeface="方正兰亭纤黑简体" panose="02000000000000000000" pitchFamily="2" charset="-122"/>
                      <a:ea typeface="方正兰亭纤黑简体" panose="02000000000000000000" pitchFamily="2" charset="-122"/>
                      <a:cs typeface="+mn-cs"/>
                    </a:rPr>
                    <a:t>师大掠影</a:t>
                  </a:r>
                </a:p>
              </p:txBody>
            </p:sp>
            <p:sp>
              <p:nvSpPr>
                <p:cNvPr id="66" name="矩形: 圆角 65">
                  <a:extLst>
                    <a:ext uri="{FF2B5EF4-FFF2-40B4-BE49-F238E27FC236}">
                      <a16:creationId xmlns:a16="http://schemas.microsoft.com/office/drawing/2014/main" id="{D0C0947B-5F6A-4197-BEAD-03987D2FE7D2}"/>
                    </a:ext>
                  </a:extLst>
                </p:cNvPr>
                <p:cNvSpPr/>
                <p:nvPr/>
              </p:nvSpPr>
              <p:spPr>
                <a:xfrm>
                  <a:off x="1024149" y="5610026"/>
                  <a:ext cx="1327094" cy="413928"/>
                </a:xfrm>
                <a:prstGeom prst="roundRect">
                  <a:avLst>
                    <a:gd name="adj" fmla="val 34360"/>
                  </a:avLst>
                </a:prstGeom>
                <a:noFill/>
                <a:ln w="3175">
                  <a:solidFill>
                    <a:srgbClr val="0D77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grpSp>
      <p:sp>
        <p:nvSpPr>
          <p:cNvPr id="75" name="矩形 74">
            <a:extLst>
              <a:ext uri="{FF2B5EF4-FFF2-40B4-BE49-F238E27FC236}">
                <a16:creationId xmlns:a16="http://schemas.microsoft.com/office/drawing/2014/main" id="{30458F8E-2BAC-488B-A669-2E0969D7BA4C}"/>
              </a:ext>
            </a:extLst>
          </p:cNvPr>
          <p:cNvSpPr/>
          <p:nvPr/>
        </p:nvSpPr>
        <p:spPr>
          <a:xfrm>
            <a:off x="5070353" y="6396319"/>
            <a:ext cx="6653000" cy="369332"/>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本张选用图标为四川师范大学成龙校区图书馆门口师魂雕像</a:t>
            </a:r>
          </a:p>
        </p:txBody>
      </p:sp>
      <p:sp>
        <p:nvSpPr>
          <p:cNvPr id="76" name="矩形 75">
            <a:extLst>
              <a:ext uri="{FF2B5EF4-FFF2-40B4-BE49-F238E27FC236}">
                <a16:creationId xmlns:a16="http://schemas.microsoft.com/office/drawing/2014/main" id="{E0DA7D97-DD19-43C3-8A15-88FF7B073811}"/>
              </a:ext>
            </a:extLst>
          </p:cNvPr>
          <p:cNvSpPr/>
          <p:nvPr/>
        </p:nvSpPr>
        <p:spPr>
          <a:xfrm>
            <a:off x="7142112" y="735291"/>
            <a:ext cx="2017583" cy="707886"/>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1D895D"/>
                </a:solidFill>
                <a:effectLst/>
                <a:uLnTx/>
                <a:uFillTx/>
                <a:latin typeface="造字工房艺尚（非商用）常规体" pitchFamily="2" charset="-122"/>
                <a:ea typeface="造字工房艺尚（非商用）常规体" pitchFamily="2" charset="-122"/>
                <a:cs typeface="+mn-cs"/>
              </a:rPr>
              <a:t>师大风物</a:t>
            </a:r>
          </a:p>
        </p:txBody>
      </p:sp>
      <p:grpSp>
        <p:nvGrpSpPr>
          <p:cNvPr id="7" name="组合 6">
            <a:extLst>
              <a:ext uri="{FF2B5EF4-FFF2-40B4-BE49-F238E27FC236}">
                <a16:creationId xmlns:a16="http://schemas.microsoft.com/office/drawing/2014/main" id="{51D01B69-47EA-418D-BB55-6E51342C3574}"/>
              </a:ext>
            </a:extLst>
          </p:cNvPr>
          <p:cNvGrpSpPr/>
          <p:nvPr/>
        </p:nvGrpSpPr>
        <p:grpSpPr>
          <a:xfrm>
            <a:off x="5374456" y="186746"/>
            <a:ext cx="9255944" cy="440462"/>
            <a:chOff x="5401500" y="596102"/>
            <a:chExt cx="9255944" cy="440462"/>
          </a:xfrm>
        </p:grpSpPr>
        <p:cxnSp>
          <p:nvCxnSpPr>
            <p:cNvPr id="167" name="直接连接符 166">
              <a:extLst>
                <a:ext uri="{FF2B5EF4-FFF2-40B4-BE49-F238E27FC236}">
                  <a16:creationId xmlns:a16="http://schemas.microsoft.com/office/drawing/2014/main" id="{A3E08EF6-0759-4F53-8542-7FC5F79D2DE0}"/>
                </a:ext>
              </a:extLst>
            </p:cNvPr>
            <p:cNvCxnSpPr/>
            <p:nvPr/>
          </p:nvCxnSpPr>
          <p:spPr>
            <a:xfrm>
              <a:off x="5401500" y="816333"/>
              <a:ext cx="214884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5A0D2FBD-1F49-4809-A7C9-D86E81B265D9}"/>
                </a:ext>
              </a:extLst>
            </p:cNvPr>
            <p:cNvCxnSpPr>
              <a:cxnSpLocks/>
            </p:cNvCxnSpPr>
            <p:nvPr/>
          </p:nvCxnSpPr>
          <p:spPr>
            <a:xfrm>
              <a:off x="8845377" y="816333"/>
              <a:ext cx="58120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69" name="图片 168">
              <a:extLst>
                <a:ext uri="{FF2B5EF4-FFF2-40B4-BE49-F238E27FC236}">
                  <a16:creationId xmlns:a16="http://schemas.microsoft.com/office/drawing/2014/main" id="{14CD8437-6938-4952-AC40-516D158A53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7627" y="596102"/>
              <a:ext cx="440462" cy="440462"/>
            </a:xfrm>
            <a:prstGeom prst="ellipse">
              <a:avLst/>
            </a:prstGeom>
            <a:effectLst>
              <a:outerShdw blurRad="63500" sx="102000" sy="102000" algn="ctr" rotWithShape="0">
                <a:prstClr val="black">
                  <a:alpha val="40000"/>
                </a:prstClr>
              </a:outerShdw>
            </a:effectLst>
          </p:spPr>
        </p:pic>
      </p:grpSp>
      <p:grpSp>
        <p:nvGrpSpPr>
          <p:cNvPr id="36" name="组合 35">
            <a:extLst>
              <a:ext uri="{FF2B5EF4-FFF2-40B4-BE49-F238E27FC236}">
                <a16:creationId xmlns:a16="http://schemas.microsoft.com/office/drawing/2014/main" id="{14B1F22A-6A4B-451F-BFC6-CEC281A10089}"/>
              </a:ext>
            </a:extLst>
          </p:cNvPr>
          <p:cNvGrpSpPr/>
          <p:nvPr/>
        </p:nvGrpSpPr>
        <p:grpSpPr>
          <a:xfrm>
            <a:off x="6234773" y="1556867"/>
            <a:ext cx="1708089" cy="1176108"/>
            <a:chOff x="4998404" y="1783132"/>
            <a:chExt cx="1708089" cy="1176108"/>
          </a:xfrm>
        </p:grpSpPr>
        <p:sp>
          <p:nvSpPr>
            <p:cNvPr id="69" name="文本框 68">
              <a:extLst>
                <a:ext uri="{FF2B5EF4-FFF2-40B4-BE49-F238E27FC236}">
                  <a16:creationId xmlns:a16="http://schemas.microsoft.com/office/drawing/2014/main" id="{E669DF53-F2C6-4C93-B63D-798738B0C34A}"/>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狮山龙湖</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陈迹仙踪</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p:txBody>
        </p:sp>
        <p:sp>
          <p:nvSpPr>
            <p:cNvPr id="19" name="矩形: 圆角 18">
              <a:extLst>
                <a:ext uri="{FF2B5EF4-FFF2-40B4-BE49-F238E27FC236}">
                  <a16:creationId xmlns:a16="http://schemas.microsoft.com/office/drawing/2014/main" id="{83D669FA-EE43-4B54-8EBD-8D0534A487A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34" name="组合 33">
              <a:extLst>
                <a:ext uri="{FF2B5EF4-FFF2-40B4-BE49-F238E27FC236}">
                  <a16:creationId xmlns:a16="http://schemas.microsoft.com/office/drawing/2014/main" id="{33974725-D27B-4D27-93A2-C1212BA09061}"/>
                </a:ext>
              </a:extLst>
            </p:cNvPr>
            <p:cNvGrpSpPr/>
            <p:nvPr/>
          </p:nvGrpSpPr>
          <p:grpSpPr>
            <a:xfrm>
              <a:off x="5164853" y="2843015"/>
              <a:ext cx="1341455" cy="116225"/>
              <a:chOff x="5164853" y="2843015"/>
              <a:chExt cx="1341455" cy="116225"/>
            </a:xfrm>
          </p:grpSpPr>
          <p:cxnSp>
            <p:nvCxnSpPr>
              <p:cNvPr id="25" name="直接连接符 24">
                <a:extLst>
                  <a:ext uri="{FF2B5EF4-FFF2-40B4-BE49-F238E27FC236}">
                    <a16:creationId xmlns:a16="http://schemas.microsoft.com/office/drawing/2014/main" id="{2B93C667-9B6A-4330-98C2-3CD708B37367}"/>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BA07F75-3530-4464-B660-7EE5C90CC210}"/>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83AC61B-21BD-46DC-9AFE-EFFF177619AC}"/>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302BF2D-4B7D-47EC-8B1C-214EF2544D97}"/>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0" name="组合 79">
            <a:extLst>
              <a:ext uri="{FF2B5EF4-FFF2-40B4-BE49-F238E27FC236}">
                <a16:creationId xmlns:a16="http://schemas.microsoft.com/office/drawing/2014/main" id="{880CB805-47DF-4C4C-B5D9-32889D5DF054}"/>
              </a:ext>
            </a:extLst>
          </p:cNvPr>
          <p:cNvGrpSpPr/>
          <p:nvPr/>
        </p:nvGrpSpPr>
        <p:grpSpPr>
          <a:xfrm>
            <a:off x="8316147" y="1551642"/>
            <a:ext cx="1708089" cy="1176108"/>
            <a:chOff x="4998404" y="1783132"/>
            <a:chExt cx="1708089" cy="1176108"/>
          </a:xfrm>
        </p:grpSpPr>
        <p:sp>
          <p:nvSpPr>
            <p:cNvPr id="81" name="文本框 80">
              <a:extLst>
                <a:ext uri="{FF2B5EF4-FFF2-40B4-BE49-F238E27FC236}">
                  <a16:creationId xmlns:a16="http://schemas.microsoft.com/office/drawing/2014/main" id="{074A7568-DC48-46B9-AAA2-A186F3379FFC}"/>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枝叶关情</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山水有意</a:t>
              </a:r>
            </a:p>
          </p:txBody>
        </p:sp>
        <p:sp>
          <p:nvSpPr>
            <p:cNvPr id="82" name="矩形: 圆角 81">
              <a:extLst>
                <a:ext uri="{FF2B5EF4-FFF2-40B4-BE49-F238E27FC236}">
                  <a16:creationId xmlns:a16="http://schemas.microsoft.com/office/drawing/2014/main" id="{1B83D1D9-7CDC-4872-A1D2-067A4055D54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83" name="组合 82">
              <a:extLst>
                <a:ext uri="{FF2B5EF4-FFF2-40B4-BE49-F238E27FC236}">
                  <a16:creationId xmlns:a16="http://schemas.microsoft.com/office/drawing/2014/main" id="{DE0EC0CE-4B0C-4710-97DE-4C4FC76B4BF8}"/>
                </a:ext>
              </a:extLst>
            </p:cNvPr>
            <p:cNvGrpSpPr/>
            <p:nvPr/>
          </p:nvGrpSpPr>
          <p:grpSpPr>
            <a:xfrm>
              <a:off x="5164853" y="2843015"/>
              <a:ext cx="1341455" cy="116225"/>
              <a:chOff x="5164853" y="2843015"/>
              <a:chExt cx="1341455" cy="116225"/>
            </a:xfrm>
          </p:grpSpPr>
          <p:cxnSp>
            <p:nvCxnSpPr>
              <p:cNvPr id="84" name="直接连接符 83">
                <a:extLst>
                  <a:ext uri="{FF2B5EF4-FFF2-40B4-BE49-F238E27FC236}">
                    <a16:creationId xmlns:a16="http://schemas.microsoft.com/office/drawing/2014/main" id="{D2B5BD3E-9967-45AA-B513-1917DBB4C979}"/>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68B8D3F-0B08-4BAF-A13F-7D55C2E22607}"/>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66A496E2-1FC2-4638-839E-4E09E0680E42}"/>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4D13DA77-70CF-4400-8831-C6E1363E9336}"/>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8" name="组合 87">
            <a:extLst>
              <a:ext uri="{FF2B5EF4-FFF2-40B4-BE49-F238E27FC236}">
                <a16:creationId xmlns:a16="http://schemas.microsoft.com/office/drawing/2014/main" id="{35E8D68C-030E-496C-BAA9-CC1C267F3147}"/>
              </a:ext>
            </a:extLst>
          </p:cNvPr>
          <p:cNvGrpSpPr/>
          <p:nvPr/>
        </p:nvGrpSpPr>
        <p:grpSpPr>
          <a:xfrm>
            <a:off x="6234773" y="3072893"/>
            <a:ext cx="1708089" cy="1176108"/>
            <a:chOff x="4998404" y="1783132"/>
            <a:chExt cx="1708089" cy="1176108"/>
          </a:xfrm>
        </p:grpSpPr>
        <p:sp>
          <p:nvSpPr>
            <p:cNvPr id="89" name="文本框 88">
              <a:extLst>
                <a:ext uri="{FF2B5EF4-FFF2-40B4-BE49-F238E27FC236}">
                  <a16:creationId xmlns:a16="http://schemas.microsoft.com/office/drawing/2014/main" id="{4EF455AA-A70F-4576-8EB3-503AA4EB0FCB}"/>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草木葳蕤</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历久弥新</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p:txBody>
        </p:sp>
        <p:sp>
          <p:nvSpPr>
            <p:cNvPr id="90" name="矩形: 圆角 89">
              <a:extLst>
                <a:ext uri="{FF2B5EF4-FFF2-40B4-BE49-F238E27FC236}">
                  <a16:creationId xmlns:a16="http://schemas.microsoft.com/office/drawing/2014/main" id="{4FB57E36-3A75-4C2B-967D-3124C2BCA903}"/>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91" name="组合 90">
              <a:extLst>
                <a:ext uri="{FF2B5EF4-FFF2-40B4-BE49-F238E27FC236}">
                  <a16:creationId xmlns:a16="http://schemas.microsoft.com/office/drawing/2014/main" id="{E1FB0778-2C33-43DE-B49B-481399EF9064}"/>
                </a:ext>
              </a:extLst>
            </p:cNvPr>
            <p:cNvGrpSpPr/>
            <p:nvPr/>
          </p:nvGrpSpPr>
          <p:grpSpPr>
            <a:xfrm>
              <a:off x="5164853" y="2843015"/>
              <a:ext cx="1341455" cy="116225"/>
              <a:chOff x="5164853" y="2843015"/>
              <a:chExt cx="1341455" cy="116225"/>
            </a:xfrm>
          </p:grpSpPr>
          <p:cxnSp>
            <p:nvCxnSpPr>
              <p:cNvPr id="92" name="直接连接符 91">
                <a:extLst>
                  <a:ext uri="{FF2B5EF4-FFF2-40B4-BE49-F238E27FC236}">
                    <a16:creationId xmlns:a16="http://schemas.microsoft.com/office/drawing/2014/main" id="{572BF023-E09A-4874-8EF8-7CB0317C2A4E}"/>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56191EC-6C5F-4E32-8853-5A36D6996E1B}"/>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6ABE33A-9808-4466-8594-AEA8C2D37B13}"/>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823B1788-D87C-49C7-AD31-0808371DDFD5}"/>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96" name="组合 95">
            <a:extLst>
              <a:ext uri="{FF2B5EF4-FFF2-40B4-BE49-F238E27FC236}">
                <a16:creationId xmlns:a16="http://schemas.microsoft.com/office/drawing/2014/main" id="{3E2D3B2D-9D38-47B3-811A-753179EDFA02}"/>
              </a:ext>
            </a:extLst>
          </p:cNvPr>
          <p:cNvGrpSpPr/>
          <p:nvPr/>
        </p:nvGrpSpPr>
        <p:grpSpPr>
          <a:xfrm>
            <a:off x="8316147" y="3067668"/>
            <a:ext cx="1708089" cy="1176108"/>
            <a:chOff x="4998404" y="1783132"/>
            <a:chExt cx="1708089" cy="1176108"/>
          </a:xfrm>
        </p:grpSpPr>
        <p:sp>
          <p:nvSpPr>
            <p:cNvPr id="97" name="文本框 96">
              <a:extLst>
                <a:ext uri="{FF2B5EF4-FFF2-40B4-BE49-F238E27FC236}">
                  <a16:creationId xmlns:a16="http://schemas.microsoft.com/office/drawing/2014/main" id="{2CD26549-2DA7-4427-8986-E3CB84260497}"/>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厚泽深邃</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底蕴悠长</a:t>
              </a:r>
            </a:p>
          </p:txBody>
        </p:sp>
        <p:sp>
          <p:nvSpPr>
            <p:cNvPr id="98" name="矩形: 圆角 97">
              <a:extLst>
                <a:ext uri="{FF2B5EF4-FFF2-40B4-BE49-F238E27FC236}">
                  <a16:creationId xmlns:a16="http://schemas.microsoft.com/office/drawing/2014/main" id="{D06D9D7D-2F92-423B-9F2B-AAD899B97C1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99" name="组合 98">
              <a:extLst>
                <a:ext uri="{FF2B5EF4-FFF2-40B4-BE49-F238E27FC236}">
                  <a16:creationId xmlns:a16="http://schemas.microsoft.com/office/drawing/2014/main" id="{062282B4-3C58-4CC8-8171-983CAB78276F}"/>
                </a:ext>
              </a:extLst>
            </p:cNvPr>
            <p:cNvGrpSpPr/>
            <p:nvPr/>
          </p:nvGrpSpPr>
          <p:grpSpPr>
            <a:xfrm>
              <a:off x="5164853" y="2843015"/>
              <a:ext cx="1341455" cy="116225"/>
              <a:chOff x="5164853" y="2843015"/>
              <a:chExt cx="1341455" cy="116225"/>
            </a:xfrm>
          </p:grpSpPr>
          <p:cxnSp>
            <p:nvCxnSpPr>
              <p:cNvPr id="100" name="直接连接符 99">
                <a:extLst>
                  <a:ext uri="{FF2B5EF4-FFF2-40B4-BE49-F238E27FC236}">
                    <a16:creationId xmlns:a16="http://schemas.microsoft.com/office/drawing/2014/main" id="{05E1F1FE-11BA-49E4-9975-FC09B460BC1E}"/>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20454AA-E2FD-48C2-890C-6973A49ABE28}"/>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E231D8A-9CDC-4415-A53B-B1CBC30ADECC}"/>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FC494C1-B043-41B2-B0D2-6BF3D2F1580B}"/>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4" name="组合 103">
            <a:extLst>
              <a:ext uri="{FF2B5EF4-FFF2-40B4-BE49-F238E27FC236}">
                <a16:creationId xmlns:a16="http://schemas.microsoft.com/office/drawing/2014/main" id="{97A6B04A-C529-46D8-A267-A99548548A4D}"/>
              </a:ext>
            </a:extLst>
          </p:cNvPr>
          <p:cNvGrpSpPr/>
          <p:nvPr/>
        </p:nvGrpSpPr>
        <p:grpSpPr>
          <a:xfrm>
            <a:off x="6234773" y="4588919"/>
            <a:ext cx="1708089" cy="1176108"/>
            <a:chOff x="4998404" y="1783132"/>
            <a:chExt cx="1708089" cy="1176108"/>
          </a:xfrm>
        </p:grpSpPr>
        <p:sp>
          <p:nvSpPr>
            <p:cNvPr id="105" name="文本框 104">
              <a:extLst>
                <a:ext uri="{FF2B5EF4-FFF2-40B4-BE49-F238E27FC236}">
                  <a16:creationId xmlns:a16="http://schemas.microsoft.com/office/drawing/2014/main" id="{D7F8D6AC-0CEC-44CF-ABCA-0459B0A4C40F}"/>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亭台楼宇</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璀璨苍穹</a:t>
              </a:r>
            </a:p>
          </p:txBody>
        </p:sp>
        <p:sp>
          <p:nvSpPr>
            <p:cNvPr id="106" name="矩形: 圆角 105">
              <a:extLst>
                <a:ext uri="{FF2B5EF4-FFF2-40B4-BE49-F238E27FC236}">
                  <a16:creationId xmlns:a16="http://schemas.microsoft.com/office/drawing/2014/main" id="{756FB91E-8ECA-454E-BEED-B06EA38FBAED}"/>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07" name="组合 106">
              <a:extLst>
                <a:ext uri="{FF2B5EF4-FFF2-40B4-BE49-F238E27FC236}">
                  <a16:creationId xmlns:a16="http://schemas.microsoft.com/office/drawing/2014/main" id="{8665C514-86D9-4B06-B261-29644E285573}"/>
                </a:ext>
              </a:extLst>
            </p:cNvPr>
            <p:cNvGrpSpPr/>
            <p:nvPr/>
          </p:nvGrpSpPr>
          <p:grpSpPr>
            <a:xfrm>
              <a:off x="5164853" y="2843015"/>
              <a:ext cx="1341455" cy="116225"/>
              <a:chOff x="5164853" y="2843015"/>
              <a:chExt cx="1341455" cy="116225"/>
            </a:xfrm>
          </p:grpSpPr>
          <p:cxnSp>
            <p:nvCxnSpPr>
              <p:cNvPr id="108" name="直接连接符 107">
                <a:extLst>
                  <a:ext uri="{FF2B5EF4-FFF2-40B4-BE49-F238E27FC236}">
                    <a16:creationId xmlns:a16="http://schemas.microsoft.com/office/drawing/2014/main" id="{0998FD3A-F717-4FC2-820D-F29C6E2E6723}"/>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F6D84CD-D4BD-4962-9375-38DBA37896A8}"/>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03DD48E-EE75-4985-B7A2-2EBC0657564B}"/>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6E7EA0-0FEC-42E2-BAAD-DEB4117F2CF5}"/>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2" name="组合 111">
            <a:extLst>
              <a:ext uri="{FF2B5EF4-FFF2-40B4-BE49-F238E27FC236}">
                <a16:creationId xmlns:a16="http://schemas.microsoft.com/office/drawing/2014/main" id="{D2625A6C-66D2-4520-9BBB-EA42ED9B9BBB}"/>
              </a:ext>
            </a:extLst>
          </p:cNvPr>
          <p:cNvGrpSpPr/>
          <p:nvPr/>
        </p:nvGrpSpPr>
        <p:grpSpPr>
          <a:xfrm>
            <a:off x="8316147" y="4583694"/>
            <a:ext cx="1708089" cy="1176108"/>
            <a:chOff x="4998404" y="1783132"/>
            <a:chExt cx="1708089" cy="1176108"/>
          </a:xfrm>
        </p:grpSpPr>
        <p:sp>
          <p:nvSpPr>
            <p:cNvPr id="113" name="文本框 112">
              <a:extLst>
                <a:ext uri="{FF2B5EF4-FFF2-40B4-BE49-F238E27FC236}">
                  <a16:creationId xmlns:a16="http://schemas.microsoft.com/office/drawing/2014/main" id="{6ACDB58D-4767-4F92-B980-97F0E36BB008}"/>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绿柳红桃</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长堤芳草</a:t>
              </a:r>
            </a:p>
          </p:txBody>
        </p:sp>
        <p:sp>
          <p:nvSpPr>
            <p:cNvPr id="114" name="矩形: 圆角 113">
              <a:extLst>
                <a:ext uri="{FF2B5EF4-FFF2-40B4-BE49-F238E27FC236}">
                  <a16:creationId xmlns:a16="http://schemas.microsoft.com/office/drawing/2014/main" id="{B357A986-4846-4EB9-85AE-30CF8E86C284}"/>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15" name="组合 114">
              <a:extLst>
                <a:ext uri="{FF2B5EF4-FFF2-40B4-BE49-F238E27FC236}">
                  <a16:creationId xmlns:a16="http://schemas.microsoft.com/office/drawing/2014/main" id="{D35A5FB5-155A-4DD3-9102-C24B0438F97D}"/>
                </a:ext>
              </a:extLst>
            </p:cNvPr>
            <p:cNvGrpSpPr/>
            <p:nvPr/>
          </p:nvGrpSpPr>
          <p:grpSpPr>
            <a:xfrm>
              <a:off x="5164853" y="2843015"/>
              <a:ext cx="1341455" cy="116225"/>
              <a:chOff x="5164853" y="2843015"/>
              <a:chExt cx="1341455" cy="116225"/>
            </a:xfrm>
          </p:grpSpPr>
          <p:cxnSp>
            <p:nvCxnSpPr>
              <p:cNvPr id="116" name="直接连接符 115">
                <a:extLst>
                  <a:ext uri="{FF2B5EF4-FFF2-40B4-BE49-F238E27FC236}">
                    <a16:creationId xmlns:a16="http://schemas.microsoft.com/office/drawing/2014/main" id="{E38DCA9B-088F-495B-8A91-1D951FCF43ED}"/>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98664D70-7F86-4145-BECD-00292C6E66CE}"/>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E768908-AFE4-4037-8376-92C9E98E2E6D}"/>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ACD441F9-42EB-40C4-B80F-063457E158EE}"/>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a:extLst>
              <a:ext uri="{FF2B5EF4-FFF2-40B4-BE49-F238E27FC236}">
                <a16:creationId xmlns:a16="http://schemas.microsoft.com/office/drawing/2014/main" id="{82EE6A08-F848-4917-AD49-ABDE2F62DB1B}"/>
              </a:ext>
            </a:extLst>
          </p:cNvPr>
          <p:cNvGrpSpPr/>
          <p:nvPr/>
        </p:nvGrpSpPr>
        <p:grpSpPr>
          <a:xfrm>
            <a:off x="5374455" y="608463"/>
            <a:ext cx="6905210" cy="106607"/>
            <a:chOff x="5374455" y="608463"/>
            <a:chExt cx="6905210" cy="106607"/>
          </a:xfrm>
        </p:grpSpPr>
        <p:sp>
          <p:nvSpPr>
            <p:cNvPr id="120" name="矩形: 圆角 119">
              <a:extLst>
                <a:ext uri="{FF2B5EF4-FFF2-40B4-BE49-F238E27FC236}">
                  <a16:creationId xmlns:a16="http://schemas.microsoft.com/office/drawing/2014/main" id="{22D40643-F37E-41E5-A7B5-5BE36433382B}"/>
                </a:ext>
              </a:extLst>
            </p:cNvPr>
            <p:cNvSpPr/>
            <p:nvPr/>
          </p:nvSpPr>
          <p:spPr>
            <a:xfrm>
              <a:off x="8818332" y="610410"/>
              <a:ext cx="3461333" cy="104660"/>
            </a:xfrm>
            <a:prstGeom prst="roundRect">
              <a:avLst/>
            </a:prstGeom>
            <a:pattFill prst="wdUpDiag">
              <a:fgClr>
                <a:srgbClr val="1A7F57"/>
              </a:fgClr>
              <a:bgClr>
                <a:srgbClr val="D9D9CD"/>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21" name="矩形: 圆角 120">
              <a:extLst>
                <a:ext uri="{FF2B5EF4-FFF2-40B4-BE49-F238E27FC236}">
                  <a16:creationId xmlns:a16="http://schemas.microsoft.com/office/drawing/2014/main" id="{2BC53658-BC91-4CD0-AF90-3114259117D1}"/>
                </a:ext>
              </a:extLst>
            </p:cNvPr>
            <p:cNvSpPr/>
            <p:nvPr/>
          </p:nvSpPr>
          <p:spPr>
            <a:xfrm>
              <a:off x="5374455" y="608463"/>
              <a:ext cx="2148840" cy="104660"/>
            </a:xfrm>
            <a:prstGeom prst="roundRect">
              <a:avLst/>
            </a:prstGeom>
            <a:pattFill prst="wdUpDiag">
              <a:fgClr>
                <a:srgbClr val="1A7F57"/>
              </a:fgClr>
              <a:bgClr>
                <a:srgbClr val="D9D9CD"/>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nvGrpSpPr>
          <p:cNvPr id="6" name="组合 5">
            <a:extLst>
              <a:ext uri="{FF2B5EF4-FFF2-40B4-BE49-F238E27FC236}">
                <a16:creationId xmlns:a16="http://schemas.microsoft.com/office/drawing/2014/main" id="{9F06D34F-3215-4CD1-9A75-F7EBE611B0DE}"/>
              </a:ext>
            </a:extLst>
          </p:cNvPr>
          <p:cNvGrpSpPr/>
          <p:nvPr/>
        </p:nvGrpSpPr>
        <p:grpSpPr>
          <a:xfrm>
            <a:off x="143198" y="1249515"/>
            <a:ext cx="3443213" cy="4303077"/>
            <a:chOff x="288338" y="1205973"/>
            <a:chExt cx="3443213" cy="4303077"/>
          </a:xfrm>
        </p:grpSpPr>
        <p:sp>
          <p:nvSpPr>
            <p:cNvPr id="164" name="平行四边形 163">
              <a:extLst>
                <a:ext uri="{FF2B5EF4-FFF2-40B4-BE49-F238E27FC236}">
                  <a16:creationId xmlns:a16="http://schemas.microsoft.com/office/drawing/2014/main" id="{0B2F2D45-2515-4A78-AB1B-9D59FB937415}"/>
                </a:ext>
              </a:extLst>
            </p:cNvPr>
            <p:cNvSpPr/>
            <p:nvPr/>
          </p:nvSpPr>
          <p:spPr>
            <a:xfrm rot="16200000" flipH="1">
              <a:off x="-29834" y="1747665"/>
              <a:ext cx="4160837" cy="3361933"/>
            </a:xfrm>
            <a:prstGeom prst="parallelogram">
              <a:avLst/>
            </a:prstGeom>
            <a:gradFill flip="none" rotWithShape="0">
              <a:gsLst>
                <a:gs pos="0">
                  <a:srgbClr val="1A6444">
                    <a:alpha val="0"/>
                  </a:srgbClr>
                </a:gs>
                <a:gs pos="100000">
                  <a:srgbClr val="1A6444">
                    <a:alpha val="69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sp>
          <p:nvSpPr>
            <p:cNvPr id="165" name="平行四边形 164">
              <a:extLst>
                <a:ext uri="{FF2B5EF4-FFF2-40B4-BE49-F238E27FC236}">
                  <a16:creationId xmlns:a16="http://schemas.microsoft.com/office/drawing/2014/main" id="{A2CAAC85-306C-4F0A-818F-0B0BF2979D1C}"/>
                </a:ext>
              </a:extLst>
            </p:cNvPr>
            <p:cNvSpPr/>
            <p:nvPr/>
          </p:nvSpPr>
          <p:spPr>
            <a:xfrm rot="16200000" flipH="1">
              <a:off x="-111114" y="1605425"/>
              <a:ext cx="4160837" cy="3361933"/>
            </a:xfrm>
            <a:prstGeom prst="parallelogram">
              <a:avLst/>
            </a:prstGeom>
            <a:gradFill flip="none" rotWithShape="0">
              <a:gsLst>
                <a:gs pos="0">
                  <a:srgbClr val="1A6444">
                    <a:alpha val="0"/>
                  </a:srgbClr>
                </a:gs>
                <a:gs pos="100000">
                  <a:srgbClr val="1A6444">
                    <a:alpha val="69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nvGrpSpPr>
          <p:cNvPr id="8" name="组合 7">
            <a:extLst>
              <a:ext uri="{FF2B5EF4-FFF2-40B4-BE49-F238E27FC236}">
                <a16:creationId xmlns:a16="http://schemas.microsoft.com/office/drawing/2014/main" id="{3D1ABAE4-F9F6-42C2-92E0-3FA852DBB4D7}"/>
              </a:ext>
            </a:extLst>
          </p:cNvPr>
          <p:cNvGrpSpPr/>
          <p:nvPr/>
        </p:nvGrpSpPr>
        <p:grpSpPr>
          <a:xfrm>
            <a:off x="674510" y="263607"/>
            <a:ext cx="4553596" cy="5293940"/>
            <a:chOff x="674510" y="263607"/>
            <a:chExt cx="4553596" cy="5293940"/>
          </a:xfrm>
        </p:grpSpPr>
        <p:sp>
          <p:nvSpPr>
            <p:cNvPr id="70" name="PA-文本框 4">
              <a:extLst>
                <a:ext uri="{FF2B5EF4-FFF2-40B4-BE49-F238E27FC236}">
                  <a16:creationId xmlns:a16="http://schemas.microsoft.com/office/drawing/2014/main" id="{94A00B71-5B9D-49EA-B2C3-C1278466B240}"/>
                </a:ext>
              </a:extLst>
            </p:cNvPr>
            <p:cNvSpPr txBox="1"/>
            <p:nvPr>
              <p:custDataLst>
                <p:tags r:id="rId1"/>
              </p:custDataLst>
            </p:nvPr>
          </p:nvSpPr>
          <p:spPr>
            <a:xfrm>
              <a:off x="674510" y="557116"/>
              <a:ext cx="2736648"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1A6444"/>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碧</a:t>
              </a:r>
            </a:p>
          </p:txBody>
        </p:sp>
        <p:sp>
          <p:nvSpPr>
            <p:cNvPr id="71" name="PA-文本框 5">
              <a:extLst>
                <a:ext uri="{FF2B5EF4-FFF2-40B4-BE49-F238E27FC236}">
                  <a16:creationId xmlns:a16="http://schemas.microsoft.com/office/drawing/2014/main" id="{03CA2F75-62E8-47CA-B5A5-0D31E7EC09F5}"/>
                </a:ext>
              </a:extLst>
            </p:cNvPr>
            <p:cNvSpPr txBox="1"/>
            <p:nvPr>
              <p:custDataLst>
                <p:tags r:id="rId2"/>
              </p:custDataLst>
            </p:nvPr>
          </p:nvSpPr>
          <p:spPr>
            <a:xfrm>
              <a:off x="2491459" y="263607"/>
              <a:ext cx="2736647"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1A6444"/>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瓦</a:t>
              </a:r>
            </a:p>
          </p:txBody>
        </p:sp>
        <p:sp>
          <p:nvSpPr>
            <p:cNvPr id="72" name="PA-文本框 6">
              <a:extLst>
                <a:ext uri="{FF2B5EF4-FFF2-40B4-BE49-F238E27FC236}">
                  <a16:creationId xmlns:a16="http://schemas.microsoft.com/office/drawing/2014/main" id="{083206EC-E0C2-460B-BCA5-05A422100E83}"/>
                </a:ext>
              </a:extLst>
            </p:cNvPr>
            <p:cNvSpPr txBox="1"/>
            <p:nvPr>
              <p:custDataLst>
                <p:tags r:id="rId3"/>
              </p:custDataLst>
            </p:nvPr>
          </p:nvSpPr>
          <p:spPr>
            <a:xfrm>
              <a:off x="768293" y="2402837"/>
              <a:ext cx="2736648"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1A6444"/>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朱</a:t>
              </a:r>
            </a:p>
          </p:txBody>
        </p:sp>
        <p:sp>
          <p:nvSpPr>
            <p:cNvPr id="73" name="PA-文本框 7">
              <a:extLst>
                <a:ext uri="{FF2B5EF4-FFF2-40B4-BE49-F238E27FC236}">
                  <a16:creationId xmlns:a16="http://schemas.microsoft.com/office/drawing/2014/main" id="{91EA966E-B9F5-4F66-9859-09C3EA125FF3}"/>
                </a:ext>
              </a:extLst>
            </p:cNvPr>
            <p:cNvSpPr txBox="1"/>
            <p:nvPr>
              <p:custDataLst>
                <p:tags r:id="rId4"/>
              </p:custDataLst>
            </p:nvPr>
          </p:nvSpPr>
          <p:spPr>
            <a:xfrm>
              <a:off x="2361285" y="2034734"/>
              <a:ext cx="2736648"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1A6444"/>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寰</a:t>
              </a:r>
            </a:p>
          </p:txBody>
        </p:sp>
        <p:pic>
          <p:nvPicPr>
            <p:cNvPr id="4" name="图片 3" descr="图片包含 建筑物, 户外, 雕像, 就坐&#10;&#10;描述已自动生成">
              <a:extLst>
                <a:ext uri="{FF2B5EF4-FFF2-40B4-BE49-F238E27FC236}">
                  <a16:creationId xmlns:a16="http://schemas.microsoft.com/office/drawing/2014/main" id="{1AE5DB3B-12D1-4AFB-98F6-0D843BF51E5A}"/>
                </a:ext>
              </a:extLst>
            </p:cNvPr>
            <p:cNvPicPr>
              <a:picLocks noChangeAspect="1"/>
            </p:cNvPicPr>
            <p:nvPr/>
          </p:nvPicPr>
          <p:blipFill rotWithShape="1">
            <a:blip r:embed="rId9">
              <a:alphaModFix amt="50000"/>
              <a:extLst>
                <a:ext uri="{BEBA8EAE-BF5A-486C-A8C5-ECC9F3942E4B}">
                  <a14:imgProps xmlns:a14="http://schemas.microsoft.com/office/drawing/2010/main">
                    <a14:imgLayer r:embed="rId10">
                      <a14:imgEffect>
                        <a14:backgroundRemoval t="9297" b="89976" l="9973" r="89973">
                          <a14:foregroundMark x1="53369" y1="9297" x2="48302" y2="35934"/>
                          <a14:foregroundMark x1="44798" y1="14511" x2="46092" y2="23565"/>
                          <a14:foregroundMark x1="46092" y1="23565" x2="46092" y2="23565"/>
                          <a14:backgroundMark x1="18544" y1="29790" x2="27871" y2="29790"/>
                          <a14:backgroundMark x1="27871" y1="29790" x2="30404" y2="32983"/>
                          <a14:backgroundMark x1="22049" y1="61479" x2="22642" y2="63339"/>
                          <a14:backgroundMark x1="22426" y1="58892" x2="14663" y2="59054"/>
                          <a14:backgroundMark x1="73154" y1="60428" x2="82749" y2="64713"/>
                          <a14:backgroundMark x1="82749" y1="64713" x2="87439" y2="69927"/>
                          <a14:backgroundMark x1="74124" y1="60590" x2="74340" y2="61196"/>
                        </a14:backgroundRemoval>
                      </a14:imgEffect>
                    </a14:imgLayer>
                  </a14:imgProps>
                </a:ext>
                <a:ext uri="{28A0092B-C50C-407E-A947-70E740481C1C}">
                  <a14:useLocalDpi xmlns:a14="http://schemas.microsoft.com/office/drawing/2010/main" val="0"/>
                </a:ext>
              </a:extLst>
            </a:blip>
            <a:srcRect b="36937"/>
            <a:stretch/>
          </p:blipFill>
          <p:spPr>
            <a:xfrm>
              <a:off x="1310095" y="1452195"/>
              <a:ext cx="3127727" cy="2629896"/>
            </a:xfrm>
            <a:prstGeom prst="rect">
              <a:avLst/>
            </a:prstGeom>
            <a:effectLst>
              <a:glow rad="101600">
                <a:schemeClr val="bg1">
                  <a:alpha val="60000"/>
                </a:schemeClr>
              </a:glow>
            </a:effectLst>
          </p:spPr>
        </p:pic>
      </p:grpSp>
    </p:spTree>
    <p:extLst>
      <p:ext uri="{BB962C8B-B14F-4D97-AF65-F5344CB8AC3E}">
        <p14:creationId xmlns:p14="http://schemas.microsoft.com/office/powerpoint/2010/main" val="1510056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par>
                          <p:cTn id="19" fill="hold">
                            <p:stCondLst>
                              <p:cond delay="1500"/>
                            </p:stCondLst>
                            <p:childTnLst>
                              <p:par>
                                <p:cTn id="20" presetID="16" presetClass="entr" presetSubtype="37" fill="hold" grpId="0"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barn(outVertical)">
                                      <p:cBhvr>
                                        <p:cTn id="22" dur="500"/>
                                        <p:tgtEl>
                                          <p:spTgt spid="7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0" presetClass="entr" presetSubtype="0" fill="hold" nodeType="withEffect">
                                  <p:stCondLst>
                                    <p:cond delay="0"/>
                                  </p:stCondLst>
                                  <p:childTnLst>
                                    <p:set>
                                      <p:cBhvr>
                                        <p:cTn id="28" dur="1250" fill="hold">
                                          <p:stCondLst>
                                            <p:cond delay="0"/>
                                          </p:stCondLst>
                                        </p:cTn>
                                        <p:tgtEl>
                                          <p:spTgt spid="36"/>
                                        </p:tgtEl>
                                        <p:attrNameLst>
                                          <p:attrName>style.visibility</p:attrName>
                                        </p:attrNameLst>
                                      </p:cBhvr>
                                      <p:to>
                                        <p:strVal val="visible"/>
                                      </p:to>
                                    </p:set>
                                    <p:anim to="" calcmode="lin" valueType="num">
                                      <p:cBhvr>
                                        <p:cTn id="29" dur="1250" fill="hold">
                                          <p:stCondLst>
                                            <p:cond delay="0"/>
                                          </p:stCondLst>
                                        </p:cTn>
                                        <p:tgtEl>
                                          <p:spTgt spid="36"/>
                                        </p:tgtEl>
                                        <p:attrNameLst>
                                          <p:attrName>ppt_x</p:attrName>
                                        </p:attrNameLst>
                                      </p:cBhvr>
                                      <p:tavLst>
                                        <p:tav tm="0" fmla="#ppt_x-#ppt_w*1.2*((1.5-1.5*$)^3-(1.5-1.5*$)^2)">
                                          <p:val>
                                            <p:strVal val="0"/>
                                          </p:val>
                                        </p:tav>
                                        <p:tav tm="100000">
                                          <p:val>
                                            <p:strVal val="1"/>
                                          </p:val>
                                        </p:tav>
                                      </p:tavLst>
                                    </p:anim>
                                    <p:anim to="" calcmode="lin" valueType="num">
                                      <p:cBhvr>
                                        <p:cTn id="30" dur="1250" fill="hold">
                                          <p:stCondLst>
                                            <p:cond delay="0"/>
                                          </p:stCondLst>
                                        </p:cTn>
                                        <p:tgtEl>
                                          <p:spTgt spid="36"/>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31" dur="1250" fill="hold">
                                          <p:stCondLst>
                                            <p:cond delay="0"/>
                                          </p:stCondLst>
                                        </p:cTn>
                                        <p:tgtEl>
                                          <p:spTgt spid="36"/>
                                        </p:tgtEl>
                                        <p:attrNameLst>
                                          <p:attrName>ppt_w</p:attrName>
                                        </p:attrNameLst>
                                      </p:cBhvr>
                                      <p:tavLst>
                                        <p:tav tm="0" fmla="#ppt_w/2*($)^6">
                                          <p:val>
                                            <p:strVal val="0"/>
                                          </p:val>
                                        </p:tav>
                                        <p:tav tm="50000" fmla="#ppt_w-#ppt_w/2*(2-$)^6">
                                          <p:val>
                                            <p:strVal val="1"/>
                                          </p:val>
                                        </p:tav>
                                        <p:tav tm="100000">
                                          <p:val>
                                            <p:strVal val="2"/>
                                          </p:val>
                                        </p:tav>
                                      </p:tavLst>
                                    </p:anim>
                                  </p:childTnLst>
                                </p:cTn>
                              </p:par>
                              <p:par>
                                <p:cTn id="32" presetID="0" presetClass="entr" presetSubtype="0" fill="hold" nodeType="withEffect">
                                  <p:stCondLst>
                                    <p:cond delay="250"/>
                                  </p:stCondLst>
                                  <p:childTnLst>
                                    <p:set>
                                      <p:cBhvr>
                                        <p:cTn id="33" dur="1250" fill="hold">
                                          <p:stCondLst>
                                            <p:cond delay="0"/>
                                          </p:stCondLst>
                                        </p:cTn>
                                        <p:tgtEl>
                                          <p:spTgt spid="80"/>
                                        </p:tgtEl>
                                        <p:attrNameLst>
                                          <p:attrName>style.visibility</p:attrName>
                                        </p:attrNameLst>
                                      </p:cBhvr>
                                      <p:to>
                                        <p:strVal val="visible"/>
                                      </p:to>
                                    </p:set>
                                    <p:anim to="" calcmode="lin" valueType="num">
                                      <p:cBhvr>
                                        <p:cTn id="34" dur="1250" fill="hold">
                                          <p:stCondLst>
                                            <p:cond delay="0"/>
                                          </p:stCondLst>
                                        </p:cTn>
                                        <p:tgtEl>
                                          <p:spTgt spid="80"/>
                                        </p:tgtEl>
                                        <p:attrNameLst>
                                          <p:attrName>ppt_x</p:attrName>
                                        </p:attrNameLst>
                                      </p:cBhvr>
                                      <p:tavLst>
                                        <p:tav tm="0" fmla="#ppt_x-#ppt_w*1.2*((1.5-1.5*$)^3-(1.5-1.5*$)^2)">
                                          <p:val>
                                            <p:strVal val="0"/>
                                          </p:val>
                                        </p:tav>
                                        <p:tav tm="100000">
                                          <p:val>
                                            <p:strVal val="1"/>
                                          </p:val>
                                        </p:tav>
                                      </p:tavLst>
                                    </p:anim>
                                    <p:anim to="" calcmode="lin" valueType="num">
                                      <p:cBhvr>
                                        <p:cTn id="35" dur="1250" fill="hold">
                                          <p:stCondLst>
                                            <p:cond delay="0"/>
                                          </p:stCondLst>
                                        </p:cTn>
                                        <p:tgtEl>
                                          <p:spTgt spid="80"/>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36" dur="1250" fill="hold">
                                          <p:stCondLst>
                                            <p:cond delay="0"/>
                                          </p:stCondLst>
                                        </p:cTn>
                                        <p:tgtEl>
                                          <p:spTgt spid="80"/>
                                        </p:tgtEl>
                                        <p:attrNameLst>
                                          <p:attrName>ppt_w</p:attrName>
                                        </p:attrNameLst>
                                      </p:cBhvr>
                                      <p:tavLst>
                                        <p:tav tm="0" fmla="#ppt_w/2*($)^6">
                                          <p:val>
                                            <p:strVal val="0"/>
                                          </p:val>
                                        </p:tav>
                                        <p:tav tm="50000" fmla="#ppt_w-#ppt_w/2*(2-$)^6">
                                          <p:val>
                                            <p:strVal val="1"/>
                                          </p:val>
                                        </p:tav>
                                        <p:tav tm="100000">
                                          <p:val>
                                            <p:strVal val="2"/>
                                          </p:val>
                                        </p:tav>
                                      </p:tavLst>
                                    </p:anim>
                                  </p:childTnLst>
                                </p:cTn>
                              </p:par>
                              <p:par>
                                <p:cTn id="37" presetID="0" presetClass="entr" presetSubtype="0" fill="hold" nodeType="withEffect">
                                  <p:stCondLst>
                                    <p:cond delay="500"/>
                                  </p:stCondLst>
                                  <p:childTnLst>
                                    <p:set>
                                      <p:cBhvr>
                                        <p:cTn id="38" dur="1250" fill="hold">
                                          <p:stCondLst>
                                            <p:cond delay="0"/>
                                          </p:stCondLst>
                                        </p:cTn>
                                        <p:tgtEl>
                                          <p:spTgt spid="88"/>
                                        </p:tgtEl>
                                        <p:attrNameLst>
                                          <p:attrName>style.visibility</p:attrName>
                                        </p:attrNameLst>
                                      </p:cBhvr>
                                      <p:to>
                                        <p:strVal val="visible"/>
                                      </p:to>
                                    </p:set>
                                    <p:anim to="" calcmode="lin" valueType="num">
                                      <p:cBhvr>
                                        <p:cTn id="39" dur="1250" fill="hold">
                                          <p:stCondLst>
                                            <p:cond delay="0"/>
                                          </p:stCondLst>
                                        </p:cTn>
                                        <p:tgtEl>
                                          <p:spTgt spid="88"/>
                                        </p:tgtEl>
                                        <p:attrNameLst>
                                          <p:attrName>ppt_x</p:attrName>
                                        </p:attrNameLst>
                                      </p:cBhvr>
                                      <p:tavLst>
                                        <p:tav tm="0" fmla="#ppt_x-#ppt_w*1.2*((1.5-1.5*$)^3-(1.5-1.5*$)^2)">
                                          <p:val>
                                            <p:strVal val="0"/>
                                          </p:val>
                                        </p:tav>
                                        <p:tav tm="100000">
                                          <p:val>
                                            <p:strVal val="1"/>
                                          </p:val>
                                        </p:tav>
                                      </p:tavLst>
                                    </p:anim>
                                    <p:anim to="" calcmode="lin" valueType="num">
                                      <p:cBhvr>
                                        <p:cTn id="40" dur="1250" fill="hold">
                                          <p:stCondLst>
                                            <p:cond delay="0"/>
                                          </p:stCondLst>
                                        </p:cTn>
                                        <p:tgtEl>
                                          <p:spTgt spid="88"/>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41" dur="1250" fill="hold">
                                          <p:stCondLst>
                                            <p:cond delay="0"/>
                                          </p:stCondLst>
                                        </p:cTn>
                                        <p:tgtEl>
                                          <p:spTgt spid="88"/>
                                        </p:tgtEl>
                                        <p:attrNameLst>
                                          <p:attrName>ppt_w</p:attrName>
                                        </p:attrNameLst>
                                      </p:cBhvr>
                                      <p:tavLst>
                                        <p:tav tm="0" fmla="#ppt_w/2*($)^6">
                                          <p:val>
                                            <p:strVal val="0"/>
                                          </p:val>
                                        </p:tav>
                                        <p:tav tm="50000" fmla="#ppt_w-#ppt_w/2*(2-$)^6">
                                          <p:val>
                                            <p:strVal val="1"/>
                                          </p:val>
                                        </p:tav>
                                        <p:tav tm="100000">
                                          <p:val>
                                            <p:strVal val="2"/>
                                          </p:val>
                                        </p:tav>
                                      </p:tavLst>
                                    </p:anim>
                                  </p:childTnLst>
                                </p:cTn>
                              </p:par>
                              <p:par>
                                <p:cTn id="42" presetID="0" presetClass="entr" presetSubtype="0" fill="hold" nodeType="withEffect">
                                  <p:stCondLst>
                                    <p:cond delay="1000"/>
                                  </p:stCondLst>
                                  <p:childTnLst>
                                    <p:set>
                                      <p:cBhvr>
                                        <p:cTn id="43" dur="1250" fill="hold">
                                          <p:stCondLst>
                                            <p:cond delay="0"/>
                                          </p:stCondLst>
                                        </p:cTn>
                                        <p:tgtEl>
                                          <p:spTgt spid="96"/>
                                        </p:tgtEl>
                                        <p:attrNameLst>
                                          <p:attrName>style.visibility</p:attrName>
                                        </p:attrNameLst>
                                      </p:cBhvr>
                                      <p:to>
                                        <p:strVal val="visible"/>
                                      </p:to>
                                    </p:set>
                                    <p:anim to="" calcmode="lin" valueType="num">
                                      <p:cBhvr>
                                        <p:cTn id="44" dur="1250" fill="hold">
                                          <p:stCondLst>
                                            <p:cond delay="0"/>
                                          </p:stCondLst>
                                        </p:cTn>
                                        <p:tgtEl>
                                          <p:spTgt spid="96"/>
                                        </p:tgtEl>
                                        <p:attrNameLst>
                                          <p:attrName>ppt_x</p:attrName>
                                        </p:attrNameLst>
                                      </p:cBhvr>
                                      <p:tavLst>
                                        <p:tav tm="0" fmla="#ppt_x-#ppt_w*1.2*((1.5-1.5*$)^3-(1.5-1.5*$)^2)">
                                          <p:val>
                                            <p:strVal val="0"/>
                                          </p:val>
                                        </p:tav>
                                        <p:tav tm="100000">
                                          <p:val>
                                            <p:strVal val="1"/>
                                          </p:val>
                                        </p:tav>
                                      </p:tavLst>
                                    </p:anim>
                                    <p:anim to="" calcmode="lin" valueType="num">
                                      <p:cBhvr>
                                        <p:cTn id="45" dur="1250" fill="hold">
                                          <p:stCondLst>
                                            <p:cond delay="0"/>
                                          </p:stCondLst>
                                        </p:cTn>
                                        <p:tgtEl>
                                          <p:spTgt spid="96"/>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46" dur="1250" fill="hold">
                                          <p:stCondLst>
                                            <p:cond delay="0"/>
                                          </p:stCondLst>
                                        </p:cTn>
                                        <p:tgtEl>
                                          <p:spTgt spid="96"/>
                                        </p:tgtEl>
                                        <p:attrNameLst>
                                          <p:attrName>ppt_w</p:attrName>
                                        </p:attrNameLst>
                                      </p:cBhvr>
                                      <p:tavLst>
                                        <p:tav tm="0" fmla="#ppt_w/2*($)^6">
                                          <p:val>
                                            <p:strVal val="0"/>
                                          </p:val>
                                        </p:tav>
                                        <p:tav tm="50000" fmla="#ppt_w-#ppt_w/2*(2-$)^6">
                                          <p:val>
                                            <p:strVal val="1"/>
                                          </p:val>
                                        </p:tav>
                                        <p:tav tm="100000">
                                          <p:val>
                                            <p:strVal val="2"/>
                                          </p:val>
                                        </p:tav>
                                      </p:tavLst>
                                    </p:anim>
                                  </p:childTnLst>
                                </p:cTn>
                              </p:par>
                              <p:par>
                                <p:cTn id="47" presetID="0" presetClass="entr" presetSubtype="0" fill="hold" nodeType="withEffect">
                                  <p:stCondLst>
                                    <p:cond delay="1250"/>
                                  </p:stCondLst>
                                  <p:childTnLst>
                                    <p:set>
                                      <p:cBhvr>
                                        <p:cTn id="48" dur="1250" fill="hold">
                                          <p:stCondLst>
                                            <p:cond delay="0"/>
                                          </p:stCondLst>
                                        </p:cTn>
                                        <p:tgtEl>
                                          <p:spTgt spid="104"/>
                                        </p:tgtEl>
                                        <p:attrNameLst>
                                          <p:attrName>style.visibility</p:attrName>
                                        </p:attrNameLst>
                                      </p:cBhvr>
                                      <p:to>
                                        <p:strVal val="visible"/>
                                      </p:to>
                                    </p:set>
                                    <p:anim to="" calcmode="lin" valueType="num">
                                      <p:cBhvr>
                                        <p:cTn id="49" dur="1250" fill="hold">
                                          <p:stCondLst>
                                            <p:cond delay="0"/>
                                          </p:stCondLst>
                                        </p:cTn>
                                        <p:tgtEl>
                                          <p:spTgt spid="104"/>
                                        </p:tgtEl>
                                        <p:attrNameLst>
                                          <p:attrName>ppt_x</p:attrName>
                                        </p:attrNameLst>
                                      </p:cBhvr>
                                      <p:tavLst>
                                        <p:tav tm="0" fmla="#ppt_x-#ppt_w*1.2*((1.5-1.5*$)^3-(1.5-1.5*$)^2)">
                                          <p:val>
                                            <p:strVal val="0"/>
                                          </p:val>
                                        </p:tav>
                                        <p:tav tm="100000">
                                          <p:val>
                                            <p:strVal val="1"/>
                                          </p:val>
                                        </p:tav>
                                      </p:tavLst>
                                    </p:anim>
                                    <p:anim to="" calcmode="lin" valueType="num">
                                      <p:cBhvr>
                                        <p:cTn id="50" dur="1250" fill="hold">
                                          <p:stCondLst>
                                            <p:cond delay="0"/>
                                          </p:stCondLst>
                                        </p:cTn>
                                        <p:tgtEl>
                                          <p:spTgt spid="104"/>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1" dur="1250" fill="hold">
                                          <p:stCondLst>
                                            <p:cond delay="0"/>
                                          </p:stCondLst>
                                        </p:cTn>
                                        <p:tgtEl>
                                          <p:spTgt spid="104"/>
                                        </p:tgtEl>
                                        <p:attrNameLst>
                                          <p:attrName>ppt_w</p:attrName>
                                        </p:attrNameLst>
                                      </p:cBhvr>
                                      <p:tavLst>
                                        <p:tav tm="0" fmla="#ppt_w/2*($)^6">
                                          <p:val>
                                            <p:strVal val="0"/>
                                          </p:val>
                                        </p:tav>
                                        <p:tav tm="50000" fmla="#ppt_w-#ppt_w/2*(2-$)^6">
                                          <p:val>
                                            <p:strVal val="1"/>
                                          </p:val>
                                        </p:tav>
                                        <p:tav tm="100000">
                                          <p:val>
                                            <p:strVal val="2"/>
                                          </p:val>
                                        </p:tav>
                                      </p:tavLst>
                                    </p:anim>
                                  </p:childTnLst>
                                </p:cTn>
                              </p:par>
                              <p:par>
                                <p:cTn id="52" presetID="0" presetClass="entr" presetSubtype="0" fill="hold" nodeType="withEffect">
                                  <p:stCondLst>
                                    <p:cond delay="1500"/>
                                  </p:stCondLst>
                                  <p:childTnLst>
                                    <p:set>
                                      <p:cBhvr>
                                        <p:cTn id="53" dur="1250" fill="hold">
                                          <p:stCondLst>
                                            <p:cond delay="0"/>
                                          </p:stCondLst>
                                        </p:cTn>
                                        <p:tgtEl>
                                          <p:spTgt spid="112"/>
                                        </p:tgtEl>
                                        <p:attrNameLst>
                                          <p:attrName>style.visibility</p:attrName>
                                        </p:attrNameLst>
                                      </p:cBhvr>
                                      <p:to>
                                        <p:strVal val="visible"/>
                                      </p:to>
                                    </p:set>
                                    <p:anim to="" calcmode="lin" valueType="num">
                                      <p:cBhvr>
                                        <p:cTn id="54" dur="1250" fill="hold">
                                          <p:stCondLst>
                                            <p:cond delay="0"/>
                                          </p:stCondLst>
                                        </p:cTn>
                                        <p:tgtEl>
                                          <p:spTgt spid="112"/>
                                        </p:tgtEl>
                                        <p:attrNameLst>
                                          <p:attrName>ppt_x</p:attrName>
                                        </p:attrNameLst>
                                      </p:cBhvr>
                                      <p:tavLst>
                                        <p:tav tm="0" fmla="#ppt_x-#ppt_w*1.2*((1.5-1.5*$)^3-(1.5-1.5*$)^2)">
                                          <p:val>
                                            <p:strVal val="0"/>
                                          </p:val>
                                        </p:tav>
                                        <p:tav tm="100000">
                                          <p:val>
                                            <p:strVal val="1"/>
                                          </p:val>
                                        </p:tav>
                                      </p:tavLst>
                                    </p:anim>
                                    <p:anim to="" calcmode="lin" valueType="num">
                                      <p:cBhvr>
                                        <p:cTn id="55" dur="1250" fill="hold">
                                          <p:stCondLst>
                                            <p:cond delay="0"/>
                                          </p:stCondLst>
                                        </p:cTn>
                                        <p:tgtEl>
                                          <p:spTgt spid="112"/>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6" dur="1250" fill="hold">
                                          <p:stCondLst>
                                            <p:cond delay="0"/>
                                          </p:stCondLst>
                                        </p:cTn>
                                        <p:tgtEl>
                                          <p:spTgt spid="112"/>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par>
                          <p:cTn id="57" fill="hold">
                            <p:stCondLst>
                              <p:cond delay="4750"/>
                            </p:stCondLst>
                            <p:childTnLst>
                              <p:par>
                                <p:cTn id="58" presetID="22" presetClass="entr" presetSubtype="8" fill="hold"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left)">
                                      <p:cBhvr>
                                        <p:cTn id="60" dur="1000"/>
                                        <p:tgtEl>
                                          <p:spTgt spid="43"/>
                                        </p:tgtEl>
                                      </p:cBhvr>
                                    </p:animEffect>
                                  </p:childTnLst>
                                </p:cTn>
                              </p:par>
                            </p:childTnLst>
                          </p:cTn>
                        </p:par>
                        <p:par>
                          <p:cTn id="61" fill="hold">
                            <p:stCondLst>
                              <p:cond delay="5750"/>
                            </p:stCondLst>
                            <p:childTnLst>
                              <p:par>
                                <p:cTn id="62" presetID="15" presetClass="entr" presetSubtype="0" fill="hold" nodeType="after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p:cTn id="64" dur="1500" fill="hold"/>
                                        <p:tgtEl>
                                          <p:spTgt spid="8"/>
                                        </p:tgtEl>
                                        <p:attrNameLst>
                                          <p:attrName>ppt_w</p:attrName>
                                        </p:attrNameLst>
                                      </p:cBhvr>
                                      <p:tavLst>
                                        <p:tav tm="0">
                                          <p:val>
                                            <p:fltVal val="0"/>
                                          </p:val>
                                        </p:tav>
                                        <p:tav tm="100000">
                                          <p:val>
                                            <p:strVal val="#ppt_w"/>
                                          </p:val>
                                        </p:tav>
                                      </p:tavLst>
                                    </p:anim>
                                    <p:anim calcmode="lin" valueType="num">
                                      <p:cBhvr>
                                        <p:cTn id="65" dur="1500" fill="hold"/>
                                        <p:tgtEl>
                                          <p:spTgt spid="8"/>
                                        </p:tgtEl>
                                        <p:attrNameLst>
                                          <p:attrName>ppt_h</p:attrName>
                                        </p:attrNameLst>
                                      </p:cBhvr>
                                      <p:tavLst>
                                        <p:tav tm="0">
                                          <p:val>
                                            <p:fltVal val="0"/>
                                          </p:val>
                                        </p:tav>
                                        <p:tav tm="100000">
                                          <p:val>
                                            <p:strVal val="#ppt_h"/>
                                          </p:val>
                                        </p:tav>
                                      </p:tavLst>
                                    </p:anim>
                                    <p:anim calcmode="lin" valueType="num">
                                      <p:cBhvr>
                                        <p:cTn id="66" dur="1500" fill="hold"/>
                                        <p:tgtEl>
                                          <p:spTgt spid="8"/>
                                        </p:tgtEl>
                                        <p:attrNameLst>
                                          <p:attrName>ppt_x</p:attrName>
                                        </p:attrNameLst>
                                      </p:cBhvr>
                                      <p:tavLst>
                                        <p:tav tm="0" fmla="#ppt_x+(cos(-2*pi*(1-$))*#ppt_x+sin(-2*pi*(1-$))*(1-#ppt_y))*(1-$)">
                                          <p:val>
                                            <p:fltVal val="0"/>
                                          </p:val>
                                        </p:tav>
                                        <p:tav tm="100000">
                                          <p:val>
                                            <p:fltVal val="1"/>
                                          </p:val>
                                        </p:tav>
                                      </p:tavLst>
                                    </p:anim>
                                    <p:anim calcmode="lin" valueType="num">
                                      <p:cBhvr>
                                        <p:cTn id="67" dur="15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68" fill="hold">
                            <p:stCondLst>
                              <p:cond delay="7250"/>
                            </p:stCondLst>
                            <p:childTnLst>
                              <p:par>
                                <p:cTn id="69" presetID="10" presetClass="entr" presetSubtype="0" fill="hold"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5" grpId="0"/>
      <p:bldP spid="7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E1F03B2-BFED-45B4-B323-0F29F678D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73" y="-460175"/>
            <a:ext cx="13482974" cy="7674923"/>
          </a:xfrm>
          <a:prstGeom prst="rect">
            <a:avLst/>
          </a:prstGeom>
        </p:spPr>
      </p:pic>
      <p:sp>
        <p:nvSpPr>
          <p:cNvPr id="68" name="矩形 67">
            <a:extLst>
              <a:ext uri="{FF2B5EF4-FFF2-40B4-BE49-F238E27FC236}">
                <a16:creationId xmlns:a16="http://schemas.microsoft.com/office/drawing/2014/main" id="{7D9931D0-F935-4908-9D79-450BCC574B49}"/>
              </a:ext>
            </a:extLst>
          </p:cNvPr>
          <p:cNvSpPr/>
          <p:nvPr/>
        </p:nvSpPr>
        <p:spPr>
          <a:xfrm>
            <a:off x="0" y="0"/>
            <a:ext cx="12192000" cy="6858000"/>
          </a:xfrm>
          <a:prstGeom prst="rect">
            <a:avLst/>
          </a:prstGeom>
          <a:gradFill flip="none" rotWithShape="1">
            <a:gsLst>
              <a:gs pos="47000">
                <a:srgbClr val="EBE9DC">
                  <a:alpha val="90000"/>
                </a:srgbClr>
              </a:gs>
              <a:gs pos="0">
                <a:srgbClr val="EBE9DC">
                  <a:alpha val="90000"/>
                </a:srgbClr>
              </a:gs>
              <a:gs pos="100000">
                <a:srgbClr val="EBE9DC">
                  <a:alpha val="7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gradFill>
                <a:gsLst>
                  <a:gs pos="3000">
                    <a:srgbClr val="402C09"/>
                  </a:gs>
                  <a:gs pos="100000">
                    <a:srgbClr val="402C09"/>
                  </a:gs>
                </a:gsLst>
                <a:lin ang="18900000" scaled="1"/>
              </a:gradFill>
              <a:effectLst/>
              <a:uLnTx/>
              <a:uFillTx/>
              <a:latin typeface="等线" panose="020F0502020204030204"/>
              <a:ea typeface="等线" panose="02010600030101010101" pitchFamily="2" charset="-122"/>
              <a:cs typeface="+mn-cs"/>
            </a:endParaRPr>
          </a:p>
        </p:txBody>
      </p:sp>
      <p:grpSp>
        <p:nvGrpSpPr>
          <p:cNvPr id="6" name="组合 5">
            <a:extLst>
              <a:ext uri="{FF2B5EF4-FFF2-40B4-BE49-F238E27FC236}">
                <a16:creationId xmlns:a16="http://schemas.microsoft.com/office/drawing/2014/main" id="{9F06D34F-3215-4CD1-9A75-F7EBE611B0DE}"/>
              </a:ext>
            </a:extLst>
          </p:cNvPr>
          <p:cNvGrpSpPr/>
          <p:nvPr/>
        </p:nvGrpSpPr>
        <p:grpSpPr>
          <a:xfrm>
            <a:off x="143198" y="1249515"/>
            <a:ext cx="3443213" cy="4303077"/>
            <a:chOff x="288338" y="1205973"/>
            <a:chExt cx="3443213" cy="4303077"/>
          </a:xfrm>
        </p:grpSpPr>
        <p:sp>
          <p:nvSpPr>
            <p:cNvPr id="164" name="平行四边形 163">
              <a:extLst>
                <a:ext uri="{FF2B5EF4-FFF2-40B4-BE49-F238E27FC236}">
                  <a16:creationId xmlns:a16="http://schemas.microsoft.com/office/drawing/2014/main" id="{0B2F2D45-2515-4A78-AB1B-9D59FB937415}"/>
                </a:ext>
              </a:extLst>
            </p:cNvPr>
            <p:cNvSpPr/>
            <p:nvPr/>
          </p:nvSpPr>
          <p:spPr>
            <a:xfrm rot="16200000" flipH="1">
              <a:off x="-29834" y="1747665"/>
              <a:ext cx="4160837" cy="3361933"/>
            </a:xfrm>
            <a:prstGeom prst="parallelogram">
              <a:avLst/>
            </a:prstGeom>
            <a:gradFill flip="none" rotWithShape="0">
              <a:gsLst>
                <a:gs pos="0">
                  <a:srgbClr val="026AAA">
                    <a:alpha val="0"/>
                  </a:srgbClr>
                </a:gs>
                <a:gs pos="100000">
                  <a:srgbClr val="026AAA">
                    <a:alpha val="69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65" name="平行四边形 164">
              <a:extLst>
                <a:ext uri="{FF2B5EF4-FFF2-40B4-BE49-F238E27FC236}">
                  <a16:creationId xmlns:a16="http://schemas.microsoft.com/office/drawing/2014/main" id="{A2CAAC85-306C-4F0A-818F-0B0BF2979D1C}"/>
                </a:ext>
              </a:extLst>
            </p:cNvPr>
            <p:cNvSpPr/>
            <p:nvPr/>
          </p:nvSpPr>
          <p:spPr>
            <a:xfrm rot="16200000" flipH="1">
              <a:off x="-111114" y="1605425"/>
              <a:ext cx="4160837" cy="3361933"/>
            </a:xfrm>
            <a:prstGeom prst="parallelogram">
              <a:avLst/>
            </a:prstGeom>
            <a:gradFill flip="none" rotWithShape="0">
              <a:gsLst>
                <a:gs pos="0">
                  <a:srgbClr val="026AAA">
                    <a:alpha val="0"/>
                  </a:srgbClr>
                </a:gs>
                <a:gs pos="100000">
                  <a:srgbClr val="026AAA">
                    <a:alpha val="69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sp>
        <p:nvSpPr>
          <p:cNvPr id="67" name="任意多边形: 形状 66">
            <a:extLst>
              <a:ext uri="{FF2B5EF4-FFF2-40B4-BE49-F238E27FC236}">
                <a16:creationId xmlns:a16="http://schemas.microsoft.com/office/drawing/2014/main" id="{81FF6385-E289-4FCE-AA14-13AE69DB99E3}"/>
              </a:ext>
            </a:extLst>
          </p:cNvPr>
          <p:cNvSpPr/>
          <p:nvPr/>
        </p:nvSpPr>
        <p:spPr>
          <a:xfrm rot="1384726">
            <a:off x="-1122103" y="3333558"/>
            <a:ext cx="13786062" cy="8283732"/>
          </a:xfrm>
          <a:custGeom>
            <a:avLst/>
            <a:gdLst>
              <a:gd name="connsiteX0" fmla="*/ 81292 w 13786062"/>
              <a:gd name="connsiteY0" fmla="*/ 5681734 h 8283732"/>
              <a:gd name="connsiteX1" fmla="*/ 13390440 w 13786062"/>
              <a:gd name="connsiteY1" fmla="*/ 10730 h 8283732"/>
              <a:gd name="connsiteX2" fmla="*/ 13565781 w 13786062"/>
              <a:gd name="connsiteY2" fmla="*/ 81292 h 8283732"/>
              <a:gd name="connsiteX3" fmla="*/ 13775332 w 13786062"/>
              <a:gd name="connsiteY3" fmla="*/ 573082 h 8283732"/>
              <a:gd name="connsiteX4" fmla="*/ 13704770 w 13786062"/>
              <a:gd name="connsiteY4" fmla="*/ 748423 h 8283732"/>
              <a:gd name="connsiteX5" fmla="*/ 10880472 w 13786062"/>
              <a:gd name="connsiteY5" fmla="*/ 1951851 h 8283732"/>
              <a:gd name="connsiteX6" fmla="*/ 10880472 w 13786062"/>
              <a:gd name="connsiteY6" fmla="*/ 3147208 h 8283732"/>
              <a:gd name="connsiteX7" fmla="*/ 10822872 w 13786062"/>
              <a:gd name="connsiteY7" fmla="*/ 3204808 h 8283732"/>
              <a:gd name="connsiteX8" fmla="*/ 10765272 w 13786062"/>
              <a:gd name="connsiteY8" fmla="*/ 3147208 h 8283732"/>
              <a:gd name="connsiteX9" fmla="*/ 10765272 w 13786062"/>
              <a:gd name="connsiteY9" fmla="*/ 2000938 h 8283732"/>
              <a:gd name="connsiteX10" fmla="*/ 9119741 w 13786062"/>
              <a:gd name="connsiteY10" fmla="*/ 2702096 h 8283732"/>
              <a:gd name="connsiteX11" fmla="*/ 9119740 w 13786062"/>
              <a:gd name="connsiteY11" fmla="*/ 4331497 h 8283732"/>
              <a:gd name="connsiteX12" fmla="*/ 9063002 w 13786062"/>
              <a:gd name="connsiteY12" fmla="*/ 4388235 h 8283732"/>
              <a:gd name="connsiteX13" fmla="*/ 9063003 w 13786062"/>
              <a:gd name="connsiteY13" fmla="*/ 4388234 h 8283732"/>
              <a:gd name="connsiteX14" fmla="*/ 9006265 w 13786062"/>
              <a:gd name="connsiteY14" fmla="*/ 4331496 h 8283732"/>
              <a:gd name="connsiteX15" fmla="*/ 9006266 w 13786062"/>
              <a:gd name="connsiteY15" fmla="*/ 2750447 h 8283732"/>
              <a:gd name="connsiteX16" fmla="*/ 7225563 w 13786062"/>
              <a:gd name="connsiteY16" fmla="*/ 3509201 h 8283732"/>
              <a:gd name="connsiteX17" fmla="*/ 7225563 w 13786062"/>
              <a:gd name="connsiteY17" fmla="*/ 5476954 h 8283732"/>
              <a:gd name="connsiteX18" fmla="*/ 7168825 w 13786062"/>
              <a:gd name="connsiteY18" fmla="*/ 5533693 h 8283732"/>
              <a:gd name="connsiteX19" fmla="*/ 7168826 w 13786062"/>
              <a:gd name="connsiteY19" fmla="*/ 5533692 h 8283732"/>
              <a:gd name="connsiteX20" fmla="*/ 7112088 w 13786062"/>
              <a:gd name="connsiteY20" fmla="*/ 5476953 h 8283732"/>
              <a:gd name="connsiteX21" fmla="*/ 7112087 w 13786062"/>
              <a:gd name="connsiteY21" fmla="*/ 3557553 h 8283732"/>
              <a:gd name="connsiteX22" fmla="*/ 5392852 w 13786062"/>
              <a:gd name="connsiteY22" fmla="*/ 4290116 h 8283732"/>
              <a:gd name="connsiteX23" fmla="*/ 5392851 w 13786062"/>
              <a:gd name="connsiteY23" fmla="*/ 6807847 h 8283732"/>
              <a:gd name="connsiteX24" fmla="*/ 5336113 w 13786062"/>
              <a:gd name="connsiteY24" fmla="*/ 6864585 h 8283732"/>
              <a:gd name="connsiteX25" fmla="*/ 5336115 w 13786062"/>
              <a:gd name="connsiteY25" fmla="*/ 6864584 h 8283732"/>
              <a:gd name="connsiteX26" fmla="*/ 5279376 w 13786062"/>
              <a:gd name="connsiteY26" fmla="*/ 6807846 h 8283732"/>
              <a:gd name="connsiteX27" fmla="*/ 5279376 w 13786062"/>
              <a:gd name="connsiteY27" fmla="*/ 4338468 h 8283732"/>
              <a:gd name="connsiteX28" fmla="*/ 3476418 w 13786062"/>
              <a:gd name="connsiteY28" fmla="*/ 5106705 h 8283732"/>
              <a:gd name="connsiteX29" fmla="*/ 3476417 w 13786062"/>
              <a:gd name="connsiteY29" fmla="*/ 8226994 h 8283732"/>
              <a:gd name="connsiteX30" fmla="*/ 3419679 w 13786062"/>
              <a:gd name="connsiteY30" fmla="*/ 8283732 h 8283732"/>
              <a:gd name="connsiteX31" fmla="*/ 3419680 w 13786062"/>
              <a:gd name="connsiteY31" fmla="*/ 8283731 h 8283732"/>
              <a:gd name="connsiteX32" fmla="*/ 3362942 w 13786062"/>
              <a:gd name="connsiteY32" fmla="*/ 8226993 h 8283732"/>
              <a:gd name="connsiteX33" fmla="*/ 3362942 w 13786062"/>
              <a:gd name="connsiteY33" fmla="*/ 5155057 h 8283732"/>
              <a:gd name="connsiteX34" fmla="*/ 395622 w 13786062"/>
              <a:gd name="connsiteY34" fmla="*/ 6419427 h 8283732"/>
              <a:gd name="connsiteX35" fmla="*/ 220281 w 13786062"/>
              <a:gd name="connsiteY35" fmla="*/ 6348865 h 8283732"/>
              <a:gd name="connsiteX36" fmla="*/ 10730 w 13786062"/>
              <a:gd name="connsiteY36" fmla="*/ 5857075 h 8283732"/>
              <a:gd name="connsiteX37" fmla="*/ 81292 w 13786062"/>
              <a:gd name="connsiteY37" fmla="*/ 5681734 h 828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786062" h="8283732">
                <a:moveTo>
                  <a:pt x="81292" y="5681734"/>
                </a:moveTo>
                <a:lnTo>
                  <a:pt x="13390440" y="10730"/>
                </a:lnTo>
                <a:cubicBezTo>
                  <a:pt x="13458345" y="-18204"/>
                  <a:pt x="13536847" y="13388"/>
                  <a:pt x="13565781" y="81292"/>
                </a:cubicBezTo>
                <a:lnTo>
                  <a:pt x="13775332" y="573082"/>
                </a:lnTo>
                <a:cubicBezTo>
                  <a:pt x="13804266" y="640986"/>
                  <a:pt x="13772674" y="719489"/>
                  <a:pt x="13704770" y="748423"/>
                </a:cubicBezTo>
                <a:lnTo>
                  <a:pt x="10880472" y="1951851"/>
                </a:lnTo>
                <a:lnTo>
                  <a:pt x="10880472" y="3147208"/>
                </a:lnTo>
                <a:cubicBezTo>
                  <a:pt x="10880472" y="3179020"/>
                  <a:pt x="10854684" y="3204808"/>
                  <a:pt x="10822872" y="3204808"/>
                </a:cubicBezTo>
                <a:cubicBezTo>
                  <a:pt x="10791060" y="3204808"/>
                  <a:pt x="10765272" y="3179020"/>
                  <a:pt x="10765272" y="3147208"/>
                </a:cubicBezTo>
                <a:lnTo>
                  <a:pt x="10765272" y="2000938"/>
                </a:lnTo>
                <a:lnTo>
                  <a:pt x="9119741" y="2702096"/>
                </a:lnTo>
                <a:lnTo>
                  <a:pt x="9119740" y="4331497"/>
                </a:lnTo>
                <a:cubicBezTo>
                  <a:pt x="9119740" y="4362833"/>
                  <a:pt x="9094338" y="4388235"/>
                  <a:pt x="9063002" y="4388235"/>
                </a:cubicBezTo>
                <a:lnTo>
                  <a:pt x="9063003" y="4388234"/>
                </a:lnTo>
                <a:cubicBezTo>
                  <a:pt x="9031667" y="4388234"/>
                  <a:pt x="9006265" y="4362832"/>
                  <a:pt x="9006265" y="4331496"/>
                </a:cubicBezTo>
                <a:lnTo>
                  <a:pt x="9006266" y="2750447"/>
                </a:lnTo>
                <a:lnTo>
                  <a:pt x="7225563" y="3509201"/>
                </a:lnTo>
                <a:lnTo>
                  <a:pt x="7225563" y="5476954"/>
                </a:lnTo>
                <a:cubicBezTo>
                  <a:pt x="7225563" y="5508290"/>
                  <a:pt x="7200161" y="5533692"/>
                  <a:pt x="7168825" y="5533693"/>
                </a:cubicBezTo>
                <a:lnTo>
                  <a:pt x="7168826" y="5533692"/>
                </a:lnTo>
                <a:cubicBezTo>
                  <a:pt x="7137490" y="5533692"/>
                  <a:pt x="7112088" y="5508289"/>
                  <a:pt x="7112088" y="5476953"/>
                </a:cubicBezTo>
                <a:lnTo>
                  <a:pt x="7112087" y="3557553"/>
                </a:lnTo>
                <a:lnTo>
                  <a:pt x="5392852" y="4290116"/>
                </a:lnTo>
                <a:lnTo>
                  <a:pt x="5392851" y="6807847"/>
                </a:lnTo>
                <a:cubicBezTo>
                  <a:pt x="5392852" y="6839183"/>
                  <a:pt x="5367449" y="6864585"/>
                  <a:pt x="5336113" y="6864585"/>
                </a:cubicBezTo>
                <a:lnTo>
                  <a:pt x="5336115" y="6864584"/>
                </a:lnTo>
                <a:cubicBezTo>
                  <a:pt x="5304778" y="6864584"/>
                  <a:pt x="5279376" y="6839182"/>
                  <a:pt x="5279376" y="6807846"/>
                </a:cubicBezTo>
                <a:lnTo>
                  <a:pt x="5279376" y="4338468"/>
                </a:lnTo>
                <a:lnTo>
                  <a:pt x="3476418" y="5106705"/>
                </a:lnTo>
                <a:lnTo>
                  <a:pt x="3476417" y="8226994"/>
                </a:lnTo>
                <a:cubicBezTo>
                  <a:pt x="3476417" y="8258330"/>
                  <a:pt x="3451015" y="8283732"/>
                  <a:pt x="3419679" y="8283732"/>
                </a:cubicBezTo>
                <a:lnTo>
                  <a:pt x="3419680" y="8283731"/>
                </a:lnTo>
                <a:cubicBezTo>
                  <a:pt x="3388344" y="8283731"/>
                  <a:pt x="3362942" y="8258329"/>
                  <a:pt x="3362942" y="8226993"/>
                </a:cubicBezTo>
                <a:lnTo>
                  <a:pt x="3362942" y="5155057"/>
                </a:lnTo>
                <a:lnTo>
                  <a:pt x="395622" y="6419427"/>
                </a:lnTo>
                <a:cubicBezTo>
                  <a:pt x="327717" y="6448361"/>
                  <a:pt x="249215" y="6416769"/>
                  <a:pt x="220281" y="6348865"/>
                </a:cubicBezTo>
                <a:lnTo>
                  <a:pt x="10730" y="5857075"/>
                </a:lnTo>
                <a:cubicBezTo>
                  <a:pt x="-18204" y="5789171"/>
                  <a:pt x="13388" y="5710668"/>
                  <a:pt x="81292" y="5681734"/>
                </a:cubicBezTo>
                <a:close/>
              </a:path>
            </a:pathLst>
          </a:custGeom>
          <a:gradFill>
            <a:gsLst>
              <a:gs pos="3540">
                <a:srgbClr val="4ADAA0"/>
              </a:gs>
              <a:gs pos="39000">
                <a:srgbClr val="0070C0"/>
              </a:gs>
              <a:gs pos="77000">
                <a:srgbClr val="1F956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7" name="矩形 16">
            <a:extLst>
              <a:ext uri="{FF2B5EF4-FFF2-40B4-BE49-F238E27FC236}">
                <a16:creationId xmlns:a16="http://schemas.microsoft.com/office/drawing/2014/main" id="{14C2FA4E-C82D-4205-93B9-2081E217679B}"/>
              </a:ext>
            </a:extLst>
          </p:cNvPr>
          <p:cNvSpPr/>
          <p:nvPr/>
        </p:nvSpPr>
        <p:spPr>
          <a:xfrm>
            <a:off x="214866" y="6347348"/>
            <a:ext cx="3643745" cy="46166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四川师范大学</a:t>
            </a:r>
            <a:r>
              <a:rPr kumimoji="0" lang="en-US" altLang="zh-CN"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a:t>
            </a:r>
            <a:r>
              <a:rPr kumimoji="0" lang="zh-CN" altLang="en-US" sz="2400" b="0" i="0" u="none" strike="noStrike" kern="1200" cap="none" spc="0" normalizeH="0" baseline="0" noProof="0" dirty="0">
                <a:ln>
                  <a:noFill/>
                </a:ln>
                <a:solidFill>
                  <a:prstClr val="white">
                    <a:lumMod val="95000"/>
                  </a:prstClr>
                </a:solidFill>
                <a:effectLst/>
                <a:uLnTx/>
                <a:uFillTx/>
                <a:latin typeface="方正兰亭纤黑简体" panose="02000000000000000000" pitchFamily="2" charset="-122"/>
                <a:ea typeface="方正兰亭纤黑简体" panose="02000000000000000000" pitchFamily="2" charset="-122"/>
                <a:cs typeface="+mn-cs"/>
              </a:rPr>
              <a:t>校史读本</a:t>
            </a:r>
          </a:p>
        </p:txBody>
      </p:sp>
      <p:grpSp>
        <p:nvGrpSpPr>
          <p:cNvPr id="20" name="组合 19">
            <a:extLst>
              <a:ext uri="{FF2B5EF4-FFF2-40B4-BE49-F238E27FC236}">
                <a16:creationId xmlns:a16="http://schemas.microsoft.com/office/drawing/2014/main" id="{8A0DC515-DA4D-4258-ACCE-A482CFAB22D2}"/>
              </a:ext>
            </a:extLst>
          </p:cNvPr>
          <p:cNvGrpSpPr/>
          <p:nvPr/>
        </p:nvGrpSpPr>
        <p:grpSpPr>
          <a:xfrm>
            <a:off x="-512801" y="9052880"/>
            <a:ext cx="2966374" cy="1954940"/>
            <a:chOff x="-359952" y="4384756"/>
            <a:chExt cx="2966374" cy="1954940"/>
          </a:xfrm>
        </p:grpSpPr>
        <p:sp>
          <p:nvSpPr>
            <p:cNvPr id="28" name="矩形 27">
              <a:extLst>
                <a:ext uri="{FF2B5EF4-FFF2-40B4-BE49-F238E27FC236}">
                  <a16:creationId xmlns:a16="http://schemas.microsoft.com/office/drawing/2014/main" id="{DFB2B534-70E6-46B5-9641-ED220EF0AEAE}"/>
                </a:ext>
              </a:extLst>
            </p:cNvPr>
            <p:cNvSpPr/>
            <p:nvPr/>
          </p:nvSpPr>
          <p:spPr>
            <a:xfrm>
              <a:off x="1013928" y="4384756"/>
              <a:ext cx="527997"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C8FA5"/>
                  </a:solidFill>
                  <a:effectLst/>
                  <a:uLnTx/>
                  <a:uFillTx/>
                  <a:latin typeface="Bernard MT Condensed" panose="02050806060905020404" pitchFamily="18" charset="0"/>
                  <a:ea typeface="方正兰亭纤黑简体" panose="02000000000000000000" pitchFamily="2" charset="-122"/>
                  <a:cs typeface="+mn-cs"/>
                </a:rPr>
                <a:t>1</a:t>
              </a:r>
              <a:endParaRPr kumimoji="0" lang="zh-CN" altLang="en-US" sz="4000" b="0" i="1" u="none" strike="noStrike" kern="1200" cap="none" spc="0" normalizeH="0" baseline="0" noProof="0" dirty="0">
                <a:ln>
                  <a:noFill/>
                </a:ln>
                <a:solidFill>
                  <a:srgbClr val="1C8FA5"/>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38" name="组合 37">
              <a:extLst>
                <a:ext uri="{FF2B5EF4-FFF2-40B4-BE49-F238E27FC236}">
                  <a16:creationId xmlns:a16="http://schemas.microsoft.com/office/drawing/2014/main" id="{3A0D20FB-CEE5-47FB-A2AE-499639BE08E6}"/>
                </a:ext>
              </a:extLst>
            </p:cNvPr>
            <p:cNvGrpSpPr/>
            <p:nvPr/>
          </p:nvGrpSpPr>
          <p:grpSpPr>
            <a:xfrm>
              <a:off x="-359952" y="5302964"/>
              <a:ext cx="2966374" cy="1036732"/>
              <a:chOff x="-430570" y="5241574"/>
              <a:chExt cx="2966374" cy="1036732"/>
            </a:xfrm>
          </p:grpSpPr>
          <p:sp>
            <p:nvSpPr>
              <p:cNvPr id="39" name="文本框 38">
                <a:extLst>
                  <a:ext uri="{FF2B5EF4-FFF2-40B4-BE49-F238E27FC236}">
                    <a16:creationId xmlns:a16="http://schemas.microsoft.com/office/drawing/2014/main" id="{F01E1E2B-6E18-40C9-8F0D-EB4939F13F75}"/>
                  </a:ext>
                </a:extLst>
              </p:cNvPr>
              <p:cNvSpPr txBox="1"/>
              <p:nvPr/>
            </p:nvSpPr>
            <p:spPr>
              <a:xfrm>
                <a:off x="-430570" y="5241574"/>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C8FA5"/>
                    </a:solidFill>
                    <a:effectLst/>
                    <a:uLnTx/>
                    <a:uFillTx/>
                    <a:latin typeface="造字工房艺尚（非商用）常规体" pitchFamily="2" charset="-122"/>
                    <a:ea typeface="造字工房艺尚（非商用）常规体" pitchFamily="2" charset="-122"/>
                    <a:cs typeface="+mn-cs"/>
                  </a:rPr>
                  <a:t>寸晷风檐</a:t>
                </a:r>
              </a:p>
            </p:txBody>
          </p:sp>
          <p:grpSp>
            <p:nvGrpSpPr>
              <p:cNvPr id="40" name="组合 39">
                <a:extLst>
                  <a:ext uri="{FF2B5EF4-FFF2-40B4-BE49-F238E27FC236}">
                    <a16:creationId xmlns:a16="http://schemas.microsoft.com/office/drawing/2014/main" id="{64442A4B-2B60-40C4-B635-012055301535}"/>
                  </a:ext>
                </a:extLst>
              </p:cNvPr>
              <p:cNvGrpSpPr/>
              <p:nvPr/>
            </p:nvGrpSpPr>
            <p:grpSpPr>
              <a:xfrm>
                <a:off x="429220" y="5864378"/>
                <a:ext cx="1246797" cy="413928"/>
                <a:chOff x="962360" y="5560331"/>
                <a:chExt cx="1450673" cy="413928"/>
              </a:xfrm>
            </p:grpSpPr>
            <p:sp>
              <p:nvSpPr>
                <p:cNvPr id="41" name="矩形 40">
                  <a:extLst>
                    <a:ext uri="{FF2B5EF4-FFF2-40B4-BE49-F238E27FC236}">
                      <a16:creationId xmlns:a16="http://schemas.microsoft.com/office/drawing/2014/main" id="{836DC894-6608-4217-8AB8-58A1A1BB4764}"/>
                    </a:ext>
                  </a:extLst>
                </p:cNvPr>
                <p:cNvSpPr/>
                <p:nvPr/>
              </p:nvSpPr>
              <p:spPr>
                <a:xfrm>
                  <a:off x="962360" y="5582629"/>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C8FA5"/>
                      </a:solidFill>
                      <a:effectLst/>
                      <a:uLnTx/>
                      <a:uFillTx/>
                      <a:latin typeface="方正兰亭纤黑简体" panose="02000000000000000000" pitchFamily="2" charset="-122"/>
                      <a:ea typeface="方正兰亭纤黑简体" panose="02000000000000000000" pitchFamily="2" charset="-122"/>
                      <a:cs typeface="+mn-cs"/>
                    </a:rPr>
                    <a:t>师大历程</a:t>
                  </a:r>
                </a:p>
              </p:txBody>
            </p:sp>
            <p:sp>
              <p:nvSpPr>
                <p:cNvPr id="42" name="矩形: 圆角 41">
                  <a:extLst>
                    <a:ext uri="{FF2B5EF4-FFF2-40B4-BE49-F238E27FC236}">
                      <a16:creationId xmlns:a16="http://schemas.microsoft.com/office/drawing/2014/main" id="{E66F9CF1-0613-4473-AABF-AE704A677A50}"/>
                    </a:ext>
                  </a:extLst>
                </p:cNvPr>
                <p:cNvSpPr/>
                <p:nvPr/>
              </p:nvSpPr>
              <p:spPr>
                <a:xfrm>
                  <a:off x="1024149" y="5560331"/>
                  <a:ext cx="1327094" cy="413928"/>
                </a:xfrm>
                <a:prstGeom prst="roundRect">
                  <a:avLst>
                    <a:gd name="adj" fmla="val 34360"/>
                  </a:avLst>
                </a:prstGeom>
                <a:noFill/>
                <a:ln w="3175">
                  <a:solidFill>
                    <a:srgbClr val="1C8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grpSp>
      <p:grpSp>
        <p:nvGrpSpPr>
          <p:cNvPr id="24" name="组合 23">
            <a:extLst>
              <a:ext uri="{FF2B5EF4-FFF2-40B4-BE49-F238E27FC236}">
                <a16:creationId xmlns:a16="http://schemas.microsoft.com/office/drawing/2014/main" id="{B2CC2BDD-CFD1-4125-8AAF-039795CEAF14}"/>
              </a:ext>
            </a:extLst>
          </p:cNvPr>
          <p:cNvGrpSpPr/>
          <p:nvPr/>
        </p:nvGrpSpPr>
        <p:grpSpPr>
          <a:xfrm>
            <a:off x="3891269" y="7985713"/>
            <a:ext cx="2966374" cy="2078513"/>
            <a:chOff x="4044118" y="3317589"/>
            <a:chExt cx="2966374" cy="2078513"/>
          </a:xfrm>
        </p:grpSpPr>
        <p:grpSp>
          <p:nvGrpSpPr>
            <p:cNvPr id="18" name="组合 17">
              <a:extLst>
                <a:ext uri="{FF2B5EF4-FFF2-40B4-BE49-F238E27FC236}">
                  <a16:creationId xmlns:a16="http://schemas.microsoft.com/office/drawing/2014/main" id="{553EB299-9DB2-44B7-8526-F901B3D61CC1}"/>
                </a:ext>
              </a:extLst>
            </p:cNvPr>
            <p:cNvGrpSpPr/>
            <p:nvPr/>
          </p:nvGrpSpPr>
          <p:grpSpPr>
            <a:xfrm>
              <a:off x="4044118" y="4376910"/>
              <a:ext cx="2966374" cy="1019192"/>
              <a:chOff x="-430570" y="5308809"/>
              <a:chExt cx="2966374" cy="1019192"/>
            </a:xfrm>
          </p:grpSpPr>
          <p:sp>
            <p:nvSpPr>
              <p:cNvPr id="22" name="文本框 21">
                <a:extLst>
                  <a:ext uri="{FF2B5EF4-FFF2-40B4-BE49-F238E27FC236}">
                    <a16:creationId xmlns:a16="http://schemas.microsoft.com/office/drawing/2014/main" id="{F4B749C9-B2B5-4CEE-8F37-897397EF5736}"/>
                  </a:ext>
                </a:extLst>
              </p:cNvPr>
              <p:cNvSpPr txBox="1"/>
              <p:nvPr/>
            </p:nvSpPr>
            <p:spPr>
              <a:xfrm>
                <a:off x="-430570" y="5308809"/>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D778A"/>
                    </a:solidFill>
                    <a:effectLst/>
                    <a:uLnTx/>
                    <a:uFillTx/>
                    <a:latin typeface="造字工房艺尚（非商用）常规体" pitchFamily="2" charset="-122"/>
                    <a:ea typeface="造字工房艺尚（非商用）常规体" pitchFamily="2" charset="-122"/>
                    <a:cs typeface="+mn-cs"/>
                  </a:rPr>
                  <a:t>碧瓦朱寰</a:t>
                </a:r>
              </a:p>
            </p:txBody>
          </p:sp>
          <p:grpSp>
            <p:nvGrpSpPr>
              <p:cNvPr id="15" name="组合 14">
                <a:extLst>
                  <a:ext uri="{FF2B5EF4-FFF2-40B4-BE49-F238E27FC236}">
                    <a16:creationId xmlns:a16="http://schemas.microsoft.com/office/drawing/2014/main" id="{928C83F2-9523-4FF8-AB90-533C07D9FA23}"/>
                  </a:ext>
                </a:extLst>
              </p:cNvPr>
              <p:cNvGrpSpPr/>
              <p:nvPr/>
            </p:nvGrpSpPr>
            <p:grpSpPr>
              <a:xfrm>
                <a:off x="429220" y="5914073"/>
                <a:ext cx="1246797" cy="413928"/>
                <a:chOff x="962360" y="5610026"/>
                <a:chExt cx="1450673" cy="413928"/>
              </a:xfrm>
            </p:grpSpPr>
            <p:sp>
              <p:nvSpPr>
                <p:cNvPr id="33" name="矩形 32">
                  <a:extLst>
                    <a:ext uri="{FF2B5EF4-FFF2-40B4-BE49-F238E27FC236}">
                      <a16:creationId xmlns:a16="http://schemas.microsoft.com/office/drawing/2014/main" id="{BBB56B21-B4D0-46C5-A7C5-BAF8E209C5DD}"/>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D778A"/>
                      </a:solidFill>
                      <a:effectLst/>
                      <a:uLnTx/>
                      <a:uFillTx/>
                      <a:latin typeface="方正兰亭纤黑简体" panose="02000000000000000000" pitchFamily="2" charset="-122"/>
                      <a:ea typeface="方正兰亭纤黑简体" panose="02000000000000000000" pitchFamily="2" charset="-122"/>
                      <a:cs typeface="+mn-cs"/>
                    </a:rPr>
                    <a:t>师大风物</a:t>
                  </a:r>
                </a:p>
              </p:txBody>
            </p:sp>
            <p:sp>
              <p:nvSpPr>
                <p:cNvPr id="14" name="矩形: 圆角 13">
                  <a:extLst>
                    <a:ext uri="{FF2B5EF4-FFF2-40B4-BE49-F238E27FC236}">
                      <a16:creationId xmlns:a16="http://schemas.microsoft.com/office/drawing/2014/main" id="{4D2D49A2-6134-46F4-9899-F7561D669BFB}"/>
                    </a:ext>
                  </a:extLst>
                </p:cNvPr>
                <p:cNvSpPr/>
                <p:nvPr/>
              </p:nvSpPr>
              <p:spPr>
                <a:xfrm>
                  <a:off x="1024149" y="5610026"/>
                  <a:ext cx="1327094" cy="413928"/>
                </a:xfrm>
                <a:prstGeom prst="roundRect">
                  <a:avLst>
                    <a:gd name="adj" fmla="val 34360"/>
                  </a:avLst>
                </a:prstGeom>
                <a:noFill/>
                <a:ln w="3175">
                  <a:solidFill>
                    <a:srgbClr val="0D77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sp>
          <p:nvSpPr>
            <p:cNvPr id="45" name="矩形 44">
              <a:extLst>
                <a:ext uri="{FF2B5EF4-FFF2-40B4-BE49-F238E27FC236}">
                  <a16:creationId xmlns:a16="http://schemas.microsoft.com/office/drawing/2014/main" id="{4A0894E5-BA10-460A-B48C-C5715DA7C733}"/>
                </a:ext>
              </a:extLst>
            </p:cNvPr>
            <p:cNvSpPr/>
            <p:nvPr/>
          </p:nvSpPr>
          <p:spPr>
            <a:xfrm>
              <a:off x="5485858" y="3317589"/>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0D778A"/>
                  </a:solidFill>
                  <a:effectLst/>
                  <a:uLnTx/>
                  <a:uFillTx/>
                  <a:latin typeface="Bernard MT Condensed" panose="02050806060905020404" pitchFamily="18" charset="0"/>
                  <a:ea typeface="方正兰亭纤黑简体" panose="02000000000000000000" pitchFamily="2" charset="-122"/>
                  <a:cs typeface="+mn-cs"/>
                </a:rPr>
                <a:t>3</a:t>
              </a:r>
              <a:endParaRPr kumimoji="0" lang="zh-CN" altLang="en-US" sz="4000" b="0" i="1" u="none" strike="noStrike" kern="1200" cap="none" spc="0" normalizeH="0" baseline="0" noProof="0" dirty="0">
                <a:ln>
                  <a:noFill/>
                </a:ln>
                <a:solidFill>
                  <a:srgbClr val="0D778A"/>
                </a:solidFill>
                <a:effectLst/>
                <a:uLnTx/>
                <a:uFillTx/>
                <a:latin typeface="Bernard MT Condensed" panose="02050806060905020404" pitchFamily="18" charset="0"/>
                <a:ea typeface="方正兰亭纤黑简体" panose="02000000000000000000" pitchFamily="2" charset="-122"/>
                <a:cs typeface="+mn-cs"/>
              </a:endParaRPr>
            </a:p>
          </p:txBody>
        </p:sp>
      </p:grpSp>
      <p:grpSp>
        <p:nvGrpSpPr>
          <p:cNvPr id="21" name="组合 20">
            <a:extLst>
              <a:ext uri="{FF2B5EF4-FFF2-40B4-BE49-F238E27FC236}">
                <a16:creationId xmlns:a16="http://schemas.microsoft.com/office/drawing/2014/main" id="{8BD0E3C4-C89F-44F9-8304-02DD3DE293C0}"/>
              </a:ext>
            </a:extLst>
          </p:cNvPr>
          <p:cNvGrpSpPr/>
          <p:nvPr/>
        </p:nvGrpSpPr>
        <p:grpSpPr>
          <a:xfrm>
            <a:off x="1689234" y="8491674"/>
            <a:ext cx="2966374" cy="2012778"/>
            <a:chOff x="1842083" y="3823550"/>
            <a:chExt cx="2966374" cy="2012778"/>
          </a:xfrm>
        </p:grpSpPr>
        <p:sp>
          <p:nvSpPr>
            <p:cNvPr id="32" name="矩形 31">
              <a:extLst>
                <a:ext uri="{FF2B5EF4-FFF2-40B4-BE49-F238E27FC236}">
                  <a16:creationId xmlns:a16="http://schemas.microsoft.com/office/drawing/2014/main" id="{84CA8C5C-5AB5-471C-8EC9-4083DA81A3EB}"/>
                </a:ext>
              </a:extLst>
            </p:cNvPr>
            <p:cNvSpPr/>
            <p:nvPr/>
          </p:nvSpPr>
          <p:spPr>
            <a:xfrm>
              <a:off x="3278119" y="3823550"/>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026AAA"/>
                  </a:solidFill>
                  <a:effectLst/>
                  <a:uLnTx/>
                  <a:uFillTx/>
                  <a:latin typeface="Bernard MT Condensed" panose="02050806060905020404" pitchFamily="18" charset="0"/>
                  <a:ea typeface="方正兰亭纤黑简体" panose="02000000000000000000" pitchFamily="2" charset="-122"/>
                  <a:cs typeface="+mn-cs"/>
                </a:rPr>
                <a:t>2</a:t>
              </a:r>
              <a:endParaRPr kumimoji="0" lang="zh-CN" altLang="en-US" sz="4000" b="0" i="1" u="none" strike="noStrike" kern="1200" cap="none" spc="0" normalizeH="0" baseline="0" noProof="0" dirty="0">
                <a:ln>
                  <a:noFill/>
                </a:ln>
                <a:solidFill>
                  <a:srgbClr val="026AAA"/>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46" name="组合 45">
              <a:extLst>
                <a:ext uri="{FF2B5EF4-FFF2-40B4-BE49-F238E27FC236}">
                  <a16:creationId xmlns:a16="http://schemas.microsoft.com/office/drawing/2014/main" id="{C91D9799-E44A-4F16-88CD-72644B126D00}"/>
                </a:ext>
              </a:extLst>
            </p:cNvPr>
            <p:cNvGrpSpPr/>
            <p:nvPr/>
          </p:nvGrpSpPr>
          <p:grpSpPr>
            <a:xfrm>
              <a:off x="1842083" y="4813043"/>
              <a:ext cx="2966374" cy="1023285"/>
              <a:chOff x="-430570" y="5255021"/>
              <a:chExt cx="2966374" cy="1023285"/>
            </a:xfrm>
          </p:grpSpPr>
          <p:sp>
            <p:nvSpPr>
              <p:cNvPr id="47" name="文本框 46">
                <a:extLst>
                  <a:ext uri="{FF2B5EF4-FFF2-40B4-BE49-F238E27FC236}">
                    <a16:creationId xmlns:a16="http://schemas.microsoft.com/office/drawing/2014/main" id="{C6202AE3-A978-4C3C-AE21-7A37E6BD8390}"/>
                  </a:ext>
                </a:extLst>
              </p:cNvPr>
              <p:cNvSpPr txBox="1"/>
              <p:nvPr/>
            </p:nvSpPr>
            <p:spPr>
              <a:xfrm>
                <a:off x="-430570" y="5255021"/>
                <a:ext cx="2966374" cy="646331"/>
              </a:xfrm>
              <a:prstGeom prst="rect">
                <a:avLst/>
              </a:prstGeom>
              <a:noFill/>
            </p:spPr>
            <p:txBody>
              <a:bodyPr wrap="square" rtlCol="0">
                <a:spAutoFit/>
              </a:bodyPr>
              <a:lstStyle>
                <a:defPPr>
                  <a:defRPr lang="zh-CN"/>
                </a:defPPr>
                <a:lvl1pPr algn="ctr">
                  <a:defRPr sz="3600">
                    <a:solidFill>
                      <a:srgbClr val="1C8FA5"/>
                    </a:solidFill>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26AAA"/>
                    </a:solidFill>
                    <a:effectLst/>
                    <a:uLnTx/>
                    <a:uFillTx/>
                    <a:latin typeface="造字工房艺尚（非商用）常规体" pitchFamily="2" charset="-122"/>
                    <a:ea typeface="造字工房艺尚（非商用）常规体" pitchFamily="2" charset="-122"/>
                    <a:cs typeface="+mn-cs"/>
                  </a:rPr>
                  <a:t>簪缨撷芳</a:t>
                </a:r>
              </a:p>
            </p:txBody>
          </p:sp>
          <p:grpSp>
            <p:nvGrpSpPr>
              <p:cNvPr id="48" name="组合 47">
                <a:extLst>
                  <a:ext uri="{FF2B5EF4-FFF2-40B4-BE49-F238E27FC236}">
                    <a16:creationId xmlns:a16="http://schemas.microsoft.com/office/drawing/2014/main" id="{7544E8C8-31DA-4C01-8C26-09885512D695}"/>
                  </a:ext>
                </a:extLst>
              </p:cNvPr>
              <p:cNvGrpSpPr/>
              <p:nvPr/>
            </p:nvGrpSpPr>
            <p:grpSpPr>
              <a:xfrm>
                <a:off x="429220" y="5864378"/>
                <a:ext cx="1246797" cy="413928"/>
                <a:chOff x="962360" y="5560331"/>
                <a:chExt cx="1450673" cy="413928"/>
              </a:xfrm>
            </p:grpSpPr>
            <p:sp>
              <p:nvSpPr>
                <p:cNvPr id="49" name="矩形 48">
                  <a:extLst>
                    <a:ext uri="{FF2B5EF4-FFF2-40B4-BE49-F238E27FC236}">
                      <a16:creationId xmlns:a16="http://schemas.microsoft.com/office/drawing/2014/main" id="{CA5E24ED-8442-4577-B0D9-7CC1BAC7157D}"/>
                    </a:ext>
                  </a:extLst>
                </p:cNvPr>
                <p:cNvSpPr/>
                <p:nvPr/>
              </p:nvSpPr>
              <p:spPr>
                <a:xfrm>
                  <a:off x="962360" y="5582629"/>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26AAA"/>
                      </a:solidFill>
                      <a:effectLst/>
                      <a:uLnTx/>
                      <a:uFillTx/>
                      <a:latin typeface="方正兰亭纤黑简体" panose="02000000000000000000" pitchFamily="2" charset="-122"/>
                      <a:ea typeface="方正兰亭纤黑简体" panose="02000000000000000000" pitchFamily="2" charset="-122"/>
                      <a:cs typeface="+mn-cs"/>
                    </a:rPr>
                    <a:t>师大人士</a:t>
                  </a:r>
                </a:p>
              </p:txBody>
            </p:sp>
            <p:sp>
              <p:nvSpPr>
                <p:cNvPr id="50" name="矩形: 圆角 49">
                  <a:extLst>
                    <a:ext uri="{FF2B5EF4-FFF2-40B4-BE49-F238E27FC236}">
                      <a16:creationId xmlns:a16="http://schemas.microsoft.com/office/drawing/2014/main" id="{889996FD-B785-40B4-BD22-5707FB80B550}"/>
                    </a:ext>
                  </a:extLst>
                </p:cNvPr>
                <p:cNvSpPr/>
                <p:nvPr/>
              </p:nvSpPr>
              <p:spPr>
                <a:xfrm>
                  <a:off x="1024149" y="5560331"/>
                  <a:ext cx="1327094" cy="413928"/>
                </a:xfrm>
                <a:prstGeom prst="roundRect">
                  <a:avLst>
                    <a:gd name="adj" fmla="val 34360"/>
                  </a:avLst>
                </a:prstGeom>
                <a:noFill/>
                <a:ln w="3175">
                  <a:solidFill>
                    <a:srgbClr val="026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grpSp>
      </p:grpSp>
      <p:grpSp>
        <p:nvGrpSpPr>
          <p:cNvPr id="29" name="组合 28">
            <a:extLst>
              <a:ext uri="{FF2B5EF4-FFF2-40B4-BE49-F238E27FC236}">
                <a16:creationId xmlns:a16="http://schemas.microsoft.com/office/drawing/2014/main" id="{C77F521B-C750-48F0-B33B-F09667D1AA8B}"/>
              </a:ext>
            </a:extLst>
          </p:cNvPr>
          <p:cNvGrpSpPr/>
          <p:nvPr/>
        </p:nvGrpSpPr>
        <p:grpSpPr>
          <a:xfrm>
            <a:off x="6044317" y="7689351"/>
            <a:ext cx="2966374" cy="2036716"/>
            <a:chOff x="6246153" y="2923253"/>
            <a:chExt cx="2966374" cy="2036716"/>
          </a:xfrm>
        </p:grpSpPr>
        <p:sp>
          <p:nvSpPr>
            <p:cNvPr id="53" name="矩形 52">
              <a:extLst>
                <a:ext uri="{FF2B5EF4-FFF2-40B4-BE49-F238E27FC236}">
                  <a16:creationId xmlns:a16="http://schemas.microsoft.com/office/drawing/2014/main" id="{C19241DA-BE28-4F9F-A3CC-E43C9E901631}"/>
                </a:ext>
              </a:extLst>
            </p:cNvPr>
            <p:cNvSpPr/>
            <p:nvPr/>
          </p:nvSpPr>
          <p:spPr>
            <a:xfrm>
              <a:off x="7693597" y="2923253"/>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68A80"/>
                  </a:solidFill>
                  <a:effectLst/>
                  <a:uLnTx/>
                  <a:uFillTx/>
                  <a:latin typeface="Bernard MT Condensed" panose="02050806060905020404" pitchFamily="18" charset="0"/>
                  <a:ea typeface="方正兰亭纤黑简体" panose="02000000000000000000" pitchFamily="2" charset="-122"/>
                  <a:cs typeface="+mn-cs"/>
                </a:rPr>
                <a:t>4</a:t>
              </a:r>
              <a:endParaRPr kumimoji="0" lang="zh-CN" altLang="en-US" sz="4000" b="0" i="1" u="none" strike="noStrike" kern="1200" cap="none" spc="0" normalizeH="0" baseline="0" noProof="0" dirty="0">
                <a:ln>
                  <a:noFill/>
                </a:ln>
                <a:solidFill>
                  <a:srgbClr val="168A80"/>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54" name="组合 53">
              <a:extLst>
                <a:ext uri="{FF2B5EF4-FFF2-40B4-BE49-F238E27FC236}">
                  <a16:creationId xmlns:a16="http://schemas.microsoft.com/office/drawing/2014/main" id="{79BC1033-0C07-4044-B62C-4D9EAAB09C79}"/>
                </a:ext>
              </a:extLst>
            </p:cNvPr>
            <p:cNvGrpSpPr/>
            <p:nvPr/>
          </p:nvGrpSpPr>
          <p:grpSpPr>
            <a:xfrm>
              <a:off x="6246153" y="3940777"/>
              <a:ext cx="2966374" cy="1019192"/>
              <a:chOff x="-430570" y="5308809"/>
              <a:chExt cx="2966374" cy="1019192"/>
            </a:xfrm>
          </p:grpSpPr>
          <p:sp>
            <p:nvSpPr>
              <p:cNvPr id="55" name="文本框 54">
                <a:extLst>
                  <a:ext uri="{FF2B5EF4-FFF2-40B4-BE49-F238E27FC236}">
                    <a16:creationId xmlns:a16="http://schemas.microsoft.com/office/drawing/2014/main" id="{0F818D2C-57A1-4224-82CF-A8C41346EA8F}"/>
                  </a:ext>
                </a:extLst>
              </p:cNvPr>
              <p:cNvSpPr txBox="1"/>
              <p:nvPr/>
            </p:nvSpPr>
            <p:spPr>
              <a:xfrm>
                <a:off x="-430570" y="5308809"/>
                <a:ext cx="2966374" cy="646331"/>
              </a:xfrm>
              <a:prstGeom prst="rect">
                <a:avLst/>
              </a:prstGeom>
              <a:noFill/>
            </p:spPr>
            <p:txBody>
              <a:bodyPr wrap="square" rtlCol="0">
                <a:spAutoFit/>
              </a:bodyPr>
              <a:lstStyle>
                <a:defPPr>
                  <a:defRPr lang="zh-CN"/>
                </a:defPPr>
                <a:lvl1pPr algn="ctr">
                  <a:defRPr sz="3600">
                    <a:solidFill>
                      <a:srgbClr val="0D778A"/>
                    </a:solidFill>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68A80"/>
                    </a:solidFill>
                    <a:effectLst/>
                    <a:uLnTx/>
                    <a:uFillTx/>
                    <a:latin typeface="造字工房艺尚（非商用）常规体" pitchFamily="2" charset="-122"/>
                    <a:ea typeface="造字工房艺尚（非商用）常规体" pitchFamily="2" charset="-122"/>
                    <a:cs typeface="+mn-cs"/>
                  </a:rPr>
                  <a:t>春泥鸿迹</a:t>
                </a:r>
              </a:p>
            </p:txBody>
          </p:sp>
          <p:grpSp>
            <p:nvGrpSpPr>
              <p:cNvPr id="56" name="组合 55">
                <a:extLst>
                  <a:ext uri="{FF2B5EF4-FFF2-40B4-BE49-F238E27FC236}">
                    <a16:creationId xmlns:a16="http://schemas.microsoft.com/office/drawing/2014/main" id="{EAEDEC19-DCE5-490A-942D-1BBA0C848067}"/>
                  </a:ext>
                </a:extLst>
              </p:cNvPr>
              <p:cNvGrpSpPr/>
              <p:nvPr/>
            </p:nvGrpSpPr>
            <p:grpSpPr>
              <a:xfrm>
                <a:off x="429220" y="5914073"/>
                <a:ext cx="1246797" cy="413928"/>
                <a:chOff x="962360" y="5610026"/>
                <a:chExt cx="1450673" cy="413928"/>
              </a:xfrm>
            </p:grpSpPr>
            <p:sp>
              <p:nvSpPr>
                <p:cNvPr id="57" name="矩形 56">
                  <a:extLst>
                    <a:ext uri="{FF2B5EF4-FFF2-40B4-BE49-F238E27FC236}">
                      <a16:creationId xmlns:a16="http://schemas.microsoft.com/office/drawing/2014/main" id="{C809970C-5E95-421D-BD24-C01F9F49DF43}"/>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68A80"/>
                      </a:solidFill>
                      <a:effectLst/>
                      <a:uLnTx/>
                      <a:uFillTx/>
                      <a:latin typeface="方正兰亭纤黑简体" panose="02000000000000000000" pitchFamily="2" charset="-122"/>
                      <a:ea typeface="方正兰亭纤黑简体" panose="02000000000000000000" pitchFamily="2" charset="-122"/>
                      <a:cs typeface="+mn-cs"/>
                    </a:rPr>
                    <a:t>师大印象</a:t>
                  </a:r>
                </a:p>
              </p:txBody>
            </p:sp>
            <p:sp>
              <p:nvSpPr>
                <p:cNvPr id="58" name="矩形: 圆角 57">
                  <a:extLst>
                    <a:ext uri="{FF2B5EF4-FFF2-40B4-BE49-F238E27FC236}">
                      <a16:creationId xmlns:a16="http://schemas.microsoft.com/office/drawing/2014/main" id="{59C72212-24DF-43B9-A32B-F314BB618FC8}"/>
                    </a:ext>
                  </a:extLst>
                </p:cNvPr>
                <p:cNvSpPr/>
                <p:nvPr/>
              </p:nvSpPr>
              <p:spPr>
                <a:xfrm>
                  <a:off x="1024149" y="5610026"/>
                  <a:ext cx="1327094" cy="413928"/>
                </a:xfrm>
                <a:prstGeom prst="roundRect">
                  <a:avLst>
                    <a:gd name="adj" fmla="val 34360"/>
                  </a:avLst>
                </a:prstGeom>
                <a:noFill/>
                <a:ln w="3175">
                  <a:solidFill>
                    <a:srgbClr val="168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grpSp>
      <p:grpSp>
        <p:nvGrpSpPr>
          <p:cNvPr id="35" name="组合 34">
            <a:extLst>
              <a:ext uri="{FF2B5EF4-FFF2-40B4-BE49-F238E27FC236}">
                <a16:creationId xmlns:a16="http://schemas.microsoft.com/office/drawing/2014/main" id="{370B430E-40AA-403D-B23E-BB2DCAF4D78B}"/>
              </a:ext>
            </a:extLst>
          </p:cNvPr>
          <p:cNvGrpSpPr/>
          <p:nvPr/>
        </p:nvGrpSpPr>
        <p:grpSpPr>
          <a:xfrm>
            <a:off x="8262682" y="7276776"/>
            <a:ext cx="2966374" cy="2013158"/>
            <a:chOff x="8448189" y="2510678"/>
            <a:chExt cx="2966374" cy="2013158"/>
          </a:xfrm>
        </p:grpSpPr>
        <p:sp>
          <p:nvSpPr>
            <p:cNvPr id="61" name="矩形 60">
              <a:extLst>
                <a:ext uri="{FF2B5EF4-FFF2-40B4-BE49-F238E27FC236}">
                  <a16:creationId xmlns:a16="http://schemas.microsoft.com/office/drawing/2014/main" id="{9413A8F1-88AC-4067-9671-969C5C7FB7F0}"/>
                </a:ext>
              </a:extLst>
            </p:cNvPr>
            <p:cNvSpPr/>
            <p:nvPr/>
          </p:nvSpPr>
          <p:spPr>
            <a:xfrm>
              <a:off x="9792945" y="2510678"/>
              <a:ext cx="617522" cy="707886"/>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1" u="none" strike="noStrike" kern="1200" cap="none" spc="0" normalizeH="0" baseline="0" noProof="0" dirty="0">
                  <a:ln>
                    <a:noFill/>
                  </a:ln>
                  <a:solidFill>
                    <a:srgbClr val="198568"/>
                  </a:solidFill>
                  <a:effectLst/>
                  <a:uLnTx/>
                  <a:uFillTx/>
                  <a:latin typeface="Bernard MT Condensed" panose="02050806060905020404" pitchFamily="18" charset="0"/>
                  <a:ea typeface="方正兰亭纤黑简体" panose="02000000000000000000" pitchFamily="2" charset="-122"/>
                  <a:cs typeface="+mn-cs"/>
                </a:rPr>
                <a:t>5</a:t>
              </a:r>
              <a:endParaRPr kumimoji="0" lang="zh-CN" altLang="en-US" sz="4000" b="0" i="1" u="none" strike="noStrike" kern="1200" cap="none" spc="0" normalizeH="0" baseline="0" noProof="0" dirty="0">
                <a:ln>
                  <a:noFill/>
                </a:ln>
                <a:solidFill>
                  <a:srgbClr val="198568"/>
                </a:solidFill>
                <a:effectLst/>
                <a:uLnTx/>
                <a:uFillTx/>
                <a:latin typeface="Bernard MT Condensed" panose="02050806060905020404" pitchFamily="18" charset="0"/>
                <a:ea typeface="方正兰亭纤黑简体" panose="02000000000000000000" pitchFamily="2" charset="-122"/>
                <a:cs typeface="+mn-cs"/>
              </a:endParaRPr>
            </a:p>
          </p:txBody>
        </p:sp>
        <p:grpSp>
          <p:nvGrpSpPr>
            <p:cNvPr id="62" name="组合 61">
              <a:extLst>
                <a:ext uri="{FF2B5EF4-FFF2-40B4-BE49-F238E27FC236}">
                  <a16:creationId xmlns:a16="http://schemas.microsoft.com/office/drawing/2014/main" id="{9218150A-C0FB-40AC-9223-A7B8553D06BB}"/>
                </a:ext>
              </a:extLst>
            </p:cNvPr>
            <p:cNvGrpSpPr/>
            <p:nvPr/>
          </p:nvGrpSpPr>
          <p:grpSpPr>
            <a:xfrm>
              <a:off x="8448189" y="3504644"/>
              <a:ext cx="2966374" cy="1019192"/>
              <a:chOff x="-430570" y="5308809"/>
              <a:chExt cx="2966374" cy="1019192"/>
            </a:xfrm>
          </p:grpSpPr>
          <p:sp>
            <p:nvSpPr>
              <p:cNvPr id="63" name="文本框 62">
                <a:extLst>
                  <a:ext uri="{FF2B5EF4-FFF2-40B4-BE49-F238E27FC236}">
                    <a16:creationId xmlns:a16="http://schemas.microsoft.com/office/drawing/2014/main" id="{B302E1B9-BD29-4624-916C-F7910881F92D}"/>
                  </a:ext>
                </a:extLst>
              </p:cNvPr>
              <p:cNvSpPr txBox="1"/>
              <p:nvPr/>
            </p:nvSpPr>
            <p:spPr>
              <a:xfrm>
                <a:off x="-430570" y="5308809"/>
                <a:ext cx="2966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1D895D"/>
                    </a:solidFill>
                    <a:effectLst/>
                    <a:uLnTx/>
                    <a:uFillTx/>
                    <a:latin typeface="造字工房艺尚（非商用）常规体" pitchFamily="2" charset="-122"/>
                    <a:ea typeface="造字工房艺尚（非商用）常规体" pitchFamily="2" charset="-122"/>
                    <a:cs typeface="+mn-cs"/>
                  </a:rPr>
                  <a:t>吉光片羽</a:t>
                </a:r>
              </a:p>
            </p:txBody>
          </p:sp>
          <p:grpSp>
            <p:nvGrpSpPr>
              <p:cNvPr id="64" name="组合 63">
                <a:extLst>
                  <a:ext uri="{FF2B5EF4-FFF2-40B4-BE49-F238E27FC236}">
                    <a16:creationId xmlns:a16="http://schemas.microsoft.com/office/drawing/2014/main" id="{14734F01-B47E-4FB3-B470-E6D4F28AF763}"/>
                  </a:ext>
                </a:extLst>
              </p:cNvPr>
              <p:cNvGrpSpPr/>
              <p:nvPr/>
            </p:nvGrpSpPr>
            <p:grpSpPr>
              <a:xfrm>
                <a:off x="429220" y="5914073"/>
                <a:ext cx="1246797" cy="413928"/>
                <a:chOff x="962360" y="5610026"/>
                <a:chExt cx="1450673" cy="413928"/>
              </a:xfrm>
            </p:grpSpPr>
            <p:sp>
              <p:nvSpPr>
                <p:cNvPr id="65" name="矩形 64">
                  <a:extLst>
                    <a:ext uri="{FF2B5EF4-FFF2-40B4-BE49-F238E27FC236}">
                      <a16:creationId xmlns:a16="http://schemas.microsoft.com/office/drawing/2014/main" id="{6877C63F-225F-4F7B-AC5F-3995268F25F5}"/>
                    </a:ext>
                  </a:extLst>
                </p:cNvPr>
                <p:cNvSpPr/>
                <p:nvPr/>
              </p:nvSpPr>
              <p:spPr>
                <a:xfrm>
                  <a:off x="962360" y="5632324"/>
                  <a:ext cx="1450673" cy="369332"/>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98568"/>
                      </a:solidFill>
                      <a:effectLst/>
                      <a:uLnTx/>
                      <a:uFillTx/>
                      <a:latin typeface="方正兰亭纤黑简体" panose="02000000000000000000" pitchFamily="2" charset="-122"/>
                      <a:ea typeface="方正兰亭纤黑简体" panose="02000000000000000000" pitchFamily="2" charset="-122"/>
                      <a:cs typeface="+mn-cs"/>
                    </a:rPr>
                    <a:t>师大掠影</a:t>
                  </a:r>
                </a:p>
              </p:txBody>
            </p:sp>
            <p:sp>
              <p:nvSpPr>
                <p:cNvPr id="66" name="矩形: 圆角 65">
                  <a:extLst>
                    <a:ext uri="{FF2B5EF4-FFF2-40B4-BE49-F238E27FC236}">
                      <a16:creationId xmlns:a16="http://schemas.microsoft.com/office/drawing/2014/main" id="{D0C0947B-5F6A-4197-BEAD-03987D2FE7D2}"/>
                    </a:ext>
                  </a:extLst>
                </p:cNvPr>
                <p:cNvSpPr/>
                <p:nvPr/>
              </p:nvSpPr>
              <p:spPr>
                <a:xfrm>
                  <a:off x="1024149" y="5610026"/>
                  <a:ext cx="1327094" cy="413928"/>
                </a:xfrm>
                <a:prstGeom prst="roundRect">
                  <a:avLst>
                    <a:gd name="adj" fmla="val 34360"/>
                  </a:avLst>
                </a:prstGeom>
                <a:noFill/>
                <a:ln w="3175">
                  <a:solidFill>
                    <a:srgbClr val="0D77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Heebo"/>
                    <a:ea typeface="思源黑体 CN Normal"/>
                    <a:cs typeface="+mn-cs"/>
                  </a:endParaRPr>
                </a:p>
              </p:txBody>
            </p:sp>
          </p:grpSp>
        </p:grpSp>
      </p:grpSp>
      <p:grpSp>
        <p:nvGrpSpPr>
          <p:cNvPr id="52" name="PA-组合 3">
            <a:extLst>
              <a:ext uri="{FF2B5EF4-FFF2-40B4-BE49-F238E27FC236}">
                <a16:creationId xmlns:a16="http://schemas.microsoft.com/office/drawing/2014/main" id="{42C13C96-AA5D-4640-9D2A-2AE2F8CF7BE9}"/>
              </a:ext>
            </a:extLst>
          </p:cNvPr>
          <p:cNvGrpSpPr/>
          <p:nvPr>
            <p:custDataLst>
              <p:tags r:id="rId1"/>
            </p:custDataLst>
          </p:nvPr>
        </p:nvGrpSpPr>
        <p:grpSpPr>
          <a:xfrm>
            <a:off x="513702" y="199651"/>
            <a:ext cx="4671256" cy="5315863"/>
            <a:chOff x="1051617" y="147943"/>
            <a:chExt cx="4671256" cy="5315863"/>
          </a:xfrm>
        </p:grpSpPr>
        <p:sp>
          <p:nvSpPr>
            <p:cNvPr id="70" name="PA-文本框 4">
              <a:extLst>
                <a:ext uri="{FF2B5EF4-FFF2-40B4-BE49-F238E27FC236}">
                  <a16:creationId xmlns:a16="http://schemas.microsoft.com/office/drawing/2014/main" id="{94A00B71-5B9D-49EA-B2C3-C1278466B240}"/>
                </a:ext>
              </a:extLst>
            </p:cNvPr>
            <p:cNvSpPr txBox="1"/>
            <p:nvPr>
              <p:custDataLst>
                <p:tags r:id="rId2"/>
              </p:custDataLst>
            </p:nvPr>
          </p:nvSpPr>
          <p:spPr>
            <a:xfrm>
              <a:off x="1206329" y="457330"/>
              <a:ext cx="2736648"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026AAA"/>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春</a:t>
              </a:r>
            </a:p>
          </p:txBody>
        </p:sp>
        <p:sp>
          <p:nvSpPr>
            <p:cNvPr id="71" name="PA-文本框 5">
              <a:extLst>
                <a:ext uri="{FF2B5EF4-FFF2-40B4-BE49-F238E27FC236}">
                  <a16:creationId xmlns:a16="http://schemas.microsoft.com/office/drawing/2014/main" id="{03CA2F75-62E8-47CA-B5A5-0D31E7EC09F5}"/>
                </a:ext>
              </a:extLst>
            </p:cNvPr>
            <p:cNvSpPr txBox="1"/>
            <p:nvPr>
              <p:custDataLst>
                <p:tags r:id="rId3"/>
              </p:custDataLst>
            </p:nvPr>
          </p:nvSpPr>
          <p:spPr>
            <a:xfrm>
              <a:off x="2615389" y="147943"/>
              <a:ext cx="2736647"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026AAA"/>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泥</a:t>
              </a:r>
            </a:p>
          </p:txBody>
        </p:sp>
        <p:sp>
          <p:nvSpPr>
            <p:cNvPr id="72" name="PA-文本框 6">
              <a:extLst>
                <a:ext uri="{FF2B5EF4-FFF2-40B4-BE49-F238E27FC236}">
                  <a16:creationId xmlns:a16="http://schemas.microsoft.com/office/drawing/2014/main" id="{083206EC-E0C2-460B-BCA5-05A422100E83}"/>
                </a:ext>
              </a:extLst>
            </p:cNvPr>
            <p:cNvSpPr txBox="1"/>
            <p:nvPr>
              <p:custDataLst>
                <p:tags r:id="rId4"/>
              </p:custDataLst>
            </p:nvPr>
          </p:nvSpPr>
          <p:spPr>
            <a:xfrm>
              <a:off x="1051617" y="2309096"/>
              <a:ext cx="2736648"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026AAA"/>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鸿</a:t>
              </a:r>
            </a:p>
          </p:txBody>
        </p:sp>
        <p:sp>
          <p:nvSpPr>
            <p:cNvPr id="73" name="PA-文本框 7">
              <a:extLst>
                <a:ext uri="{FF2B5EF4-FFF2-40B4-BE49-F238E27FC236}">
                  <a16:creationId xmlns:a16="http://schemas.microsoft.com/office/drawing/2014/main" id="{91EA966E-B9F5-4F66-9859-09C3EA125FF3}"/>
                </a:ext>
              </a:extLst>
            </p:cNvPr>
            <p:cNvSpPr txBox="1"/>
            <p:nvPr>
              <p:custDataLst>
                <p:tags r:id="rId5"/>
              </p:custDataLst>
            </p:nvPr>
          </p:nvSpPr>
          <p:spPr>
            <a:xfrm>
              <a:off x="2986226" y="1946116"/>
              <a:ext cx="2736647" cy="315471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3600" b="0" i="0" u="none" strike="noStrike" cap="none" spc="0" normalizeH="0" baseline="0">
                  <a:ln>
                    <a:noFill/>
                  </a:ln>
                  <a:solidFill>
                    <a:srgbClr val="1C8FA5"/>
                  </a:solidFill>
                  <a:effectLst/>
                  <a:uLnTx/>
                  <a:uFillTx/>
                  <a:latin typeface="造字工房艺尚（非商用）常规体" pitchFamily="2" charset="-122"/>
                  <a:ea typeface="造字工房艺尚（非商用）常规体"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900" b="0" i="0" u="none" strike="noStrike" kern="1200" cap="none" spc="0" normalizeH="0" baseline="0" noProof="0" dirty="0">
                  <a:ln>
                    <a:noFill/>
                  </a:ln>
                  <a:solidFill>
                    <a:srgbClr val="026AAA"/>
                  </a:solidFill>
                  <a:effectLst>
                    <a:glow rad="101600">
                      <a:prstClr val="white">
                        <a:alpha val="60000"/>
                      </a:prstClr>
                    </a:glow>
                  </a:effectLst>
                  <a:uLnTx/>
                  <a:uFillTx/>
                  <a:latin typeface="字魂24号-镇魂手书" panose="00000500000000000000" pitchFamily="2" charset="-122"/>
                  <a:ea typeface="字魂24号-镇魂手书" panose="00000500000000000000" pitchFamily="2" charset="-122"/>
                  <a:cs typeface="+mn-cs"/>
                </a:rPr>
                <a:t>迹</a:t>
              </a:r>
            </a:p>
          </p:txBody>
        </p:sp>
        <p:pic>
          <p:nvPicPr>
            <p:cNvPr id="74" name="PA-图片 8">
              <a:extLst>
                <a:ext uri="{FF2B5EF4-FFF2-40B4-BE49-F238E27FC236}">
                  <a16:creationId xmlns:a16="http://schemas.microsoft.com/office/drawing/2014/main" id="{540A4F3F-4BF6-4129-BAE9-CBAC0B24A695}"/>
                </a:ext>
              </a:extLst>
            </p:cNvPr>
            <p:cNvPicPr>
              <a:picLocks noChangeAspect="1"/>
            </p:cNvPicPr>
            <p:nvPr>
              <p:custDataLst>
                <p:tags r:id="rId6"/>
              </p:custDataLst>
            </p:nvPr>
          </p:nvPicPr>
          <p:blipFill>
            <a:blip r:embed="rId10">
              <a:alphaModFix amt="50000"/>
              <a:extLst>
                <a:ext uri="{BEBA8EAE-BF5A-486C-A8C5-ECC9F3942E4B}">
                  <a14:imgProps xmlns:a14="http://schemas.microsoft.com/office/drawing/2010/main">
                    <a14:imgLayer r:embed="rId11">
                      <a14:imgEffect>
                        <a14:backgroundRemoval t="4233" b="89418" l="3306" r="98347">
                          <a14:foregroundMark x1="5785" y1="15344" x2="8264" y2="83598"/>
                          <a14:foregroundMark x1="8264" y1="83598" x2="28926" y2="95767"/>
                          <a14:foregroundMark x1="28926" y1="95767" x2="97521" y2="61376"/>
                          <a14:foregroundMark x1="97521" y1="61376" x2="92562" y2="33862"/>
                          <a14:foregroundMark x1="92562" y1="33862" x2="73554" y2="13228"/>
                          <a14:foregroundMark x1="73554" y1="13228" x2="3306" y2="12698"/>
                          <a14:foregroundMark x1="3306" y1="12698" x2="3306" y2="12169"/>
                          <a14:foregroundMark x1="56612" y1="66667" x2="79752" y2="58201"/>
                          <a14:foregroundMark x1="79752" y1="58201" x2="86364" y2="48677"/>
                          <a14:foregroundMark x1="76860" y1="34392" x2="80992" y2="53968"/>
                          <a14:foregroundMark x1="7438" y1="12169" x2="17355" y2="6349"/>
                          <a14:foregroundMark x1="11157" y1="6349" x2="24793" y2="11111"/>
                          <a14:foregroundMark x1="81405" y1="10582" x2="80992" y2="4233"/>
                          <a14:foregroundMark x1="88843" y1="58201" x2="94215" y2="84656"/>
                          <a14:foregroundMark x1="94215" y1="84656" x2="94215" y2="84656"/>
                          <a14:foregroundMark x1="93388" y1="68783" x2="56198" y2="82540"/>
                          <a14:foregroundMark x1="46281" y1="84127" x2="71074" y2="84127"/>
                          <a14:foregroundMark x1="71074" y1="84127" x2="85537" y2="82540"/>
                          <a14:foregroundMark x1="78926" y1="78836" x2="98347" y2="77249"/>
                        </a14:backgroundRemoval>
                      </a14:imgEffect>
                    </a14:imgLayer>
                  </a14:imgProps>
                </a:ext>
                <a:ext uri="{28A0092B-C50C-407E-A947-70E740481C1C}">
                  <a14:useLocalDpi xmlns:a14="http://schemas.microsoft.com/office/drawing/2010/main" val="0"/>
                </a:ext>
              </a:extLst>
            </a:blip>
            <a:stretch>
              <a:fillRect/>
            </a:stretch>
          </p:blipFill>
          <p:spPr>
            <a:xfrm>
              <a:off x="2203590" y="2030322"/>
              <a:ext cx="2240638" cy="1749919"/>
            </a:xfrm>
            <a:prstGeom prst="rect">
              <a:avLst/>
            </a:prstGeom>
            <a:effectLst>
              <a:glow rad="101600">
                <a:schemeClr val="bg1">
                  <a:alpha val="60000"/>
                </a:schemeClr>
              </a:glow>
            </a:effectLst>
          </p:spPr>
        </p:pic>
      </p:grpSp>
      <p:sp>
        <p:nvSpPr>
          <p:cNvPr id="75" name="矩形 74">
            <a:extLst>
              <a:ext uri="{FF2B5EF4-FFF2-40B4-BE49-F238E27FC236}">
                <a16:creationId xmlns:a16="http://schemas.microsoft.com/office/drawing/2014/main" id="{30458F8E-2BAC-488B-A669-2E0969D7BA4C}"/>
              </a:ext>
            </a:extLst>
          </p:cNvPr>
          <p:cNvSpPr/>
          <p:nvPr/>
        </p:nvSpPr>
        <p:spPr>
          <a:xfrm>
            <a:off x="5070353" y="6370172"/>
            <a:ext cx="6653000" cy="369332"/>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rPr>
              <a:t>本张选用图标为四川师范大学校训碑</a:t>
            </a:r>
            <a:endParaRPr kumimoji="0" lang="en-US" altLang="zh-CN" sz="1800" b="0" i="0" u="none" strike="noStrike" kern="1200" cap="none" spc="0" normalizeH="0" baseline="0" noProof="0" dirty="0">
              <a:ln>
                <a:noFill/>
              </a:ln>
              <a:solidFill>
                <a:prstClr val="white"/>
              </a:solidFill>
              <a:effectLst/>
              <a:uLnTx/>
              <a:uFillTx/>
              <a:latin typeface="方正兰亭纤黑简体" panose="02000000000000000000" pitchFamily="2" charset="-122"/>
              <a:ea typeface="方正兰亭纤黑简体" panose="02000000000000000000" pitchFamily="2" charset="-122"/>
              <a:cs typeface="+mn-cs"/>
            </a:endParaRPr>
          </a:p>
        </p:txBody>
      </p:sp>
      <p:sp>
        <p:nvSpPr>
          <p:cNvPr id="76" name="矩形 75">
            <a:extLst>
              <a:ext uri="{FF2B5EF4-FFF2-40B4-BE49-F238E27FC236}">
                <a16:creationId xmlns:a16="http://schemas.microsoft.com/office/drawing/2014/main" id="{E0DA7D97-DD19-43C3-8A15-88FF7B073811}"/>
              </a:ext>
            </a:extLst>
          </p:cNvPr>
          <p:cNvSpPr/>
          <p:nvPr/>
        </p:nvSpPr>
        <p:spPr>
          <a:xfrm>
            <a:off x="7142112" y="735291"/>
            <a:ext cx="2017583" cy="707886"/>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1D895D"/>
                </a:solidFill>
                <a:effectLst/>
                <a:uLnTx/>
                <a:uFillTx/>
                <a:latin typeface="造字工房艺尚（非商用）常规体" pitchFamily="2" charset="-122"/>
                <a:ea typeface="造字工房艺尚（非商用）常规体" pitchFamily="2" charset="-122"/>
                <a:cs typeface="+mn-cs"/>
              </a:rPr>
              <a:t>师大印象</a:t>
            </a:r>
          </a:p>
        </p:txBody>
      </p:sp>
      <p:grpSp>
        <p:nvGrpSpPr>
          <p:cNvPr id="7" name="组合 6">
            <a:extLst>
              <a:ext uri="{FF2B5EF4-FFF2-40B4-BE49-F238E27FC236}">
                <a16:creationId xmlns:a16="http://schemas.microsoft.com/office/drawing/2014/main" id="{51D01B69-47EA-418D-BB55-6E51342C3574}"/>
              </a:ext>
            </a:extLst>
          </p:cNvPr>
          <p:cNvGrpSpPr/>
          <p:nvPr/>
        </p:nvGrpSpPr>
        <p:grpSpPr>
          <a:xfrm>
            <a:off x="5374456" y="186746"/>
            <a:ext cx="9255944" cy="440462"/>
            <a:chOff x="5401500" y="596102"/>
            <a:chExt cx="9255944" cy="440462"/>
          </a:xfrm>
        </p:grpSpPr>
        <p:cxnSp>
          <p:nvCxnSpPr>
            <p:cNvPr id="167" name="直接连接符 166">
              <a:extLst>
                <a:ext uri="{FF2B5EF4-FFF2-40B4-BE49-F238E27FC236}">
                  <a16:creationId xmlns:a16="http://schemas.microsoft.com/office/drawing/2014/main" id="{A3E08EF6-0759-4F53-8542-7FC5F79D2DE0}"/>
                </a:ext>
              </a:extLst>
            </p:cNvPr>
            <p:cNvCxnSpPr/>
            <p:nvPr/>
          </p:nvCxnSpPr>
          <p:spPr>
            <a:xfrm>
              <a:off x="5401500" y="816333"/>
              <a:ext cx="214884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5A0D2FBD-1F49-4809-A7C9-D86E81B265D9}"/>
                </a:ext>
              </a:extLst>
            </p:cNvPr>
            <p:cNvCxnSpPr>
              <a:cxnSpLocks/>
            </p:cNvCxnSpPr>
            <p:nvPr/>
          </p:nvCxnSpPr>
          <p:spPr>
            <a:xfrm>
              <a:off x="8845377" y="816333"/>
              <a:ext cx="58120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69" name="图片 168">
              <a:extLst>
                <a:ext uri="{FF2B5EF4-FFF2-40B4-BE49-F238E27FC236}">
                  <a16:creationId xmlns:a16="http://schemas.microsoft.com/office/drawing/2014/main" id="{14CD8437-6938-4952-AC40-516D158A53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77627" y="596102"/>
              <a:ext cx="440462" cy="440462"/>
            </a:xfrm>
            <a:prstGeom prst="ellipse">
              <a:avLst/>
            </a:prstGeom>
            <a:effectLst>
              <a:outerShdw blurRad="63500" sx="102000" sy="102000" algn="ctr" rotWithShape="0">
                <a:prstClr val="black">
                  <a:alpha val="40000"/>
                </a:prstClr>
              </a:outerShdw>
            </a:effectLst>
          </p:spPr>
        </p:pic>
      </p:grpSp>
      <p:grpSp>
        <p:nvGrpSpPr>
          <p:cNvPr id="36" name="组合 35">
            <a:extLst>
              <a:ext uri="{FF2B5EF4-FFF2-40B4-BE49-F238E27FC236}">
                <a16:creationId xmlns:a16="http://schemas.microsoft.com/office/drawing/2014/main" id="{14B1F22A-6A4B-451F-BFC6-CEC281A10089}"/>
              </a:ext>
            </a:extLst>
          </p:cNvPr>
          <p:cNvGrpSpPr/>
          <p:nvPr/>
        </p:nvGrpSpPr>
        <p:grpSpPr>
          <a:xfrm>
            <a:off x="6234773" y="1556867"/>
            <a:ext cx="1708089" cy="1176108"/>
            <a:chOff x="4998404" y="1783132"/>
            <a:chExt cx="1708089" cy="1176108"/>
          </a:xfrm>
        </p:grpSpPr>
        <p:sp>
          <p:nvSpPr>
            <p:cNvPr id="69" name="文本框 68">
              <a:extLst>
                <a:ext uri="{FF2B5EF4-FFF2-40B4-BE49-F238E27FC236}">
                  <a16:creationId xmlns:a16="http://schemas.microsoft.com/office/drawing/2014/main" id="{E669DF53-F2C6-4C93-B63D-798738B0C34A}"/>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莘莘学子</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书海泛舟</a:t>
              </a:r>
            </a:p>
          </p:txBody>
        </p:sp>
        <p:sp>
          <p:nvSpPr>
            <p:cNvPr id="19" name="矩形: 圆角 18">
              <a:extLst>
                <a:ext uri="{FF2B5EF4-FFF2-40B4-BE49-F238E27FC236}">
                  <a16:creationId xmlns:a16="http://schemas.microsoft.com/office/drawing/2014/main" id="{83D669FA-EE43-4B54-8EBD-8D0534A487A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34" name="组合 33">
              <a:extLst>
                <a:ext uri="{FF2B5EF4-FFF2-40B4-BE49-F238E27FC236}">
                  <a16:creationId xmlns:a16="http://schemas.microsoft.com/office/drawing/2014/main" id="{33974725-D27B-4D27-93A2-C1212BA09061}"/>
                </a:ext>
              </a:extLst>
            </p:cNvPr>
            <p:cNvGrpSpPr/>
            <p:nvPr/>
          </p:nvGrpSpPr>
          <p:grpSpPr>
            <a:xfrm>
              <a:off x="5164853" y="2843015"/>
              <a:ext cx="1341455" cy="116225"/>
              <a:chOff x="5164853" y="2843015"/>
              <a:chExt cx="1341455" cy="116225"/>
            </a:xfrm>
          </p:grpSpPr>
          <p:cxnSp>
            <p:nvCxnSpPr>
              <p:cNvPr id="25" name="直接连接符 24">
                <a:extLst>
                  <a:ext uri="{FF2B5EF4-FFF2-40B4-BE49-F238E27FC236}">
                    <a16:creationId xmlns:a16="http://schemas.microsoft.com/office/drawing/2014/main" id="{2B93C667-9B6A-4330-98C2-3CD708B37367}"/>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BA07F75-3530-4464-B660-7EE5C90CC210}"/>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83AC61B-21BD-46DC-9AFE-EFFF177619AC}"/>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302BF2D-4B7D-47EC-8B1C-214EF2544D97}"/>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0" name="组合 79">
            <a:extLst>
              <a:ext uri="{FF2B5EF4-FFF2-40B4-BE49-F238E27FC236}">
                <a16:creationId xmlns:a16="http://schemas.microsoft.com/office/drawing/2014/main" id="{880CB805-47DF-4C4C-B5D9-32889D5DF054}"/>
              </a:ext>
            </a:extLst>
          </p:cNvPr>
          <p:cNvGrpSpPr/>
          <p:nvPr/>
        </p:nvGrpSpPr>
        <p:grpSpPr>
          <a:xfrm>
            <a:off x="8316147" y="1551642"/>
            <a:ext cx="1708089" cy="1176108"/>
            <a:chOff x="4998404" y="1783132"/>
            <a:chExt cx="1708089" cy="1176108"/>
          </a:xfrm>
        </p:grpSpPr>
        <p:sp>
          <p:nvSpPr>
            <p:cNvPr id="81" name="文本框 80">
              <a:extLst>
                <a:ext uri="{FF2B5EF4-FFF2-40B4-BE49-F238E27FC236}">
                  <a16:creationId xmlns:a16="http://schemas.microsoft.com/office/drawing/2014/main" id="{074A7568-DC48-46B9-AAA2-A186F3379FFC}"/>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岁月峥嵘</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温故知新</a:t>
              </a:r>
            </a:p>
          </p:txBody>
        </p:sp>
        <p:sp>
          <p:nvSpPr>
            <p:cNvPr id="82" name="矩形: 圆角 81">
              <a:extLst>
                <a:ext uri="{FF2B5EF4-FFF2-40B4-BE49-F238E27FC236}">
                  <a16:creationId xmlns:a16="http://schemas.microsoft.com/office/drawing/2014/main" id="{1B83D1D9-7CDC-4872-A1D2-067A4055D54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83" name="组合 82">
              <a:extLst>
                <a:ext uri="{FF2B5EF4-FFF2-40B4-BE49-F238E27FC236}">
                  <a16:creationId xmlns:a16="http://schemas.microsoft.com/office/drawing/2014/main" id="{DE0EC0CE-4B0C-4710-97DE-4C4FC76B4BF8}"/>
                </a:ext>
              </a:extLst>
            </p:cNvPr>
            <p:cNvGrpSpPr/>
            <p:nvPr/>
          </p:nvGrpSpPr>
          <p:grpSpPr>
            <a:xfrm>
              <a:off x="5164853" y="2843015"/>
              <a:ext cx="1341455" cy="116225"/>
              <a:chOff x="5164853" y="2843015"/>
              <a:chExt cx="1341455" cy="116225"/>
            </a:xfrm>
          </p:grpSpPr>
          <p:cxnSp>
            <p:nvCxnSpPr>
              <p:cNvPr id="84" name="直接连接符 83">
                <a:extLst>
                  <a:ext uri="{FF2B5EF4-FFF2-40B4-BE49-F238E27FC236}">
                    <a16:creationId xmlns:a16="http://schemas.microsoft.com/office/drawing/2014/main" id="{D2B5BD3E-9967-45AA-B513-1917DBB4C979}"/>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68B8D3F-0B08-4BAF-A13F-7D55C2E22607}"/>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66A496E2-1FC2-4638-839E-4E09E0680E42}"/>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4D13DA77-70CF-4400-8831-C6E1363E9336}"/>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8" name="组合 87">
            <a:extLst>
              <a:ext uri="{FF2B5EF4-FFF2-40B4-BE49-F238E27FC236}">
                <a16:creationId xmlns:a16="http://schemas.microsoft.com/office/drawing/2014/main" id="{35E8D68C-030E-496C-BAA9-CC1C267F3147}"/>
              </a:ext>
            </a:extLst>
          </p:cNvPr>
          <p:cNvGrpSpPr/>
          <p:nvPr/>
        </p:nvGrpSpPr>
        <p:grpSpPr>
          <a:xfrm>
            <a:off x="6234773" y="3072893"/>
            <a:ext cx="1708089" cy="1176108"/>
            <a:chOff x="4998404" y="1783132"/>
            <a:chExt cx="1708089" cy="1176108"/>
          </a:xfrm>
        </p:grpSpPr>
        <p:sp>
          <p:nvSpPr>
            <p:cNvPr id="89" name="文本框 88">
              <a:extLst>
                <a:ext uri="{FF2B5EF4-FFF2-40B4-BE49-F238E27FC236}">
                  <a16:creationId xmlns:a16="http://schemas.microsoft.com/office/drawing/2014/main" id="{4EF455AA-A70F-4576-8EB3-503AA4EB0FCB}"/>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鲜衣怒马</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归来少年</a:t>
              </a:r>
            </a:p>
          </p:txBody>
        </p:sp>
        <p:sp>
          <p:nvSpPr>
            <p:cNvPr id="90" name="矩形: 圆角 89">
              <a:extLst>
                <a:ext uri="{FF2B5EF4-FFF2-40B4-BE49-F238E27FC236}">
                  <a16:creationId xmlns:a16="http://schemas.microsoft.com/office/drawing/2014/main" id="{4FB57E36-3A75-4C2B-967D-3124C2BCA903}"/>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91" name="组合 90">
              <a:extLst>
                <a:ext uri="{FF2B5EF4-FFF2-40B4-BE49-F238E27FC236}">
                  <a16:creationId xmlns:a16="http://schemas.microsoft.com/office/drawing/2014/main" id="{E1FB0778-2C33-43DE-B49B-481399EF9064}"/>
                </a:ext>
              </a:extLst>
            </p:cNvPr>
            <p:cNvGrpSpPr/>
            <p:nvPr/>
          </p:nvGrpSpPr>
          <p:grpSpPr>
            <a:xfrm>
              <a:off x="5164853" y="2843015"/>
              <a:ext cx="1341455" cy="116225"/>
              <a:chOff x="5164853" y="2843015"/>
              <a:chExt cx="1341455" cy="116225"/>
            </a:xfrm>
          </p:grpSpPr>
          <p:cxnSp>
            <p:nvCxnSpPr>
              <p:cNvPr id="92" name="直接连接符 91">
                <a:extLst>
                  <a:ext uri="{FF2B5EF4-FFF2-40B4-BE49-F238E27FC236}">
                    <a16:creationId xmlns:a16="http://schemas.microsoft.com/office/drawing/2014/main" id="{572BF023-E09A-4874-8EF8-7CB0317C2A4E}"/>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56191EC-6C5F-4E32-8853-5A36D6996E1B}"/>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6ABE33A-9808-4466-8594-AEA8C2D37B13}"/>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823B1788-D87C-49C7-AD31-0808371DDFD5}"/>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96" name="组合 95">
            <a:extLst>
              <a:ext uri="{FF2B5EF4-FFF2-40B4-BE49-F238E27FC236}">
                <a16:creationId xmlns:a16="http://schemas.microsoft.com/office/drawing/2014/main" id="{3E2D3B2D-9D38-47B3-811A-753179EDFA02}"/>
              </a:ext>
            </a:extLst>
          </p:cNvPr>
          <p:cNvGrpSpPr/>
          <p:nvPr/>
        </p:nvGrpSpPr>
        <p:grpSpPr>
          <a:xfrm>
            <a:off x="8316147" y="3067668"/>
            <a:ext cx="1708089" cy="1176108"/>
            <a:chOff x="4998404" y="1783132"/>
            <a:chExt cx="1708089" cy="1176108"/>
          </a:xfrm>
        </p:grpSpPr>
        <p:sp>
          <p:nvSpPr>
            <p:cNvPr id="97" name="文本框 96">
              <a:extLst>
                <a:ext uri="{FF2B5EF4-FFF2-40B4-BE49-F238E27FC236}">
                  <a16:creationId xmlns:a16="http://schemas.microsoft.com/office/drawing/2014/main" id="{2CD26549-2DA7-4427-8986-E3CB84260497}"/>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银钩铁画墨饱笔酣</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p:txBody>
        </p:sp>
        <p:sp>
          <p:nvSpPr>
            <p:cNvPr id="98" name="矩形: 圆角 97">
              <a:extLst>
                <a:ext uri="{FF2B5EF4-FFF2-40B4-BE49-F238E27FC236}">
                  <a16:creationId xmlns:a16="http://schemas.microsoft.com/office/drawing/2014/main" id="{D06D9D7D-2F92-423B-9F2B-AAD899B97C1B}"/>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99" name="组合 98">
              <a:extLst>
                <a:ext uri="{FF2B5EF4-FFF2-40B4-BE49-F238E27FC236}">
                  <a16:creationId xmlns:a16="http://schemas.microsoft.com/office/drawing/2014/main" id="{062282B4-3C58-4CC8-8171-983CAB78276F}"/>
                </a:ext>
              </a:extLst>
            </p:cNvPr>
            <p:cNvGrpSpPr/>
            <p:nvPr/>
          </p:nvGrpSpPr>
          <p:grpSpPr>
            <a:xfrm>
              <a:off x="5164853" y="2843015"/>
              <a:ext cx="1341455" cy="116225"/>
              <a:chOff x="5164853" y="2843015"/>
              <a:chExt cx="1341455" cy="116225"/>
            </a:xfrm>
          </p:grpSpPr>
          <p:cxnSp>
            <p:nvCxnSpPr>
              <p:cNvPr id="100" name="直接连接符 99">
                <a:extLst>
                  <a:ext uri="{FF2B5EF4-FFF2-40B4-BE49-F238E27FC236}">
                    <a16:creationId xmlns:a16="http://schemas.microsoft.com/office/drawing/2014/main" id="{05E1F1FE-11BA-49E4-9975-FC09B460BC1E}"/>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20454AA-E2FD-48C2-890C-6973A49ABE28}"/>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7E231D8A-9CDC-4415-A53B-B1CBC30ADECC}"/>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FC494C1-B043-41B2-B0D2-6BF3D2F1580B}"/>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4" name="组合 103">
            <a:extLst>
              <a:ext uri="{FF2B5EF4-FFF2-40B4-BE49-F238E27FC236}">
                <a16:creationId xmlns:a16="http://schemas.microsoft.com/office/drawing/2014/main" id="{97A6B04A-C529-46D8-A267-A99548548A4D}"/>
              </a:ext>
            </a:extLst>
          </p:cNvPr>
          <p:cNvGrpSpPr/>
          <p:nvPr/>
        </p:nvGrpSpPr>
        <p:grpSpPr>
          <a:xfrm>
            <a:off x="6234773" y="4588919"/>
            <a:ext cx="1708089" cy="1176108"/>
            <a:chOff x="4998404" y="1783132"/>
            <a:chExt cx="1708089" cy="1176108"/>
          </a:xfrm>
        </p:grpSpPr>
        <p:sp>
          <p:nvSpPr>
            <p:cNvPr id="105" name="文本框 104">
              <a:extLst>
                <a:ext uri="{FF2B5EF4-FFF2-40B4-BE49-F238E27FC236}">
                  <a16:creationId xmlns:a16="http://schemas.microsoft.com/office/drawing/2014/main" id="{D7F8D6AC-0CEC-44CF-ABCA-0459B0A4C40F}"/>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东临碣石</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西扬蜀风</a:t>
              </a:r>
            </a:p>
          </p:txBody>
        </p:sp>
        <p:sp>
          <p:nvSpPr>
            <p:cNvPr id="106" name="矩形: 圆角 105">
              <a:extLst>
                <a:ext uri="{FF2B5EF4-FFF2-40B4-BE49-F238E27FC236}">
                  <a16:creationId xmlns:a16="http://schemas.microsoft.com/office/drawing/2014/main" id="{756FB91E-8ECA-454E-BEED-B06EA38FBAED}"/>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07" name="组合 106">
              <a:extLst>
                <a:ext uri="{FF2B5EF4-FFF2-40B4-BE49-F238E27FC236}">
                  <a16:creationId xmlns:a16="http://schemas.microsoft.com/office/drawing/2014/main" id="{8665C514-86D9-4B06-B261-29644E285573}"/>
                </a:ext>
              </a:extLst>
            </p:cNvPr>
            <p:cNvGrpSpPr/>
            <p:nvPr/>
          </p:nvGrpSpPr>
          <p:grpSpPr>
            <a:xfrm>
              <a:off x="5164853" y="2843015"/>
              <a:ext cx="1341455" cy="116225"/>
              <a:chOff x="5164853" y="2843015"/>
              <a:chExt cx="1341455" cy="116225"/>
            </a:xfrm>
          </p:grpSpPr>
          <p:cxnSp>
            <p:nvCxnSpPr>
              <p:cNvPr id="108" name="直接连接符 107">
                <a:extLst>
                  <a:ext uri="{FF2B5EF4-FFF2-40B4-BE49-F238E27FC236}">
                    <a16:creationId xmlns:a16="http://schemas.microsoft.com/office/drawing/2014/main" id="{0998FD3A-F717-4FC2-820D-F29C6E2E6723}"/>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F6D84CD-D4BD-4962-9375-38DBA37896A8}"/>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03DD48E-EE75-4985-B7A2-2EBC0657564B}"/>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76E7EA0-0FEC-42E2-BAAD-DEB4117F2CF5}"/>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2" name="组合 111">
            <a:extLst>
              <a:ext uri="{FF2B5EF4-FFF2-40B4-BE49-F238E27FC236}">
                <a16:creationId xmlns:a16="http://schemas.microsoft.com/office/drawing/2014/main" id="{D2625A6C-66D2-4520-9BBB-EA42ED9B9BBB}"/>
              </a:ext>
            </a:extLst>
          </p:cNvPr>
          <p:cNvGrpSpPr/>
          <p:nvPr/>
        </p:nvGrpSpPr>
        <p:grpSpPr>
          <a:xfrm>
            <a:off x="8316147" y="4583694"/>
            <a:ext cx="1708089" cy="1176108"/>
            <a:chOff x="4998404" y="1783132"/>
            <a:chExt cx="1708089" cy="1176108"/>
          </a:xfrm>
        </p:grpSpPr>
        <p:sp>
          <p:nvSpPr>
            <p:cNvPr id="113" name="文本框 112">
              <a:extLst>
                <a:ext uri="{FF2B5EF4-FFF2-40B4-BE49-F238E27FC236}">
                  <a16:creationId xmlns:a16="http://schemas.microsoft.com/office/drawing/2014/main" id="{6ACDB58D-4767-4F92-B980-97F0E36BB008}"/>
                </a:ext>
              </a:extLst>
            </p:cNvPr>
            <p:cNvSpPr txBox="1"/>
            <p:nvPr/>
          </p:nvSpPr>
          <p:spPr>
            <a:xfrm>
              <a:off x="4998404" y="1888908"/>
              <a:ext cx="1708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桑梓余晖</a:t>
              </a:r>
              <a:endParaRPr kumimoji="0" lang="en-US" altLang="zh-CN"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w="38100">
                    <a:noFill/>
                  </a:ln>
                  <a:solidFill>
                    <a:srgbClr val="1D895D"/>
                  </a:solidFill>
                  <a:effectLst/>
                  <a:uLnTx/>
                  <a:uFillTx/>
                  <a:latin typeface="造字工房墨语体（非商用）" pitchFamily="2" charset="-122"/>
                  <a:ea typeface="造字工房墨语体（非商用）" pitchFamily="2" charset="-122"/>
                  <a:cs typeface="+mn-cs"/>
                </a:rPr>
                <a:t>风华归耀</a:t>
              </a:r>
            </a:p>
          </p:txBody>
        </p:sp>
        <p:sp>
          <p:nvSpPr>
            <p:cNvPr id="114" name="矩形: 圆角 113">
              <a:extLst>
                <a:ext uri="{FF2B5EF4-FFF2-40B4-BE49-F238E27FC236}">
                  <a16:creationId xmlns:a16="http://schemas.microsoft.com/office/drawing/2014/main" id="{B357A986-4846-4EB9-85AE-30CF8E86C284}"/>
                </a:ext>
              </a:extLst>
            </p:cNvPr>
            <p:cNvSpPr/>
            <p:nvPr/>
          </p:nvSpPr>
          <p:spPr>
            <a:xfrm>
              <a:off x="5087133" y="1783132"/>
              <a:ext cx="1530631" cy="79467"/>
            </a:xfrm>
            <a:prstGeom prst="roundRect">
              <a:avLst>
                <a:gd name="adj" fmla="val 50000"/>
              </a:avLst>
            </a:prstGeom>
            <a:solidFill>
              <a:srgbClr val="1D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nvGrpSpPr>
            <p:cNvPr id="115" name="组合 114">
              <a:extLst>
                <a:ext uri="{FF2B5EF4-FFF2-40B4-BE49-F238E27FC236}">
                  <a16:creationId xmlns:a16="http://schemas.microsoft.com/office/drawing/2014/main" id="{D35A5FB5-155A-4DD3-9102-C24B0438F97D}"/>
                </a:ext>
              </a:extLst>
            </p:cNvPr>
            <p:cNvGrpSpPr/>
            <p:nvPr/>
          </p:nvGrpSpPr>
          <p:grpSpPr>
            <a:xfrm>
              <a:off x="5164853" y="2843015"/>
              <a:ext cx="1341455" cy="116225"/>
              <a:chOff x="5164853" y="2843015"/>
              <a:chExt cx="1341455" cy="116225"/>
            </a:xfrm>
          </p:grpSpPr>
          <p:cxnSp>
            <p:nvCxnSpPr>
              <p:cNvPr id="116" name="直接连接符 115">
                <a:extLst>
                  <a:ext uri="{FF2B5EF4-FFF2-40B4-BE49-F238E27FC236}">
                    <a16:creationId xmlns:a16="http://schemas.microsoft.com/office/drawing/2014/main" id="{E38DCA9B-088F-495B-8A91-1D951FCF43ED}"/>
                  </a:ext>
                </a:extLst>
              </p:cNvPr>
              <p:cNvCxnSpPr/>
              <p:nvPr/>
            </p:nvCxnSpPr>
            <p:spPr>
              <a:xfrm>
                <a:off x="5164853" y="2843015"/>
                <a:ext cx="7430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98664D70-7F86-4145-BECD-00292C6E66CE}"/>
                  </a:ext>
                </a:extLst>
              </p:cNvPr>
              <p:cNvCxnSpPr>
                <a:cxnSpLocks/>
              </p:cNvCxnSpPr>
              <p:nvPr/>
            </p:nvCxnSpPr>
            <p:spPr>
              <a:xfrm>
                <a:off x="6145240" y="2843015"/>
                <a:ext cx="361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E768908-AFE4-4037-8376-92C9E98E2E6D}"/>
                  </a:ext>
                </a:extLst>
              </p:cNvPr>
              <p:cNvCxnSpPr>
                <a:cxnSpLocks/>
              </p:cNvCxnSpPr>
              <p:nvPr/>
            </p:nvCxnSpPr>
            <p:spPr>
              <a:xfrm>
                <a:off x="5914892" y="2843015"/>
                <a:ext cx="0"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ACD441F9-42EB-40C4-B80F-063457E158EE}"/>
                  </a:ext>
                </a:extLst>
              </p:cNvPr>
              <p:cNvCxnSpPr>
                <a:cxnSpLocks/>
              </p:cNvCxnSpPr>
              <p:nvPr/>
            </p:nvCxnSpPr>
            <p:spPr>
              <a:xfrm flipV="1">
                <a:off x="5914892" y="2843015"/>
                <a:ext cx="230348" cy="11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a:extLst>
              <a:ext uri="{FF2B5EF4-FFF2-40B4-BE49-F238E27FC236}">
                <a16:creationId xmlns:a16="http://schemas.microsoft.com/office/drawing/2014/main" id="{82EE6A08-F848-4917-AD49-ABDE2F62DB1B}"/>
              </a:ext>
            </a:extLst>
          </p:cNvPr>
          <p:cNvGrpSpPr/>
          <p:nvPr/>
        </p:nvGrpSpPr>
        <p:grpSpPr>
          <a:xfrm>
            <a:off x="5374455" y="608463"/>
            <a:ext cx="6905210" cy="106607"/>
            <a:chOff x="5374455" y="608463"/>
            <a:chExt cx="6905210" cy="106607"/>
          </a:xfrm>
        </p:grpSpPr>
        <p:sp>
          <p:nvSpPr>
            <p:cNvPr id="120" name="矩形: 圆角 119">
              <a:extLst>
                <a:ext uri="{FF2B5EF4-FFF2-40B4-BE49-F238E27FC236}">
                  <a16:creationId xmlns:a16="http://schemas.microsoft.com/office/drawing/2014/main" id="{22D40643-F37E-41E5-A7B5-5BE36433382B}"/>
                </a:ext>
              </a:extLst>
            </p:cNvPr>
            <p:cNvSpPr/>
            <p:nvPr/>
          </p:nvSpPr>
          <p:spPr>
            <a:xfrm>
              <a:off x="8818332" y="610410"/>
              <a:ext cx="3461333" cy="104660"/>
            </a:xfrm>
            <a:prstGeom prst="roundRect">
              <a:avLst/>
            </a:prstGeom>
            <a:pattFill prst="wdUpDiag">
              <a:fgClr>
                <a:srgbClr val="1A7F57"/>
              </a:fgClr>
              <a:bgClr>
                <a:srgbClr val="D9D9CD"/>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sp>
          <p:nvSpPr>
            <p:cNvPr id="121" name="矩形: 圆角 120">
              <a:extLst>
                <a:ext uri="{FF2B5EF4-FFF2-40B4-BE49-F238E27FC236}">
                  <a16:creationId xmlns:a16="http://schemas.microsoft.com/office/drawing/2014/main" id="{2BC53658-BC91-4CD0-AF90-3114259117D1}"/>
                </a:ext>
              </a:extLst>
            </p:cNvPr>
            <p:cNvSpPr/>
            <p:nvPr/>
          </p:nvSpPr>
          <p:spPr>
            <a:xfrm>
              <a:off x="5374455" y="608463"/>
              <a:ext cx="2148840" cy="104660"/>
            </a:xfrm>
            <a:prstGeom prst="roundRect">
              <a:avLst/>
            </a:prstGeom>
            <a:pattFill prst="wdUpDiag">
              <a:fgClr>
                <a:srgbClr val="1A7F57"/>
              </a:fgClr>
              <a:bgClr>
                <a:srgbClr val="D9D9CD"/>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ebo"/>
                <a:ea typeface="思源黑体 CN Normal"/>
                <a:cs typeface="+mn-cs"/>
              </a:endParaRPr>
            </a:p>
          </p:txBody>
        </p:sp>
      </p:grpSp>
    </p:spTree>
    <p:extLst>
      <p:ext uri="{BB962C8B-B14F-4D97-AF65-F5344CB8AC3E}">
        <p14:creationId xmlns:p14="http://schemas.microsoft.com/office/powerpoint/2010/main" val="837328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5" presetClass="entr" presetSubtype="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1500" fill="hold"/>
                                        <p:tgtEl>
                                          <p:spTgt spid="52"/>
                                        </p:tgtEl>
                                        <p:attrNameLst>
                                          <p:attrName>ppt_w</p:attrName>
                                        </p:attrNameLst>
                                      </p:cBhvr>
                                      <p:tavLst>
                                        <p:tav tm="0">
                                          <p:val>
                                            <p:fltVal val="0"/>
                                          </p:val>
                                        </p:tav>
                                        <p:tav tm="100000">
                                          <p:val>
                                            <p:strVal val="#ppt_w"/>
                                          </p:val>
                                        </p:tav>
                                      </p:tavLst>
                                    </p:anim>
                                    <p:anim calcmode="lin" valueType="num">
                                      <p:cBhvr>
                                        <p:cTn id="14" dur="1500" fill="hold"/>
                                        <p:tgtEl>
                                          <p:spTgt spid="52"/>
                                        </p:tgtEl>
                                        <p:attrNameLst>
                                          <p:attrName>ppt_h</p:attrName>
                                        </p:attrNameLst>
                                      </p:cBhvr>
                                      <p:tavLst>
                                        <p:tav tm="0">
                                          <p:val>
                                            <p:fltVal val="0"/>
                                          </p:val>
                                        </p:tav>
                                        <p:tav tm="100000">
                                          <p:val>
                                            <p:strVal val="#ppt_h"/>
                                          </p:val>
                                        </p:tav>
                                      </p:tavLst>
                                    </p:anim>
                                    <p:anim calcmode="lin" valueType="num">
                                      <p:cBhvr>
                                        <p:cTn id="15" dur="1500" fill="hold"/>
                                        <p:tgtEl>
                                          <p:spTgt spid="52"/>
                                        </p:tgtEl>
                                        <p:attrNameLst>
                                          <p:attrName>ppt_x</p:attrName>
                                        </p:attrNameLst>
                                      </p:cBhvr>
                                      <p:tavLst>
                                        <p:tav tm="0" fmla="#ppt_x+(cos(-2*pi*(1-$))*#ppt_x+sin(-2*pi*(1-$))*(1-#ppt_y))*(1-$)">
                                          <p:val>
                                            <p:fltVal val="0"/>
                                          </p:val>
                                        </p:tav>
                                        <p:tav tm="100000">
                                          <p:val>
                                            <p:fltVal val="1"/>
                                          </p:val>
                                        </p:tav>
                                      </p:tavLst>
                                    </p:anim>
                                    <p:anim calcmode="lin" valueType="num">
                                      <p:cBhvr>
                                        <p:cTn id="16" dur="1500" fill="hold"/>
                                        <p:tgtEl>
                                          <p:spTgt spid="52"/>
                                        </p:tgtEl>
                                        <p:attrNameLst>
                                          <p:attrName>ppt_y</p:attrName>
                                        </p:attrNameLst>
                                      </p:cBhvr>
                                      <p:tavLst>
                                        <p:tav tm="0" fmla="#ppt_y-(sin(-2*pi*(1-$))*-#ppt_x+cos(-2*pi*(1-$))*(1-#ppt_y))*(1-$)">
                                          <p:val>
                                            <p:fltVal val="0"/>
                                          </p:val>
                                        </p:tav>
                                        <p:tav tm="100000">
                                          <p:val>
                                            <p:fltVal val="1"/>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1000"/>
                                        <p:tgtEl>
                                          <p:spTgt spid="75"/>
                                        </p:tgtEl>
                                      </p:cBhvr>
                                    </p:animEffect>
                                    <p:anim calcmode="lin" valueType="num">
                                      <p:cBhvr>
                                        <p:cTn id="20" dur="1000" fill="hold"/>
                                        <p:tgtEl>
                                          <p:spTgt spid="75"/>
                                        </p:tgtEl>
                                        <p:attrNameLst>
                                          <p:attrName>ppt_x</p:attrName>
                                        </p:attrNameLst>
                                      </p:cBhvr>
                                      <p:tavLst>
                                        <p:tav tm="0">
                                          <p:val>
                                            <p:strVal val="#ppt_x"/>
                                          </p:val>
                                        </p:tav>
                                        <p:tav tm="100000">
                                          <p:val>
                                            <p:strVal val="#ppt_x"/>
                                          </p:val>
                                        </p:tav>
                                      </p:tavLst>
                                    </p:anim>
                                    <p:anim calcmode="lin" valueType="num">
                                      <p:cBhvr>
                                        <p:cTn id="21" dur="1000" fill="hold"/>
                                        <p:tgtEl>
                                          <p:spTgt spid="75"/>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3000"/>
                            </p:stCondLst>
                            <p:childTnLst>
                              <p:par>
                                <p:cTn id="27" presetID="16" presetClass="entr" presetSubtype="21"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par>
                          <p:cTn id="30" fill="hold">
                            <p:stCondLst>
                              <p:cond delay="3500"/>
                            </p:stCondLst>
                            <p:childTnLst>
                              <p:par>
                                <p:cTn id="31" presetID="16" presetClass="entr" presetSubtype="37" fill="hold" grpId="0" nodeType="after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barn(outVertical)">
                                      <p:cBhvr>
                                        <p:cTn id="33" dur="500"/>
                                        <p:tgtEl>
                                          <p:spTgt spid="76"/>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0" presetClass="entr" presetSubtype="0" fill="hold" nodeType="withEffect">
                                  <p:stCondLst>
                                    <p:cond delay="0"/>
                                  </p:stCondLst>
                                  <p:childTnLst>
                                    <p:set>
                                      <p:cBhvr>
                                        <p:cTn id="39" dur="1250" fill="hold">
                                          <p:stCondLst>
                                            <p:cond delay="0"/>
                                          </p:stCondLst>
                                        </p:cTn>
                                        <p:tgtEl>
                                          <p:spTgt spid="36"/>
                                        </p:tgtEl>
                                        <p:attrNameLst>
                                          <p:attrName>style.visibility</p:attrName>
                                        </p:attrNameLst>
                                      </p:cBhvr>
                                      <p:to>
                                        <p:strVal val="visible"/>
                                      </p:to>
                                    </p:set>
                                    <p:anim to="" calcmode="lin" valueType="num">
                                      <p:cBhvr>
                                        <p:cTn id="40" dur="1250" fill="hold">
                                          <p:stCondLst>
                                            <p:cond delay="0"/>
                                          </p:stCondLst>
                                        </p:cTn>
                                        <p:tgtEl>
                                          <p:spTgt spid="36"/>
                                        </p:tgtEl>
                                        <p:attrNameLst>
                                          <p:attrName>ppt_x</p:attrName>
                                        </p:attrNameLst>
                                      </p:cBhvr>
                                      <p:tavLst>
                                        <p:tav tm="0" fmla="#ppt_x-#ppt_w*1.2*((1.5-1.5*$)^3-(1.5-1.5*$)^2)">
                                          <p:val>
                                            <p:strVal val="0"/>
                                          </p:val>
                                        </p:tav>
                                        <p:tav tm="100000">
                                          <p:val>
                                            <p:strVal val="1"/>
                                          </p:val>
                                        </p:tav>
                                      </p:tavLst>
                                    </p:anim>
                                    <p:anim to="" calcmode="lin" valueType="num">
                                      <p:cBhvr>
                                        <p:cTn id="41" dur="1250" fill="hold">
                                          <p:stCondLst>
                                            <p:cond delay="0"/>
                                          </p:stCondLst>
                                        </p:cTn>
                                        <p:tgtEl>
                                          <p:spTgt spid="36"/>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42" dur="1250" fill="hold">
                                          <p:stCondLst>
                                            <p:cond delay="0"/>
                                          </p:stCondLst>
                                        </p:cTn>
                                        <p:tgtEl>
                                          <p:spTgt spid="36"/>
                                        </p:tgtEl>
                                        <p:attrNameLst>
                                          <p:attrName>ppt_w</p:attrName>
                                        </p:attrNameLst>
                                      </p:cBhvr>
                                      <p:tavLst>
                                        <p:tav tm="0" fmla="#ppt_w/2*($)^6">
                                          <p:val>
                                            <p:strVal val="0"/>
                                          </p:val>
                                        </p:tav>
                                        <p:tav tm="50000" fmla="#ppt_w-#ppt_w/2*(2-$)^6">
                                          <p:val>
                                            <p:strVal val="1"/>
                                          </p:val>
                                        </p:tav>
                                        <p:tav tm="100000">
                                          <p:val>
                                            <p:strVal val="2"/>
                                          </p:val>
                                        </p:tav>
                                      </p:tavLst>
                                    </p:anim>
                                  </p:childTnLst>
                                </p:cTn>
                              </p:par>
                              <p:par>
                                <p:cTn id="43" presetID="0" presetClass="entr" presetSubtype="0" fill="hold" nodeType="withEffect">
                                  <p:stCondLst>
                                    <p:cond delay="250"/>
                                  </p:stCondLst>
                                  <p:childTnLst>
                                    <p:set>
                                      <p:cBhvr>
                                        <p:cTn id="44" dur="1250" fill="hold">
                                          <p:stCondLst>
                                            <p:cond delay="0"/>
                                          </p:stCondLst>
                                        </p:cTn>
                                        <p:tgtEl>
                                          <p:spTgt spid="80"/>
                                        </p:tgtEl>
                                        <p:attrNameLst>
                                          <p:attrName>style.visibility</p:attrName>
                                        </p:attrNameLst>
                                      </p:cBhvr>
                                      <p:to>
                                        <p:strVal val="visible"/>
                                      </p:to>
                                    </p:set>
                                    <p:anim to="" calcmode="lin" valueType="num">
                                      <p:cBhvr>
                                        <p:cTn id="45" dur="1250" fill="hold">
                                          <p:stCondLst>
                                            <p:cond delay="0"/>
                                          </p:stCondLst>
                                        </p:cTn>
                                        <p:tgtEl>
                                          <p:spTgt spid="80"/>
                                        </p:tgtEl>
                                        <p:attrNameLst>
                                          <p:attrName>ppt_x</p:attrName>
                                        </p:attrNameLst>
                                      </p:cBhvr>
                                      <p:tavLst>
                                        <p:tav tm="0" fmla="#ppt_x-#ppt_w*1.2*((1.5-1.5*$)^3-(1.5-1.5*$)^2)">
                                          <p:val>
                                            <p:strVal val="0"/>
                                          </p:val>
                                        </p:tav>
                                        <p:tav tm="100000">
                                          <p:val>
                                            <p:strVal val="1"/>
                                          </p:val>
                                        </p:tav>
                                      </p:tavLst>
                                    </p:anim>
                                    <p:anim to="" calcmode="lin" valueType="num">
                                      <p:cBhvr>
                                        <p:cTn id="46" dur="1250" fill="hold">
                                          <p:stCondLst>
                                            <p:cond delay="0"/>
                                          </p:stCondLst>
                                        </p:cTn>
                                        <p:tgtEl>
                                          <p:spTgt spid="80"/>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47" dur="1250" fill="hold">
                                          <p:stCondLst>
                                            <p:cond delay="0"/>
                                          </p:stCondLst>
                                        </p:cTn>
                                        <p:tgtEl>
                                          <p:spTgt spid="80"/>
                                        </p:tgtEl>
                                        <p:attrNameLst>
                                          <p:attrName>ppt_w</p:attrName>
                                        </p:attrNameLst>
                                      </p:cBhvr>
                                      <p:tavLst>
                                        <p:tav tm="0" fmla="#ppt_w/2*($)^6">
                                          <p:val>
                                            <p:strVal val="0"/>
                                          </p:val>
                                        </p:tav>
                                        <p:tav tm="50000" fmla="#ppt_w-#ppt_w/2*(2-$)^6">
                                          <p:val>
                                            <p:strVal val="1"/>
                                          </p:val>
                                        </p:tav>
                                        <p:tav tm="100000">
                                          <p:val>
                                            <p:strVal val="2"/>
                                          </p:val>
                                        </p:tav>
                                      </p:tavLst>
                                    </p:anim>
                                  </p:childTnLst>
                                </p:cTn>
                              </p:par>
                              <p:par>
                                <p:cTn id="48" presetID="0" presetClass="entr" presetSubtype="0" fill="hold" nodeType="withEffect">
                                  <p:stCondLst>
                                    <p:cond delay="500"/>
                                  </p:stCondLst>
                                  <p:childTnLst>
                                    <p:set>
                                      <p:cBhvr>
                                        <p:cTn id="49" dur="1250" fill="hold">
                                          <p:stCondLst>
                                            <p:cond delay="0"/>
                                          </p:stCondLst>
                                        </p:cTn>
                                        <p:tgtEl>
                                          <p:spTgt spid="88"/>
                                        </p:tgtEl>
                                        <p:attrNameLst>
                                          <p:attrName>style.visibility</p:attrName>
                                        </p:attrNameLst>
                                      </p:cBhvr>
                                      <p:to>
                                        <p:strVal val="visible"/>
                                      </p:to>
                                    </p:set>
                                    <p:anim to="" calcmode="lin" valueType="num">
                                      <p:cBhvr>
                                        <p:cTn id="50" dur="1250" fill="hold">
                                          <p:stCondLst>
                                            <p:cond delay="0"/>
                                          </p:stCondLst>
                                        </p:cTn>
                                        <p:tgtEl>
                                          <p:spTgt spid="88"/>
                                        </p:tgtEl>
                                        <p:attrNameLst>
                                          <p:attrName>ppt_x</p:attrName>
                                        </p:attrNameLst>
                                      </p:cBhvr>
                                      <p:tavLst>
                                        <p:tav tm="0" fmla="#ppt_x-#ppt_w*1.2*((1.5-1.5*$)^3-(1.5-1.5*$)^2)">
                                          <p:val>
                                            <p:strVal val="0"/>
                                          </p:val>
                                        </p:tav>
                                        <p:tav tm="100000">
                                          <p:val>
                                            <p:strVal val="1"/>
                                          </p:val>
                                        </p:tav>
                                      </p:tavLst>
                                    </p:anim>
                                    <p:anim to="" calcmode="lin" valueType="num">
                                      <p:cBhvr>
                                        <p:cTn id="51" dur="1250" fill="hold">
                                          <p:stCondLst>
                                            <p:cond delay="0"/>
                                          </p:stCondLst>
                                        </p:cTn>
                                        <p:tgtEl>
                                          <p:spTgt spid="88"/>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2" dur="1250" fill="hold">
                                          <p:stCondLst>
                                            <p:cond delay="0"/>
                                          </p:stCondLst>
                                        </p:cTn>
                                        <p:tgtEl>
                                          <p:spTgt spid="88"/>
                                        </p:tgtEl>
                                        <p:attrNameLst>
                                          <p:attrName>ppt_w</p:attrName>
                                        </p:attrNameLst>
                                      </p:cBhvr>
                                      <p:tavLst>
                                        <p:tav tm="0" fmla="#ppt_w/2*($)^6">
                                          <p:val>
                                            <p:strVal val="0"/>
                                          </p:val>
                                        </p:tav>
                                        <p:tav tm="50000" fmla="#ppt_w-#ppt_w/2*(2-$)^6">
                                          <p:val>
                                            <p:strVal val="1"/>
                                          </p:val>
                                        </p:tav>
                                        <p:tav tm="100000">
                                          <p:val>
                                            <p:strVal val="2"/>
                                          </p:val>
                                        </p:tav>
                                      </p:tavLst>
                                    </p:anim>
                                  </p:childTnLst>
                                </p:cTn>
                              </p:par>
                              <p:par>
                                <p:cTn id="53" presetID="0" presetClass="entr" presetSubtype="0" fill="hold" nodeType="withEffect">
                                  <p:stCondLst>
                                    <p:cond delay="1000"/>
                                  </p:stCondLst>
                                  <p:childTnLst>
                                    <p:set>
                                      <p:cBhvr>
                                        <p:cTn id="54" dur="1250" fill="hold">
                                          <p:stCondLst>
                                            <p:cond delay="0"/>
                                          </p:stCondLst>
                                        </p:cTn>
                                        <p:tgtEl>
                                          <p:spTgt spid="96"/>
                                        </p:tgtEl>
                                        <p:attrNameLst>
                                          <p:attrName>style.visibility</p:attrName>
                                        </p:attrNameLst>
                                      </p:cBhvr>
                                      <p:to>
                                        <p:strVal val="visible"/>
                                      </p:to>
                                    </p:set>
                                    <p:anim to="" calcmode="lin" valueType="num">
                                      <p:cBhvr>
                                        <p:cTn id="55" dur="1250" fill="hold">
                                          <p:stCondLst>
                                            <p:cond delay="0"/>
                                          </p:stCondLst>
                                        </p:cTn>
                                        <p:tgtEl>
                                          <p:spTgt spid="96"/>
                                        </p:tgtEl>
                                        <p:attrNameLst>
                                          <p:attrName>ppt_x</p:attrName>
                                        </p:attrNameLst>
                                      </p:cBhvr>
                                      <p:tavLst>
                                        <p:tav tm="0" fmla="#ppt_x-#ppt_w*1.2*((1.5-1.5*$)^3-(1.5-1.5*$)^2)">
                                          <p:val>
                                            <p:strVal val="0"/>
                                          </p:val>
                                        </p:tav>
                                        <p:tav tm="100000">
                                          <p:val>
                                            <p:strVal val="1"/>
                                          </p:val>
                                        </p:tav>
                                      </p:tavLst>
                                    </p:anim>
                                    <p:anim to="" calcmode="lin" valueType="num">
                                      <p:cBhvr>
                                        <p:cTn id="56" dur="1250" fill="hold">
                                          <p:stCondLst>
                                            <p:cond delay="0"/>
                                          </p:stCondLst>
                                        </p:cTn>
                                        <p:tgtEl>
                                          <p:spTgt spid="96"/>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57" dur="1250" fill="hold">
                                          <p:stCondLst>
                                            <p:cond delay="0"/>
                                          </p:stCondLst>
                                        </p:cTn>
                                        <p:tgtEl>
                                          <p:spTgt spid="96"/>
                                        </p:tgtEl>
                                        <p:attrNameLst>
                                          <p:attrName>ppt_w</p:attrName>
                                        </p:attrNameLst>
                                      </p:cBhvr>
                                      <p:tavLst>
                                        <p:tav tm="0" fmla="#ppt_w/2*($)^6">
                                          <p:val>
                                            <p:strVal val="0"/>
                                          </p:val>
                                        </p:tav>
                                        <p:tav tm="50000" fmla="#ppt_w-#ppt_w/2*(2-$)^6">
                                          <p:val>
                                            <p:strVal val="1"/>
                                          </p:val>
                                        </p:tav>
                                        <p:tav tm="100000">
                                          <p:val>
                                            <p:strVal val="2"/>
                                          </p:val>
                                        </p:tav>
                                      </p:tavLst>
                                    </p:anim>
                                  </p:childTnLst>
                                </p:cTn>
                              </p:par>
                              <p:par>
                                <p:cTn id="58" presetID="0" presetClass="entr" presetSubtype="0" fill="hold" nodeType="withEffect">
                                  <p:stCondLst>
                                    <p:cond delay="1250"/>
                                  </p:stCondLst>
                                  <p:childTnLst>
                                    <p:set>
                                      <p:cBhvr>
                                        <p:cTn id="59" dur="1250" fill="hold">
                                          <p:stCondLst>
                                            <p:cond delay="0"/>
                                          </p:stCondLst>
                                        </p:cTn>
                                        <p:tgtEl>
                                          <p:spTgt spid="104"/>
                                        </p:tgtEl>
                                        <p:attrNameLst>
                                          <p:attrName>style.visibility</p:attrName>
                                        </p:attrNameLst>
                                      </p:cBhvr>
                                      <p:to>
                                        <p:strVal val="visible"/>
                                      </p:to>
                                    </p:set>
                                    <p:anim to="" calcmode="lin" valueType="num">
                                      <p:cBhvr>
                                        <p:cTn id="60" dur="1250" fill="hold">
                                          <p:stCondLst>
                                            <p:cond delay="0"/>
                                          </p:stCondLst>
                                        </p:cTn>
                                        <p:tgtEl>
                                          <p:spTgt spid="104"/>
                                        </p:tgtEl>
                                        <p:attrNameLst>
                                          <p:attrName>ppt_x</p:attrName>
                                        </p:attrNameLst>
                                      </p:cBhvr>
                                      <p:tavLst>
                                        <p:tav tm="0" fmla="#ppt_x-#ppt_w*1.2*((1.5-1.5*$)^3-(1.5-1.5*$)^2)">
                                          <p:val>
                                            <p:strVal val="0"/>
                                          </p:val>
                                        </p:tav>
                                        <p:tav tm="100000">
                                          <p:val>
                                            <p:strVal val="1"/>
                                          </p:val>
                                        </p:tav>
                                      </p:tavLst>
                                    </p:anim>
                                    <p:anim to="" calcmode="lin" valueType="num">
                                      <p:cBhvr>
                                        <p:cTn id="61" dur="1250" fill="hold">
                                          <p:stCondLst>
                                            <p:cond delay="0"/>
                                          </p:stCondLst>
                                        </p:cTn>
                                        <p:tgtEl>
                                          <p:spTgt spid="104"/>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62" dur="1250" fill="hold">
                                          <p:stCondLst>
                                            <p:cond delay="0"/>
                                          </p:stCondLst>
                                        </p:cTn>
                                        <p:tgtEl>
                                          <p:spTgt spid="104"/>
                                        </p:tgtEl>
                                        <p:attrNameLst>
                                          <p:attrName>ppt_w</p:attrName>
                                        </p:attrNameLst>
                                      </p:cBhvr>
                                      <p:tavLst>
                                        <p:tav tm="0" fmla="#ppt_w/2*($)^6">
                                          <p:val>
                                            <p:strVal val="0"/>
                                          </p:val>
                                        </p:tav>
                                        <p:tav tm="50000" fmla="#ppt_w-#ppt_w/2*(2-$)^6">
                                          <p:val>
                                            <p:strVal val="1"/>
                                          </p:val>
                                        </p:tav>
                                        <p:tav tm="100000">
                                          <p:val>
                                            <p:strVal val="2"/>
                                          </p:val>
                                        </p:tav>
                                      </p:tavLst>
                                    </p:anim>
                                  </p:childTnLst>
                                </p:cTn>
                              </p:par>
                              <p:par>
                                <p:cTn id="63" presetID="0" presetClass="entr" presetSubtype="0" fill="hold" nodeType="withEffect">
                                  <p:stCondLst>
                                    <p:cond delay="1500"/>
                                  </p:stCondLst>
                                  <p:childTnLst>
                                    <p:set>
                                      <p:cBhvr>
                                        <p:cTn id="64" dur="1250" fill="hold">
                                          <p:stCondLst>
                                            <p:cond delay="0"/>
                                          </p:stCondLst>
                                        </p:cTn>
                                        <p:tgtEl>
                                          <p:spTgt spid="112"/>
                                        </p:tgtEl>
                                        <p:attrNameLst>
                                          <p:attrName>style.visibility</p:attrName>
                                        </p:attrNameLst>
                                      </p:cBhvr>
                                      <p:to>
                                        <p:strVal val="visible"/>
                                      </p:to>
                                    </p:set>
                                    <p:anim to="" calcmode="lin" valueType="num">
                                      <p:cBhvr>
                                        <p:cTn id="65" dur="1250" fill="hold">
                                          <p:stCondLst>
                                            <p:cond delay="0"/>
                                          </p:stCondLst>
                                        </p:cTn>
                                        <p:tgtEl>
                                          <p:spTgt spid="112"/>
                                        </p:tgtEl>
                                        <p:attrNameLst>
                                          <p:attrName>ppt_x</p:attrName>
                                        </p:attrNameLst>
                                      </p:cBhvr>
                                      <p:tavLst>
                                        <p:tav tm="0" fmla="#ppt_x-#ppt_w*1.2*((1.5-1.5*$)^3-(1.5-1.5*$)^2)">
                                          <p:val>
                                            <p:strVal val="0"/>
                                          </p:val>
                                        </p:tav>
                                        <p:tav tm="100000">
                                          <p:val>
                                            <p:strVal val="1"/>
                                          </p:val>
                                        </p:tav>
                                      </p:tavLst>
                                    </p:anim>
                                    <p:anim to="" calcmode="lin" valueType="num">
                                      <p:cBhvr>
                                        <p:cTn id="66" dur="1250" fill="hold">
                                          <p:stCondLst>
                                            <p:cond delay="0"/>
                                          </p:stCondLst>
                                        </p:cTn>
                                        <p:tgtEl>
                                          <p:spTgt spid="112"/>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67" dur="1250" fill="hold">
                                          <p:stCondLst>
                                            <p:cond delay="0"/>
                                          </p:stCondLst>
                                        </p:cTn>
                                        <p:tgtEl>
                                          <p:spTgt spid="112"/>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par>
                          <p:cTn id="68" fill="hold">
                            <p:stCondLst>
                              <p:cond delay="6750"/>
                            </p:stCondLst>
                            <p:childTnLst>
                              <p:par>
                                <p:cTn id="69" presetID="22" presetClass="entr" presetSubtype="8"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wipe(left)">
                                      <p:cBhvr>
                                        <p:cTn id="71"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5" grpId="0"/>
      <p:bldP spid="76"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5.2.3"/>
</p:tagLst>
</file>

<file path=ppt/tags/tag11.xml><?xml version="1.0" encoding="utf-8"?>
<p:tagLst xmlns:a="http://schemas.openxmlformats.org/drawingml/2006/main" xmlns:r="http://schemas.openxmlformats.org/officeDocument/2006/relationships" xmlns:p="http://schemas.openxmlformats.org/presentationml/2006/main">
  <p:tag name="PA" val="v5.2.3"/>
</p:tagLst>
</file>

<file path=ppt/tags/tag12.xml><?xml version="1.0" encoding="utf-8"?>
<p:tagLst xmlns:a="http://schemas.openxmlformats.org/drawingml/2006/main" xmlns:r="http://schemas.openxmlformats.org/officeDocument/2006/relationships" xmlns:p="http://schemas.openxmlformats.org/presentationml/2006/main">
  <p:tag name="PA" val="v5.2.3"/>
</p:tagLst>
</file>

<file path=ppt/tags/tag13.xml><?xml version="1.0" encoding="utf-8"?>
<p:tagLst xmlns:a="http://schemas.openxmlformats.org/drawingml/2006/main" xmlns:r="http://schemas.openxmlformats.org/officeDocument/2006/relationships" xmlns:p="http://schemas.openxmlformats.org/presentationml/2006/main">
  <p:tag name="PA" val="v5.2.3"/>
  <p:tag name="RESOURCELIBID_ANIM" val="555223"/>
</p:tagLst>
</file>

<file path=ppt/tags/tag14.xml><?xml version="1.0" encoding="utf-8"?>
<p:tagLst xmlns:a="http://schemas.openxmlformats.org/drawingml/2006/main" xmlns:r="http://schemas.openxmlformats.org/officeDocument/2006/relationships" xmlns:p="http://schemas.openxmlformats.org/presentationml/2006/main">
  <p:tag name="PA" val="v5.2.3"/>
</p:tagLst>
</file>

<file path=ppt/tags/tag15.xml><?xml version="1.0" encoding="utf-8"?>
<p:tagLst xmlns:a="http://schemas.openxmlformats.org/drawingml/2006/main" xmlns:r="http://schemas.openxmlformats.org/officeDocument/2006/relationships" xmlns:p="http://schemas.openxmlformats.org/presentationml/2006/main">
  <p:tag name="PA" val="v5.2.3"/>
</p:tagLst>
</file>

<file path=ppt/tags/tag16.xml><?xml version="1.0" encoding="utf-8"?>
<p:tagLst xmlns:a="http://schemas.openxmlformats.org/drawingml/2006/main" xmlns:r="http://schemas.openxmlformats.org/officeDocument/2006/relationships" xmlns:p="http://schemas.openxmlformats.org/presentationml/2006/main">
  <p:tag name="PA" val="v5.2.3"/>
</p:tagLst>
</file>

<file path=ppt/tags/tag17.xml><?xml version="1.0" encoding="utf-8"?>
<p:tagLst xmlns:a="http://schemas.openxmlformats.org/drawingml/2006/main" xmlns:r="http://schemas.openxmlformats.org/officeDocument/2006/relationships" xmlns:p="http://schemas.openxmlformats.org/presentationml/2006/main">
  <p:tag name="PA" val="v5.2.3"/>
</p:tagLst>
</file>

<file path=ppt/tags/tag18.xml><?xml version="1.0" encoding="utf-8"?>
<p:tagLst xmlns:a="http://schemas.openxmlformats.org/drawingml/2006/main" xmlns:r="http://schemas.openxmlformats.org/officeDocument/2006/relationships" xmlns:p="http://schemas.openxmlformats.org/presentationml/2006/main">
  <p:tag name="PA" val="v5.2.3"/>
</p:tagLst>
</file>

<file path=ppt/tags/tag19.xml><?xml version="1.0" encoding="utf-8"?>
<p:tagLst xmlns:a="http://schemas.openxmlformats.org/drawingml/2006/main" xmlns:r="http://schemas.openxmlformats.org/officeDocument/2006/relationships" xmlns:p="http://schemas.openxmlformats.org/presentationml/2006/main">
  <p:tag name="PA" val="v5.2.3"/>
</p:tagLst>
</file>

<file path=ppt/tags/tag2.xml><?xml version="1.0" encoding="utf-8"?>
<p:tagLst xmlns:a="http://schemas.openxmlformats.org/drawingml/2006/main" xmlns:r="http://schemas.openxmlformats.org/officeDocument/2006/relationships" xmlns:p="http://schemas.openxmlformats.org/presentationml/2006/main">
  <p:tag name="TIMING" val="|3.1|2.5|8.6"/>
</p:tagLst>
</file>

<file path=ppt/tags/tag20.xml><?xml version="1.0" encoding="utf-8"?>
<p:tagLst xmlns:a="http://schemas.openxmlformats.org/drawingml/2006/main" xmlns:r="http://schemas.openxmlformats.org/officeDocument/2006/relationships" xmlns:p="http://schemas.openxmlformats.org/presentationml/2006/main">
  <p:tag name="PA" val="v5.2.3"/>
</p:tagLst>
</file>

<file path=ppt/tags/tag21.xml><?xml version="1.0" encoding="utf-8"?>
<p:tagLst xmlns:a="http://schemas.openxmlformats.org/drawingml/2006/main" xmlns:r="http://schemas.openxmlformats.org/officeDocument/2006/relationships" xmlns:p="http://schemas.openxmlformats.org/presentationml/2006/main">
  <p:tag name="PA" val="v5.2.3"/>
</p:tagLst>
</file>

<file path=ppt/tags/tag22.xml><?xml version="1.0" encoding="utf-8"?>
<p:tagLst xmlns:a="http://schemas.openxmlformats.org/drawingml/2006/main" xmlns:r="http://schemas.openxmlformats.org/officeDocument/2006/relationships" xmlns:p="http://schemas.openxmlformats.org/presentationml/2006/main">
  <p:tag name="PA" val="v5.2.3"/>
</p:tagLst>
</file>

<file path=ppt/tags/tag23.xml><?xml version="1.0" encoding="utf-8"?>
<p:tagLst xmlns:a="http://schemas.openxmlformats.org/drawingml/2006/main" xmlns:r="http://schemas.openxmlformats.org/officeDocument/2006/relationships" xmlns:p="http://schemas.openxmlformats.org/presentationml/2006/main">
  <p:tag name="PA" val="v5.2.3"/>
</p:tagLst>
</file>

<file path=ppt/tags/tag24.xml><?xml version="1.0" encoding="utf-8"?>
<p:tagLst xmlns:a="http://schemas.openxmlformats.org/drawingml/2006/main" xmlns:r="http://schemas.openxmlformats.org/officeDocument/2006/relationships" xmlns:p="http://schemas.openxmlformats.org/presentationml/2006/main">
  <p:tag name="PA" val="v5.2.3"/>
</p:tagLst>
</file>

<file path=ppt/tags/tag25.xml><?xml version="1.0" encoding="utf-8"?>
<p:tagLst xmlns:a="http://schemas.openxmlformats.org/drawingml/2006/main" xmlns:r="http://schemas.openxmlformats.org/officeDocument/2006/relationships" xmlns:p="http://schemas.openxmlformats.org/presentationml/2006/main">
  <p:tag name="PA" val="v5.2.3"/>
</p:tagLst>
</file>

<file path=ppt/tags/tag26.xml><?xml version="1.0" encoding="utf-8"?>
<p:tagLst xmlns:a="http://schemas.openxmlformats.org/drawingml/2006/main" xmlns:r="http://schemas.openxmlformats.org/officeDocument/2006/relationships" xmlns:p="http://schemas.openxmlformats.org/presentationml/2006/main">
  <p:tag name="PA" val="v5.2.3"/>
</p:tagLst>
</file>

<file path=ppt/tags/tag27.xml><?xml version="1.0" encoding="utf-8"?>
<p:tagLst xmlns:a="http://schemas.openxmlformats.org/drawingml/2006/main" xmlns:r="http://schemas.openxmlformats.org/officeDocument/2006/relationships" xmlns:p="http://schemas.openxmlformats.org/presentationml/2006/main">
  <p:tag name="PA" val="v5.2.3"/>
</p:tagLst>
</file>

<file path=ppt/tags/tag28.xml><?xml version="1.0" encoding="utf-8"?>
<p:tagLst xmlns:a="http://schemas.openxmlformats.org/drawingml/2006/main" xmlns:r="http://schemas.openxmlformats.org/officeDocument/2006/relationships" xmlns:p="http://schemas.openxmlformats.org/presentationml/2006/main">
  <p:tag name="PA" val="v5.2.3"/>
</p:tagLst>
</file>

<file path=ppt/tags/tag29.xml><?xml version="1.0" encoding="utf-8"?>
<p:tagLst xmlns:a="http://schemas.openxmlformats.org/drawingml/2006/main" xmlns:r="http://schemas.openxmlformats.org/officeDocument/2006/relationships" xmlns:p="http://schemas.openxmlformats.org/presentationml/2006/main">
  <p:tag name="PA" val="v5.2.3"/>
</p:tagLst>
</file>

<file path=ppt/tags/tag3.xml><?xml version="1.0" encoding="utf-8"?>
<p:tagLst xmlns:a="http://schemas.openxmlformats.org/drawingml/2006/main" xmlns:r="http://schemas.openxmlformats.org/officeDocument/2006/relationships" xmlns:p="http://schemas.openxmlformats.org/presentationml/2006/main">
  <p:tag name="PA" val="v5.2.3"/>
  <p:tag name="RESOURCELIBID_ANIM" val="555223"/>
</p:tagLst>
</file>

<file path=ppt/tags/tag30.xml><?xml version="1.0" encoding="utf-8"?>
<p:tagLst xmlns:a="http://schemas.openxmlformats.org/drawingml/2006/main" xmlns:r="http://schemas.openxmlformats.org/officeDocument/2006/relationships" xmlns:p="http://schemas.openxmlformats.org/presentationml/2006/main">
  <p:tag name="PA" val="v5.2.3"/>
</p:tagLst>
</file>

<file path=ppt/tags/tag31.xml><?xml version="1.0" encoding="utf-8"?>
<p:tagLst xmlns:a="http://schemas.openxmlformats.org/drawingml/2006/main" xmlns:r="http://schemas.openxmlformats.org/officeDocument/2006/relationships" xmlns:p="http://schemas.openxmlformats.org/presentationml/2006/main">
  <p:tag name="PA" val="v5.2.3"/>
</p:tagLst>
</file>

<file path=ppt/tags/tag32.xml><?xml version="1.0" encoding="utf-8"?>
<p:tagLst xmlns:a="http://schemas.openxmlformats.org/drawingml/2006/main" xmlns:r="http://schemas.openxmlformats.org/officeDocument/2006/relationships" xmlns:p="http://schemas.openxmlformats.org/presentationml/2006/main">
  <p:tag name="PA" val="v5.2.3"/>
</p:tagLst>
</file>

<file path=ppt/tags/tag33.xml><?xml version="1.0" encoding="utf-8"?>
<p:tagLst xmlns:a="http://schemas.openxmlformats.org/drawingml/2006/main" xmlns:r="http://schemas.openxmlformats.org/officeDocument/2006/relationships" xmlns:p="http://schemas.openxmlformats.org/presentationml/2006/main">
  <p:tag name="PA" val="v5.2.3"/>
</p:tagLst>
</file>

<file path=ppt/tags/tag34.xml><?xml version="1.0" encoding="utf-8"?>
<p:tagLst xmlns:a="http://schemas.openxmlformats.org/drawingml/2006/main" xmlns:r="http://schemas.openxmlformats.org/officeDocument/2006/relationships" xmlns:p="http://schemas.openxmlformats.org/presentationml/2006/main">
  <p:tag name="PA" val="v5.2.3"/>
</p:tagLst>
</file>

<file path=ppt/tags/tag35.xml><?xml version="1.0" encoding="utf-8"?>
<p:tagLst xmlns:a="http://schemas.openxmlformats.org/drawingml/2006/main" xmlns:r="http://schemas.openxmlformats.org/officeDocument/2006/relationships" xmlns:p="http://schemas.openxmlformats.org/presentationml/2006/main">
  <p:tag name="PA" val="v5.2.3"/>
</p:tagLst>
</file>

<file path=ppt/tags/tag36.xml><?xml version="1.0" encoding="utf-8"?>
<p:tagLst xmlns:a="http://schemas.openxmlformats.org/drawingml/2006/main" xmlns:r="http://schemas.openxmlformats.org/officeDocument/2006/relationships" xmlns:p="http://schemas.openxmlformats.org/presentationml/2006/main">
  <p:tag name="PA" val="v5.2.3"/>
</p:tagLst>
</file>

<file path=ppt/tags/tag37.xml><?xml version="1.0" encoding="utf-8"?>
<p:tagLst xmlns:a="http://schemas.openxmlformats.org/drawingml/2006/main" xmlns:r="http://schemas.openxmlformats.org/officeDocument/2006/relationships" xmlns:p="http://schemas.openxmlformats.org/presentationml/2006/main">
  <p:tag name="PA" val="v5.2.3"/>
</p:tagLst>
</file>

<file path=ppt/tags/tag38.xml><?xml version="1.0" encoding="utf-8"?>
<p:tagLst xmlns:a="http://schemas.openxmlformats.org/drawingml/2006/main" xmlns:r="http://schemas.openxmlformats.org/officeDocument/2006/relationships" xmlns:p="http://schemas.openxmlformats.org/presentationml/2006/main">
  <p:tag name="PA" val="v5.2.3"/>
</p:tagLst>
</file>

<file path=ppt/tags/tag39.xml><?xml version="1.0" encoding="utf-8"?>
<p:tagLst xmlns:a="http://schemas.openxmlformats.org/drawingml/2006/main" xmlns:r="http://schemas.openxmlformats.org/officeDocument/2006/relationships" xmlns:p="http://schemas.openxmlformats.org/presentationml/2006/main">
  <p:tag name="PA" val="v5.2.3"/>
</p:tagLst>
</file>

<file path=ppt/tags/tag4.xml><?xml version="1.0" encoding="utf-8"?>
<p:tagLst xmlns:a="http://schemas.openxmlformats.org/drawingml/2006/main" xmlns:r="http://schemas.openxmlformats.org/officeDocument/2006/relationships" xmlns:p="http://schemas.openxmlformats.org/presentationml/2006/main">
  <p:tag name="PA" val="v5.2.3"/>
</p:tagLst>
</file>

<file path=ppt/tags/tag40.xml><?xml version="1.0" encoding="utf-8"?>
<p:tagLst xmlns:a="http://schemas.openxmlformats.org/drawingml/2006/main" xmlns:r="http://schemas.openxmlformats.org/officeDocument/2006/relationships" xmlns:p="http://schemas.openxmlformats.org/presentationml/2006/main">
  <p:tag name="LINKREPLACED" val="True"/>
  <p:tag name="TIMING" val="|1.5|9.5"/>
</p:tagLst>
</file>

<file path=ppt/tags/tag41.xml><?xml version="1.0" encoding="utf-8"?>
<p:tagLst xmlns:a="http://schemas.openxmlformats.org/drawingml/2006/main" xmlns:r="http://schemas.openxmlformats.org/officeDocument/2006/relationships" xmlns:p="http://schemas.openxmlformats.org/presentationml/2006/main">
  <p:tag name="PA" val="v5.2.3"/>
</p:tagLst>
</file>

<file path=ppt/tags/tag42.xml><?xml version="1.0" encoding="utf-8"?>
<p:tagLst xmlns:a="http://schemas.openxmlformats.org/drawingml/2006/main" xmlns:r="http://schemas.openxmlformats.org/officeDocument/2006/relationships" xmlns:p="http://schemas.openxmlformats.org/presentationml/2006/main">
  <p:tag name="PA" val="v5.2.3"/>
</p:tagLst>
</file>

<file path=ppt/tags/tag43.xml><?xml version="1.0" encoding="utf-8"?>
<p:tagLst xmlns:a="http://schemas.openxmlformats.org/drawingml/2006/main" xmlns:r="http://schemas.openxmlformats.org/officeDocument/2006/relationships" xmlns:p="http://schemas.openxmlformats.org/presentationml/2006/main">
  <p:tag name="PA" val="v5.2.3"/>
</p:tagLst>
</file>

<file path=ppt/tags/tag44.xml><?xml version="1.0" encoding="utf-8"?>
<p:tagLst xmlns:a="http://schemas.openxmlformats.org/drawingml/2006/main" xmlns:r="http://schemas.openxmlformats.org/officeDocument/2006/relationships" xmlns:p="http://schemas.openxmlformats.org/presentationml/2006/main">
  <p:tag name="PA" val="v5.2.3"/>
</p:tagLst>
</file>

<file path=ppt/tags/tag45.xml><?xml version="1.0" encoding="utf-8"?>
<p:tagLst xmlns:a="http://schemas.openxmlformats.org/drawingml/2006/main" xmlns:r="http://schemas.openxmlformats.org/officeDocument/2006/relationships" xmlns:p="http://schemas.openxmlformats.org/presentationml/2006/main">
  <p:tag name="PA" val="v5.2.3"/>
</p:tagLst>
</file>

<file path=ppt/tags/tag46.xml><?xml version="1.0" encoding="utf-8"?>
<p:tagLst xmlns:a="http://schemas.openxmlformats.org/drawingml/2006/main" xmlns:r="http://schemas.openxmlformats.org/officeDocument/2006/relationships" xmlns:p="http://schemas.openxmlformats.org/presentationml/2006/main">
  <p:tag name="PA" val="v5.2.3"/>
</p:tagLst>
</file>

<file path=ppt/tags/tag47.xml><?xml version="1.0" encoding="utf-8"?>
<p:tagLst xmlns:a="http://schemas.openxmlformats.org/drawingml/2006/main" xmlns:r="http://schemas.openxmlformats.org/officeDocument/2006/relationships" xmlns:p="http://schemas.openxmlformats.org/presentationml/2006/main">
  <p:tag name="PA" val="v5.2.3"/>
</p:tagLst>
</file>

<file path=ppt/tags/tag48.xml><?xml version="1.0" encoding="utf-8"?>
<p:tagLst xmlns:a="http://schemas.openxmlformats.org/drawingml/2006/main" xmlns:r="http://schemas.openxmlformats.org/officeDocument/2006/relationships" xmlns:p="http://schemas.openxmlformats.org/presentationml/2006/main">
  <p:tag name="PA" val="v5.2.3"/>
</p:tagLst>
</file>

<file path=ppt/tags/tag49.xml><?xml version="1.0" encoding="utf-8"?>
<p:tagLst xmlns:a="http://schemas.openxmlformats.org/drawingml/2006/main" xmlns:r="http://schemas.openxmlformats.org/officeDocument/2006/relationships" xmlns:p="http://schemas.openxmlformats.org/presentationml/2006/main">
  <p:tag name="PA" val="v5.2.3"/>
</p:tagLst>
</file>

<file path=ppt/tags/tag5.xml><?xml version="1.0" encoding="utf-8"?>
<p:tagLst xmlns:a="http://schemas.openxmlformats.org/drawingml/2006/main" xmlns:r="http://schemas.openxmlformats.org/officeDocument/2006/relationships" xmlns:p="http://schemas.openxmlformats.org/presentationml/2006/main">
  <p:tag name="PA" val="v5.2.3"/>
</p:tagLst>
</file>

<file path=ppt/tags/tag50.xml><?xml version="1.0" encoding="utf-8"?>
<p:tagLst xmlns:a="http://schemas.openxmlformats.org/drawingml/2006/main" xmlns:r="http://schemas.openxmlformats.org/officeDocument/2006/relationships" xmlns:p="http://schemas.openxmlformats.org/presentationml/2006/main">
  <p:tag name="PA" val="v5.2.3"/>
</p:tagLst>
</file>

<file path=ppt/tags/tag51.xml><?xml version="1.0" encoding="utf-8"?>
<p:tagLst xmlns:a="http://schemas.openxmlformats.org/drawingml/2006/main" xmlns:r="http://schemas.openxmlformats.org/officeDocument/2006/relationships" xmlns:p="http://schemas.openxmlformats.org/presentationml/2006/main">
  <p:tag name="PA" val="v5.2.3"/>
</p:tagLst>
</file>

<file path=ppt/tags/tag52.xml><?xml version="1.0" encoding="utf-8"?>
<p:tagLst xmlns:a="http://schemas.openxmlformats.org/drawingml/2006/main" xmlns:r="http://schemas.openxmlformats.org/officeDocument/2006/relationships" xmlns:p="http://schemas.openxmlformats.org/presentationml/2006/main">
  <p:tag name="PA" val="v5.2.3"/>
</p:tagLst>
</file>

<file path=ppt/tags/tag53.xml><?xml version="1.0" encoding="utf-8"?>
<p:tagLst xmlns:a="http://schemas.openxmlformats.org/drawingml/2006/main" xmlns:r="http://schemas.openxmlformats.org/officeDocument/2006/relationships" xmlns:p="http://schemas.openxmlformats.org/presentationml/2006/main">
  <p:tag name="PA" val="v5.2.3"/>
</p:tagLst>
</file>

<file path=ppt/tags/tag54.xml><?xml version="1.0" encoding="utf-8"?>
<p:tagLst xmlns:a="http://schemas.openxmlformats.org/drawingml/2006/main" xmlns:r="http://schemas.openxmlformats.org/officeDocument/2006/relationships" xmlns:p="http://schemas.openxmlformats.org/presentationml/2006/main">
  <p:tag name="PA" val="v5.2.3"/>
</p:tagLst>
</file>

<file path=ppt/tags/tag55.xml><?xml version="1.0" encoding="utf-8"?>
<p:tagLst xmlns:a="http://schemas.openxmlformats.org/drawingml/2006/main" xmlns:r="http://schemas.openxmlformats.org/officeDocument/2006/relationships" xmlns:p="http://schemas.openxmlformats.org/presentationml/2006/main">
  <p:tag name="LINKREPLACED" val="True"/>
</p:tagLst>
</file>

<file path=ppt/tags/tag56.xml><?xml version="1.0" encoding="utf-8"?>
<p:tagLst xmlns:a="http://schemas.openxmlformats.org/drawingml/2006/main" xmlns:r="http://schemas.openxmlformats.org/officeDocument/2006/relationships" xmlns:p="http://schemas.openxmlformats.org/presentationml/2006/main">
  <p:tag name="SCENESHAPETYPE" val="SceneShape"/>
  <p:tag name="SCENESHAPESUBTYPE" val="ScenePicShape"/>
  <p:tag name="SCENESHAPENAME" val="飞入图形"/>
  <p:tag name="LOOPID" val="636900638932518926"/>
  <p:tag name="RESOURCEID" val="636900638932678496"/>
  <p:tag name="SCENEID" val="Unkown"/>
  <p:tag name="SCENELINKIDS" val="17"/>
  <p:tag name="ANIMSTRING" val="f5c0666dccb828918b24d18c8b2f7c9b"/>
  <p:tag name="PA" val="v5.2.3"/>
  <p:tag name="RESOURCELIBID_ANIM" val="312"/>
</p:tagLst>
</file>

<file path=ppt/tags/tag57.xml><?xml version="1.0" encoding="utf-8"?>
<p:tagLst xmlns:a="http://schemas.openxmlformats.org/drawingml/2006/main" xmlns:r="http://schemas.openxmlformats.org/officeDocument/2006/relationships" xmlns:p="http://schemas.openxmlformats.org/presentationml/2006/main">
  <p:tag name="PA" val="v5.2.3"/>
  <p:tag name="RESOURCELIBID_ANIM" val="448"/>
</p:tagLst>
</file>

<file path=ppt/tags/tag58.xml><?xml version="1.0" encoding="utf-8"?>
<p:tagLst xmlns:a="http://schemas.openxmlformats.org/drawingml/2006/main" xmlns:r="http://schemas.openxmlformats.org/officeDocument/2006/relationships" xmlns:p="http://schemas.openxmlformats.org/presentationml/2006/main">
  <p:tag name="PA" val="v5.2.3"/>
</p:tagLst>
</file>

<file path=ppt/tags/tag59.xml><?xml version="1.0" encoding="utf-8"?>
<p:tagLst xmlns:a="http://schemas.openxmlformats.org/drawingml/2006/main" xmlns:r="http://schemas.openxmlformats.org/officeDocument/2006/relationships" xmlns:p="http://schemas.openxmlformats.org/presentationml/2006/main">
  <p:tag name="PA" val="v5.2.3"/>
</p:tagLst>
</file>

<file path=ppt/tags/tag6.xml><?xml version="1.0" encoding="utf-8"?>
<p:tagLst xmlns:a="http://schemas.openxmlformats.org/drawingml/2006/main" xmlns:r="http://schemas.openxmlformats.org/officeDocument/2006/relationships" xmlns:p="http://schemas.openxmlformats.org/presentationml/2006/main">
  <p:tag name="PA" val="v5.2.3"/>
</p:tagLst>
</file>

<file path=ppt/tags/tag60.xml><?xml version="1.0" encoding="utf-8"?>
<p:tagLst xmlns:a="http://schemas.openxmlformats.org/drawingml/2006/main" xmlns:r="http://schemas.openxmlformats.org/officeDocument/2006/relationships" xmlns:p="http://schemas.openxmlformats.org/presentationml/2006/main">
  <p:tag name="PA" val="v5.2.3"/>
</p:tagLst>
</file>

<file path=ppt/tags/tag61.xml><?xml version="1.0" encoding="utf-8"?>
<p:tagLst xmlns:a="http://schemas.openxmlformats.org/drawingml/2006/main" xmlns:r="http://schemas.openxmlformats.org/officeDocument/2006/relationships" xmlns:p="http://schemas.openxmlformats.org/presentationml/2006/main">
  <p:tag name="PA" val="v5.2.3"/>
</p:tagLst>
</file>

<file path=ppt/tags/tag62.xml><?xml version="1.0" encoding="utf-8"?>
<p:tagLst xmlns:a="http://schemas.openxmlformats.org/drawingml/2006/main" xmlns:r="http://schemas.openxmlformats.org/officeDocument/2006/relationships" xmlns:p="http://schemas.openxmlformats.org/presentationml/2006/main">
  <p:tag name="LINKREPLACED" val="True"/>
</p:tagLst>
</file>

<file path=ppt/tags/tag63.xml><?xml version="1.0" encoding="utf-8"?>
<p:tagLst xmlns:a="http://schemas.openxmlformats.org/drawingml/2006/main" xmlns:r="http://schemas.openxmlformats.org/officeDocument/2006/relationships" xmlns:p="http://schemas.openxmlformats.org/presentationml/2006/main">
  <p:tag name="PA" val="v5.2.3"/>
</p:tagLst>
</file>

<file path=ppt/tags/tag64.xml><?xml version="1.0" encoding="utf-8"?>
<p:tagLst xmlns:a="http://schemas.openxmlformats.org/drawingml/2006/main" xmlns:r="http://schemas.openxmlformats.org/officeDocument/2006/relationships" xmlns:p="http://schemas.openxmlformats.org/presentationml/2006/main">
  <p:tag name="LINKREPLACED" val="True"/>
</p:tagLst>
</file>

<file path=ppt/tags/tag65.xml><?xml version="1.0" encoding="utf-8"?>
<p:tagLst xmlns:a="http://schemas.openxmlformats.org/drawingml/2006/main" xmlns:r="http://schemas.openxmlformats.org/officeDocument/2006/relationships" xmlns:p="http://schemas.openxmlformats.org/presentationml/2006/main">
  <p:tag name="PA" val="v5.2.3"/>
  <p:tag name="RESOURCELIBID_ANIM" val="447"/>
</p:tagLst>
</file>

<file path=ppt/tags/tag66.xml><?xml version="1.0" encoding="utf-8"?>
<p:tagLst xmlns:a="http://schemas.openxmlformats.org/drawingml/2006/main" xmlns:r="http://schemas.openxmlformats.org/officeDocument/2006/relationships" xmlns:p="http://schemas.openxmlformats.org/presentationml/2006/main">
  <p:tag name="PA" val="v5.2.3"/>
</p:tagLst>
</file>

<file path=ppt/tags/tag67.xml><?xml version="1.0" encoding="utf-8"?>
<p:tagLst xmlns:a="http://schemas.openxmlformats.org/drawingml/2006/main" xmlns:r="http://schemas.openxmlformats.org/officeDocument/2006/relationships" xmlns:p="http://schemas.openxmlformats.org/presentationml/2006/main">
  <p:tag name="PA" val="v5.2.3"/>
</p:tagLst>
</file>

<file path=ppt/tags/tag68.xml><?xml version="1.0" encoding="utf-8"?>
<p:tagLst xmlns:a="http://schemas.openxmlformats.org/drawingml/2006/main" xmlns:r="http://schemas.openxmlformats.org/officeDocument/2006/relationships" xmlns:p="http://schemas.openxmlformats.org/presentationml/2006/main">
  <p:tag name="LINKREPLACED" val="True"/>
</p:tagLst>
</file>

<file path=ppt/tags/tag69.xml><?xml version="1.0" encoding="utf-8"?>
<p:tagLst xmlns:a="http://schemas.openxmlformats.org/drawingml/2006/main" xmlns:r="http://schemas.openxmlformats.org/officeDocument/2006/relationships" xmlns:p="http://schemas.openxmlformats.org/presentationml/2006/main">
  <p:tag name="LINKREPLACED" val="True"/>
</p:tagLst>
</file>

<file path=ppt/tags/tag7.xml><?xml version="1.0" encoding="utf-8"?>
<p:tagLst xmlns:a="http://schemas.openxmlformats.org/drawingml/2006/main" xmlns:r="http://schemas.openxmlformats.org/officeDocument/2006/relationships" xmlns:p="http://schemas.openxmlformats.org/presentationml/2006/main">
  <p:tag name="PA" val="v5.2.3"/>
</p:tagLst>
</file>

<file path=ppt/tags/tag8.xml><?xml version="1.0" encoding="utf-8"?>
<p:tagLst xmlns:a="http://schemas.openxmlformats.org/drawingml/2006/main" xmlns:r="http://schemas.openxmlformats.org/officeDocument/2006/relationships" xmlns:p="http://schemas.openxmlformats.org/presentationml/2006/main">
  <p:tag name="PA" val="v5.2.3"/>
</p:tagLst>
</file>

<file path=ppt/tags/tag9.xml><?xml version="1.0" encoding="utf-8"?>
<p:tagLst xmlns:a="http://schemas.openxmlformats.org/drawingml/2006/main" xmlns:r="http://schemas.openxmlformats.org/officeDocument/2006/relationships" xmlns:p="http://schemas.openxmlformats.org/presentationml/2006/main">
  <p:tag name="PA" val="v5.2.3"/>
</p:tagLst>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eebo+思源黑">
      <a:majorFont>
        <a:latin typeface="Heebo ExtraBold"/>
        <a:ea typeface="思源黑体 CN Bold"/>
        <a:cs typeface=""/>
      </a:majorFont>
      <a:minorFont>
        <a:latin typeface="Heebo"/>
        <a:ea typeface="思源黑体 CN Norm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1030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cene3d>
          <a:camera prst="orthographicFront">
            <a:rot lat="1200000" lon="900000" rev="0"/>
          </a:camera>
          <a:lightRig rig="threePt" dir="t"/>
        </a:scene3d>
      </a:spPr>
      <a:bodyPr wrap="square">
        <a:spAutoFit/>
      </a:bodyPr>
      <a:lstStyle>
        <a:defPPr algn="l">
          <a:defRPr sz="4000" dirty="0" smtClean="0">
            <a:ln>
              <a:solidFill>
                <a:srgbClr val="439876"/>
              </a:solidFill>
            </a:ln>
            <a:solidFill>
              <a:srgbClr val="FFFFFF"/>
            </a:solidFill>
            <a:latin typeface="Bernard MT Condensed" panose="02050806060905020404" pitchFamily="18" charset="0"/>
            <a:ea typeface="方正兰亭纤黑简体" panose="02000000000000000000"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alpha val="8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lumMod val="50000"/>
            </a:schemeClr>
          </a:solidFill>
          <a:prstDash val="sysDot"/>
        </a:ln>
      </a:spPr>
      <a:bodyPr/>
      <a:lstStyle/>
      <a:style>
        <a:lnRef idx="1">
          <a:schemeClr val="accent1"/>
        </a:lnRef>
        <a:fillRef idx="0">
          <a:schemeClr val="accent1"/>
        </a:fillRef>
        <a:effectRef idx="0">
          <a:schemeClr val="accent1"/>
        </a:effectRef>
        <a:fontRef idx="minor">
          <a:schemeClr val="tx1"/>
        </a:fontRef>
      </a:style>
    </a:lnDef>
    <a:txDef>
      <a:spPr>
        <a:solidFill>
          <a:schemeClr val="bg2"/>
        </a:solidFill>
      </a:spPr>
      <a:bodyPr wrap="square" rtlCol="0">
        <a:spAutoFit/>
      </a:bodyPr>
      <a:lstStyle>
        <a:defPPr algn="dist">
          <a:defRPr sz="2400" b="1" dirty="0">
            <a:latin typeface="方正宋刻本秀楷简体" panose="02000000000000000000" pitchFamily="2" charset="-122"/>
            <a:ea typeface="方正宋刻本秀楷简体" panose="02000000000000000000"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3072</TotalTime>
  <Words>4015</Words>
  <Application>Microsoft Office PowerPoint</Application>
  <PresentationFormat>宽屏</PresentationFormat>
  <Paragraphs>791</Paragraphs>
  <Slides>47</Slides>
  <Notes>45</Notes>
  <HiddenSlides>0</HiddenSlides>
  <MMClips>0</MMClips>
  <ScaleCrop>false</ScaleCrop>
  <HeadingPairs>
    <vt:vector size="6" baseType="variant">
      <vt:variant>
        <vt:lpstr>已用的字体</vt:lpstr>
      </vt:variant>
      <vt:variant>
        <vt:i4>27</vt:i4>
      </vt:variant>
      <vt:variant>
        <vt:lpstr>主题</vt:lpstr>
      </vt:variant>
      <vt:variant>
        <vt:i4>7</vt:i4>
      </vt:variant>
      <vt:variant>
        <vt:lpstr>幻灯片标题</vt:lpstr>
      </vt:variant>
      <vt:variant>
        <vt:i4>47</vt:i4>
      </vt:variant>
    </vt:vector>
  </HeadingPairs>
  <TitlesOfParts>
    <vt:vector size="81" baseType="lpstr">
      <vt:lpstr>Segoe UI</vt:lpstr>
      <vt:lpstr>字魂24号-镇魂手书</vt:lpstr>
      <vt:lpstr>等线 Light</vt:lpstr>
      <vt:lpstr>Arial</vt:lpstr>
      <vt:lpstr>思源黑体 CN Light</vt:lpstr>
      <vt:lpstr>造字工房艺尚（非商用）常规体</vt:lpstr>
      <vt:lpstr>方正兰亭纤黑简体</vt:lpstr>
      <vt:lpstr>Segoe UI Light</vt:lpstr>
      <vt:lpstr>Heebo</vt:lpstr>
      <vt:lpstr>方正宋黑简体</vt:lpstr>
      <vt:lpstr>Road Rage</vt:lpstr>
      <vt:lpstr>庞门正道标题体</vt:lpstr>
      <vt:lpstr>造字工房墨语体（非商用）</vt:lpstr>
      <vt:lpstr>微软雅黑</vt:lpstr>
      <vt:lpstr>Calibri</vt:lpstr>
      <vt:lpstr>Bernard MT Condensed</vt:lpstr>
      <vt:lpstr>微软雅黑 Light</vt:lpstr>
      <vt:lpstr>Century Gothic</vt:lpstr>
      <vt:lpstr>Product Sans</vt:lpstr>
      <vt:lpstr>等线</vt:lpstr>
      <vt:lpstr>Source Han Sans Light</vt:lpstr>
      <vt:lpstr>思源宋体 CN Heavy</vt:lpstr>
      <vt:lpstr>Microsoft YaHei Light</vt:lpstr>
      <vt:lpstr>方正字迹-吕建德字体</vt:lpstr>
      <vt:lpstr>思源宋体 Heavy</vt:lpstr>
      <vt:lpstr>Calibri Light</vt:lpstr>
      <vt:lpstr>禹卫书法行书简体
</vt:lpstr>
      <vt:lpstr>1_Office 主题​​</vt:lpstr>
      <vt:lpstr>8_Office 主题​​</vt:lpstr>
      <vt:lpstr>9_Office 主题​​</vt:lpstr>
      <vt:lpstr>2_Office 主题​​</vt:lpstr>
      <vt:lpstr>1_Office 主题</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Dandoliya</dc:creator>
  <cp:lastModifiedBy>Yunxuan Liu</cp:lastModifiedBy>
  <cp:revision>913</cp:revision>
  <dcterms:created xsi:type="dcterms:W3CDTF">2019-04-01T16:34:38Z</dcterms:created>
  <dcterms:modified xsi:type="dcterms:W3CDTF">2019-04-13T09:56:59Z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2019-04-13T09:56:44.6675926Z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0ec0bdce-03dc-41b2-a335-4116e992e321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